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7539"/>
    <a:srgbClr val="E0D3C6"/>
    <a:srgbClr val="E84803"/>
    <a:srgbClr val="0E2221"/>
    <a:srgbClr val="738411"/>
    <a:srgbClr val="F66207"/>
    <a:srgbClr val="E4B37D"/>
    <a:srgbClr val="311119"/>
    <a:srgbClr val="7045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A186-9DFD-4C5C-9FC5-75DBD9604436}" type="datetimeFigureOut">
              <a:rPr lang="zh-CN" altLang="en-US" smtClean="0"/>
              <a:t>2015/4/20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DBF3-6DB4-497B-8D64-C9F53B9B0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38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A186-9DFD-4C5C-9FC5-75DBD9604436}" type="datetimeFigureOut">
              <a:rPr lang="zh-CN" altLang="en-US" smtClean="0"/>
              <a:t>2015/4/20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DBF3-6DB4-497B-8D64-C9F53B9B0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67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A186-9DFD-4C5C-9FC5-75DBD9604436}" type="datetimeFigureOut">
              <a:rPr lang="zh-CN" altLang="en-US" smtClean="0"/>
              <a:t>2015/4/20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DBF3-6DB4-497B-8D64-C9F53B9B0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86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A186-9DFD-4C5C-9FC5-75DBD9604436}" type="datetimeFigureOut">
              <a:rPr lang="zh-CN" altLang="en-US" smtClean="0"/>
              <a:t>2015/4/20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DBF3-6DB4-497B-8D64-C9F53B9B0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40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A186-9DFD-4C5C-9FC5-75DBD9604436}" type="datetimeFigureOut">
              <a:rPr lang="zh-CN" altLang="en-US" smtClean="0"/>
              <a:t>2015/4/20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DBF3-6DB4-497B-8D64-C9F53B9B0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A186-9DFD-4C5C-9FC5-75DBD9604436}" type="datetimeFigureOut">
              <a:rPr lang="zh-CN" altLang="en-US" smtClean="0"/>
              <a:t>2015/4/20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DBF3-6DB4-497B-8D64-C9F53B9B0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9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A186-9DFD-4C5C-9FC5-75DBD9604436}" type="datetimeFigureOut">
              <a:rPr lang="zh-CN" altLang="en-US" smtClean="0"/>
              <a:t>2015/4/20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DBF3-6DB4-497B-8D64-C9F53B9B0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25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A186-9DFD-4C5C-9FC5-75DBD9604436}" type="datetimeFigureOut">
              <a:rPr lang="zh-CN" altLang="en-US" smtClean="0"/>
              <a:t>2015/4/20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DBF3-6DB4-497B-8D64-C9F53B9B0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37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A186-9DFD-4C5C-9FC5-75DBD9604436}" type="datetimeFigureOut">
              <a:rPr lang="zh-CN" altLang="en-US" smtClean="0"/>
              <a:t>2015/4/20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DBF3-6DB4-497B-8D64-C9F53B9B0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49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A186-9DFD-4C5C-9FC5-75DBD9604436}" type="datetimeFigureOut">
              <a:rPr lang="zh-CN" altLang="en-US" smtClean="0"/>
              <a:t>2015/4/20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DBF3-6DB4-497B-8D64-C9F53B9B0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29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A186-9DFD-4C5C-9FC5-75DBD9604436}" type="datetimeFigureOut">
              <a:rPr lang="zh-CN" altLang="en-US" smtClean="0"/>
              <a:t>2015/4/20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DBF3-6DB4-497B-8D64-C9F53B9B0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7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AA186-9DFD-4C5C-9FC5-75DBD9604436}" type="datetimeFigureOut">
              <a:rPr lang="zh-CN" altLang="en-US" smtClean="0"/>
              <a:t>2015/4/20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3DBF3-6DB4-497B-8D64-C9F53B9B0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028405" y="2132938"/>
            <a:ext cx="4172756" cy="2857500"/>
            <a:chOff x="4028405" y="2132938"/>
            <a:chExt cx="4172756" cy="28575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747"/>
            <a:stretch/>
          </p:blipFill>
          <p:spPr>
            <a:xfrm>
              <a:off x="4028405" y="2132938"/>
              <a:ext cx="4012574" cy="2857500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6568226" y="2305318"/>
              <a:ext cx="16329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spc="600" dirty="0" smtClean="0">
                  <a:ln w="50800">
                    <a:solidFill>
                      <a:srgbClr val="311119"/>
                    </a:solidFill>
                  </a:ln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uhaus 93" panose="04030905020B02020C02" pitchFamily="82" charset="0"/>
                  <a:cs typeface="Aharoni" panose="02010803020104030203" pitchFamily="2" charset="-79"/>
                </a:rPr>
                <a:t>NO</a:t>
              </a:r>
              <a:endParaRPr lang="zh-CN" altLang="en-US" sz="4800" b="1" spc="600" dirty="0">
                <a:ln w="50800">
                  <a:solidFill>
                    <a:srgbClr val="311119"/>
                  </a:solidFill>
                </a:ln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9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22477" y="981809"/>
            <a:ext cx="5640452" cy="3568291"/>
            <a:chOff x="2722477" y="981809"/>
            <a:chExt cx="5640452" cy="3568291"/>
          </a:xfrm>
        </p:grpSpPr>
        <p:sp>
          <p:nvSpPr>
            <p:cNvPr id="49" name="矩形 48"/>
            <p:cNvSpPr/>
            <p:nvPr/>
          </p:nvSpPr>
          <p:spPr>
            <a:xfrm>
              <a:off x="5927329" y="1767464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Myriad Pro" panose="020B0503030403020204" pitchFamily="34" charset="0"/>
                  <a:ea typeface="微软雅黑" panose="020B0503020204020204" pitchFamily="34" charset="-122"/>
                </a:rPr>
                <a:t>电子书</a:t>
              </a:r>
              <a:endParaRPr lang="zh-CN" altLang="en-US" sz="2800" b="1" dirty="0">
                <a:solidFill>
                  <a:schemeClr val="accent2">
                    <a:lumMod val="7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845076" y="3173852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92D050"/>
                  </a:solidFill>
                  <a:latin typeface="Myriad Pro" panose="020B0503030403020204" pitchFamily="34" charset="0"/>
                  <a:ea typeface="微软雅黑" panose="020B0503020204020204" pitchFamily="34" charset="-122"/>
                </a:rPr>
                <a:t>视频</a:t>
              </a:r>
              <a:endParaRPr lang="zh-CN" altLang="en-US" sz="2000" b="1" dirty="0">
                <a:solidFill>
                  <a:srgbClr val="92D050"/>
                </a:solidFill>
                <a:latin typeface="Myriad Pro" panose="020B0503030403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281468" y="2015279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2"/>
                  </a:solidFill>
                  <a:latin typeface="Myriad Pro" panose="020B0503030403020204" pitchFamily="34" charset="0"/>
                  <a:ea typeface="微软雅黑" panose="020B0503020204020204" pitchFamily="34" charset="-122"/>
                </a:rPr>
                <a:t>数据</a:t>
              </a:r>
              <a:endParaRPr lang="zh-CN" altLang="en-US" sz="2800" b="1" dirty="0">
                <a:solidFill>
                  <a:schemeClr val="accent2"/>
                </a:solidFill>
                <a:latin typeface="Myriad Pro" panose="020B0503030403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52046" y="2855898"/>
              <a:ext cx="73244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accent6">
                      <a:lumMod val="75000"/>
                    </a:schemeClr>
                  </a:solidFill>
                  <a:latin typeface="Myriad Pro" panose="020B0503030403020204" pitchFamily="34" charset="0"/>
                  <a:ea typeface="微软雅黑" panose="020B0503020204020204" pitchFamily="34" charset="-122"/>
                </a:rPr>
                <a:t>code</a:t>
              </a:r>
              <a:endParaRPr lang="zh-CN" altLang="en-US" sz="2000" b="1" dirty="0">
                <a:solidFill>
                  <a:schemeClr val="accent6">
                    <a:lumMod val="7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097512" y="3506077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704573"/>
                  </a:solidFill>
                  <a:latin typeface="Myriad Pro" panose="020B0503030403020204" pitchFamily="34" charset="0"/>
                  <a:ea typeface="微软雅黑" panose="020B0503020204020204" pitchFamily="34" charset="-122"/>
                </a:rPr>
                <a:t>算法</a:t>
              </a:r>
              <a:endParaRPr lang="zh-CN" altLang="en-US" sz="2400" b="1" dirty="0">
                <a:solidFill>
                  <a:srgbClr val="704573"/>
                </a:solidFill>
                <a:latin typeface="Myriad Pro" panose="020B0503030403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352748" y="2483486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latin typeface="Myriad Pro" panose="020B0503030403020204" pitchFamily="34" charset="0"/>
                  <a:ea typeface="微软雅黑" panose="020B0503020204020204" pitchFamily="34" charset="-122"/>
                </a:rPr>
                <a:t>软件</a:t>
              </a:r>
              <a:endParaRPr lang="zh-CN" altLang="en-US" sz="2000" b="1" dirty="0">
                <a:latin typeface="Myriad Pro" panose="020B0503030403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033292" y="2765955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  <a:latin typeface="Myriad Pro" panose="020B0503030403020204" pitchFamily="34" charset="0"/>
                  <a:ea typeface="微软雅黑" panose="020B0503020204020204" pitchFamily="34" charset="-122"/>
                </a:rPr>
                <a:t>工具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864549" y="3639882"/>
              <a:ext cx="15281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accent2"/>
                  </a:solidFill>
                  <a:latin typeface="Myriad Pro" panose="020B0503030403020204" pitchFamily="34" charset="0"/>
                  <a:ea typeface="微软雅黑" panose="020B0503020204020204" pitchFamily="34" charset="-122"/>
                </a:rPr>
                <a:t>MATLAB</a:t>
              </a:r>
              <a:endParaRPr lang="zh-CN" altLang="en-US" sz="2800" b="1" dirty="0">
                <a:solidFill>
                  <a:schemeClr val="accent2"/>
                </a:solidFill>
                <a:latin typeface="Myriad Pro" panose="020B0503030403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19182" y="3226939"/>
              <a:ext cx="8956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2060"/>
                  </a:solidFill>
                  <a:latin typeface="Myriad Pro" panose="020B0503030403020204" pitchFamily="34" charset="0"/>
                  <a:ea typeface="微软雅黑" panose="020B0503020204020204" pitchFamily="34" charset="-122"/>
                </a:rPr>
                <a:t>Stata</a:t>
              </a:r>
              <a:endParaRPr lang="zh-CN" altLang="en-US" sz="2400" b="1" dirty="0">
                <a:solidFill>
                  <a:srgbClr val="002060"/>
                </a:solidFill>
                <a:latin typeface="Myriad Pro" panose="020B0503030403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390419" y="1963514"/>
              <a:ext cx="62228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  <a:ea typeface="微软雅黑" panose="020B0503020204020204" pitchFamily="34" charset="-122"/>
                </a:rPr>
                <a:t>Reg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858668" y="2416875"/>
              <a:ext cx="4587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0070C0"/>
                  </a:solidFill>
                  <a:latin typeface="Myriad Pro" panose="020B0503030403020204" pitchFamily="34" charset="0"/>
                  <a:ea typeface="微软雅黑" panose="020B0503020204020204" pitchFamily="34" charset="-122"/>
                </a:rPr>
                <a:t>R</a:t>
              </a:r>
              <a:endParaRPr lang="zh-CN" altLang="en-US" sz="3600" b="1" dirty="0">
                <a:solidFill>
                  <a:srgbClr val="0070C0"/>
                </a:solidFill>
                <a:latin typeface="Myriad Pro" panose="020B0503030403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337707" y="2271130"/>
              <a:ext cx="80823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C000"/>
                  </a:solidFill>
                  <a:latin typeface="Myriad Pro" panose="020B0503030403020204" pitchFamily="34" charset="0"/>
                  <a:ea typeface="微软雅黑" panose="020B0503020204020204" pitchFamily="34" charset="-122"/>
                </a:rPr>
                <a:t>SAS</a:t>
              </a:r>
              <a:endParaRPr lang="zh-CN" altLang="en-US" sz="2800" b="1" dirty="0">
                <a:solidFill>
                  <a:srgbClr val="FFC000"/>
                </a:solidFill>
                <a:latin typeface="Myriad Pro" panose="020B0503030403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6572602" y="3119761"/>
              <a:ext cx="86568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B050"/>
                  </a:solidFill>
                  <a:latin typeface="Myriad Pro" panose="020B0503030403020204" pitchFamily="34" charset="0"/>
                  <a:ea typeface="微软雅黑" panose="020B0503020204020204" pitchFamily="34" charset="-122"/>
                </a:rPr>
                <a:t>Office</a:t>
              </a:r>
              <a:endParaRPr lang="zh-CN" altLang="en-US" sz="2000" b="1" dirty="0">
                <a:solidFill>
                  <a:srgbClr val="00B050"/>
                </a:solidFill>
                <a:latin typeface="Myriad Pro" panose="020B0503030403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070972" y="2628862"/>
              <a:ext cx="74732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Myriad Pro" panose="020B0503030403020204" pitchFamily="34" charset="0"/>
                  <a:ea typeface="微软雅黑" panose="020B0503020204020204" pitchFamily="34" charset="-122"/>
                </a:rPr>
                <a:t>SPSS</a:t>
              </a:r>
              <a:endParaRPr lang="zh-CN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877020" y="3064692"/>
              <a:ext cx="9834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7030A0"/>
                  </a:solidFill>
                  <a:latin typeface="Myriad Pro" panose="020B0503030403020204" pitchFamily="34" charset="0"/>
                  <a:ea typeface="微软雅黑" panose="020B0503020204020204" pitchFamily="34" charset="-122"/>
                </a:rPr>
                <a:t>EViews</a:t>
              </a:r>
              <a:endParaRPr lang="zh-CN" altLang="en-US" sz="2000" b="1" dirty="0">
                <a:solidFill>
                  <a:srgbClr val="7030A0"/>
                </a:solidFill>
                <a:latin typeface="Myriad Pro" panose="020B0503030403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665563" y="1533283"/>
              <a:ext cx="117936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  <a:latin typeface="Myriad Pro" panose="020B0503030403020204" pitchFamily="34" charset="0"/>
                  <a:ea typeface="微软雅黑" panose="020B0503020204020204" pitchFamily="34" charset="-122"/>
                </a:rPr>
                <a:t>Python</a:t>
              </a:r>
              <a:endParaRPr lang="zh-CN" altLang="en-US" sz="2400" b="1" dirty="0">
                <a:solidFill>
                  <a:srgbClr val="FF0000"/>
                </a:solidFill>
                <a:latin typeface="Myriad Pro" panose="020B0503030403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5" name="云形 64"/>
            <p:cNvSpPr/>
            <p:nvPr/>
          </p:nvSpPr>
          <p:spPr>
            <a:xfrm>
              <a:off x="2722477" y="981809"/>
              <a:ext cx="5640452" cy="3568291"/>
            </a:xfrm>
            <a:prstGeom prst="cloud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90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609600" y="0"/>
            <a:ext cx="10972800" cy="6858000"/>
            <a:chOff x="609600" y="0"/>
            <a:chExt cx="10972800" cy="6858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0"/>
              <a:ext cx="10972800" cy="6858000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381375" y="1058025"/>
              <a:ext cx="37621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dirty="0" smtClean="0">
                  <a:solidFill>
                    <a:srgbClr val="E4B37D"/>
                  </a:solidFill>
                  <a:latin typeface="Comic Sans MS" panose="030F0702030302020204" pitchFamily="66" charset="0"/>
                </a:rPr>
                <a:t>Join Us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762750" y="6163473"/>
              <a:ext cx="48196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accent6">
                      <a:lumMod val="50000"/>
                    </a:schemeClr>
                  </a:solidFill>
                </a:rPr>
                <a:t>Love2ShareClub@outlook.com</a:t>
              </a:r>
              <a:endParaRPr lang="zh-CN" altLang="en-US" sz="2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381375" y="2761740"/>
              <a:ext cx="568136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5400" b="1" dirty="0">
                  <a:solidFill>
                    <a:srgbClr val="F66207"/>
                  </a:solidFill>
                  <a:latin typeface="Comic Sans MS" panose="030F0702030302020204" pitchFamily="66" charset="0"/>
                </a:rPr>
                <a:t>Love2Share</a:t>
              </a:r>
              <a:r>
                <a:rPr lang="en-US" altLang="zh-CN" sz="5400" b="1" dirty="0">
                  <a:solidFill>
                    <a:srgbClr val="738411"/>
                  </a:solidFill>
                  <a:latin typeface="Comic Sans MS" panose="030F0702030302020204" pitchFamily="66" charset="0"/>
                </a:rPr>
                <a:t>.club</a:t>
              </a:r>
              <a:endParaRPr lang="zh-CN" altLang="en-US" sz="5400" b="1" dirty="0">
                <a:solidFill>
                  <a:srgbClr val="738411"/>
                </a:solidFill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094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22</Words>
  <Application>Microsoft Office PowerPoint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宋体</vt:lpstr>
      <vt:lpstr>微软雅黑</vt:lpstr>
      <vt:lpstr>Aharoni</vt:lpstr>
      <vt:lpstr>Arial</vt:lpstr>
      <vt:lpstr>Bauhaus 93</vt:lpstr>
      <vt:lpstr>Calibri</vt:lpstr>
      <vt:lpstr>Calibri Light</vt:lpstr>
      <vt:lpstr>Comic Sans MS</vt:lpstr>
      <vt:lpstr>Myriad Pro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EthanDeng</dc:creator>
  <cp:lastModifiedBy>EthanDeng</cp:lastModifiedBy>
  <cp:revision>10</cp:revision>
  <dcterms:created xsi:type="dcterms:W3CDTF">2015-04-20T09:42:07Z</dcterms:created>
  <dcterms:modified xsi:type="dcterms:W3CDTF">2015-04-20T11:40:14Z</dcterms:modified>
</cp:coreProperties>
</file>