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4E473-8FF4-426E-B33D-08385C8A5B13}" type="datetimeFigureOut">
              <a:rPr lang="zh-CN" altLang="en-US" smtClean="0"/>
              <a:t>2014/8/21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77A2F-2123-4963-B4E0-A6BA9169AF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131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4E473-8FF4-426E-B33D-08385C8A5B13}" type="datetimeFigureOut">
              <a:rPr lang="zh-CN" altLang="en-US" smtClean="0"/>
              <a:t>2014/8/21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77A2F-2123-4963-B4E0-A6BA9169AF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061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4E473-8FF4-426E-B33D-08385C8A5B13}" type="datetimeFigureOut">
              <a:rPr lang="zh-CN" altLang="en-US" smtClean="0"/>
              <a:t>2014/8/21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77A2F-2123-4963-B4E0-A6BA9169AF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274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4E473-8FF4-426E-B33D-08385C8A5B13}" type="datetimeFigureOut">
              <a:rPr lang="zh-CN" altLang="en-US" smtClean="0"/>
              <a:t>2014/8/21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77A2F-2123-4963-B4E0-A6BA9169AF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587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4E473-8FF4-426E-B33D-08385C8A5B13}" type="datetimeFigureOut">
              <a:rPr lang="zh-CN" altLang="en-US" smtClean="0"/>
              <a:t>2014/8/21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77A2F-2123-4963-B4E0-A6BA9169AF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782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4E473-8FF4-426E-B33D-08385C8A5B13}" type="datetimeFigureOut">
              <a:rPr lang="zh-CN" altLang="en-US" smtClean="0"/>
              <a:t>2014/8/21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77A2F-2123-4963-B4E0-A6BA9169AF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594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4E473-8FF4-426E-B33D-08385C8A5B13}" type="datetimeFigureOut">
              <a:rPr lang="zh-CN" altLang="en-US" smtClean="0"/>
              <a:t>2014/8/21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77A2F-2123-4963-B4E0-A6BA9169AF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992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4E473-8FF4-426E-B33D-08385C8A5B13}" type="datetimeFigureOut">
              <a:rPr lang="zh-CN" altLang="en-US" smtClean="0"/>
              <a:t>2014/8/21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77A2F-2123-4963-B4E0-A6BA9169AF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210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4E473-8FF4-426E-B33D-08385C8A5B13}" type="datetimeFigureOut">
              <a:rPr lang="zh-CN" altLang="en-US" smtClean="0"/>
              <a:t>2014/8/21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77A2F-2123-4963-B4E0-A6BA9169AF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849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4E473-8FF4-426E-B33D-08385C8A5B13}" type="datetimeFigureOut">
              <a:rPr lang="zh-CN" altLang="en-US" smtClean="0"/>
              <a:t>2014/8/21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77A2F-2123-4963-B4E0-A6BA9169AF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239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4E473-8FF4-426E-B33D-08385C8A5B13}" type="datetimeFigureOut">
              <a:rPr lang="zh-CN" altLang="en-US" smtClean="0"/>
              <a:t>2014/8/21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77A2F-2123-4963-B4E0-A6BA9169AF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567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4E473-8FF4-426E-B33D-08385C8A5B13}" type="datetimeFigureOut">
              <a:rPr lang="zh-CN" altLang="en-US" smtClean="0"/>
              <a:t>2014/8/21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77A2F-2123-4963-B4E0-A6BA9169AF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450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2739503" y="3780261"/>
            <a:ext cx="3895344" cy="2889504"/>
            <a:chOff x="2739503" y="3780261"/>
            <a:chExt cx="3895344" cy="2889504"/>
          </a:xfrm>
        </p:grpSpPr>
        <p:sp>
          <p:nvSpPr>
            <p:cNvPr id="5" name="矩形 4"/>
            <p:cNvSpPr/>
            <p:nvPr/>
          </p:nvSpPr>
          <p:spPr>
            <a:xfrm>
              <a:off x="2739503" y="3780261"/>
              <a:ext cx="3895344" cy="28895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4198663" y="5577726"/>
              <a:ext cx="977024" cy="701883"/>
              <a:chOff x="3789544" y="5502433"/>
              <a:chExt cx="977024" cy="701883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3789544" y="5502433"/>
                <a:ext cx="977024" cy="701883"/>
              </a:xfrm>
              <a:prstGeom prst="ellipse">
                <a:avLst/>
              </a:prstGeom>
              <a:solidFill>
                <a:srgbClr val="FF0000">
                  <a:alpha val="2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3804257" y="5622542"/>
                <a:ext cx="9475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rgbClr val="7030A0"/>
                    </a:solidFill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EPS</a:t>
                </a:r>
                <a:endParaRPr lang="zh-CN" altLang="en-US" sz="2400" b="1" dirty="0">
                  <a:solidFill>
                    <a:srgbClr val="7030A0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3387257" y="4849381"/>
              <a:ext cx="2374749" cy="531782"/>
              <a:chOff x="3320404" y="4849381"/>
              <a:chExt cx="2374749" cy="531782"/>
            </a:xfrm>
          </p:grpSpPr>
          <p:sp>
            <p:nvSpPr>
              <p:cNvPr id="14" name="右箭头 13"/>
              <p:cNvSpPr/>
              <p:nvPr/>
            </p:nvSpPr>
            <p:spPr>
              <a:xfrm rot="5400000">
                <a:off x="4380126" y="4827661"/>
                <a:ext cx="531782" cy="575221"/>
              </a:xfrm>
              <a:prstGeom prst="rightArrow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3320404" y="4915216"/>
                <a:ext cx="109083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dirty="0" err="1" smtClean="0">
                    <a:solidFill>
                      <a:srgbClr val="FF0000"/>
                    </a:solidFill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bmeps</a:t>
                </a:r>
                <a:endParaRPr lang="zh-CN" altLang="en-US" sz="2000" b="1" dirty="0">
                  <a:solidFill>
                    <a:srgbClr val="FF0000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4880799" y="4915216"/>
                <a:ext cx="8143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rgbClr val="FF0000"/>
                    </a:solidFill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.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bat</a:t>
                </a:r>
                <a:endParaRPr lang="zh-CN" altLang="en-US" sz="2000" b="1" dirty="0">
                  <a:solidFill>
                    <a:srgbClr val="FF0000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3082842" y="4243894"/>
              <a:ext cx="3208667" cy="461665"/>
              <a:chOff x="3097381" y="4243894"/>
              <a:chExt cx="3208667" cy="461665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3097381" y="4243894"/>
                <a:ext cx="8636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rgbClr val="00B0F0"/>
                    </a:solidFill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JPG</a:t>
                </a:r>
                <a:endParaRPr lang="zh-CN" altLang="en-US" sz="2400" b="1" dirty="0">
                  <a:solidFill>
                    <a:srgbClr val="00B0F0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4269905" y="4243894"/>
                <a:ext cx="8636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b="1" dirty="0" smtClean="0">
                    <a:solidFill>
                      <a:srgbClr val="00B0F0"/>
                    </a:solidFill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PNG</a:t>
                </a:r>
                <a:endParaRPr lang="zh-CN" altLang="en-US" sz="2400" b="1" dirty="0">
                  <a:solidFill>
                    <a:srgbClr val="00B0F0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5442429" y="4243894"/>
                <a:ext cx="8636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b="1" dirty="0" smtClean="0">
                    <a:solidFill>
                      <a:srgbClr val="00B0F0"/>
                    </a:solidFill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BMP</a:t>
                </a:r>
                <a:endParaRPr lang="zh-CN" altLang="en-US" sz="2400" b="1" dirty="0">
                  <a:solidFill>
                    <a:srgbClr val="00B0F0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</a:endParaRPr>
              </a:p>
            </p:txBody>
          </p:sp>
          <p:sp>
            <p:nvSpPr>
              <p:cNvPr id="12" name="十字形 11"/>
              <p:cNvSpPr/>
              <p:nvPr/>
            </p:nvSpPr>
            <p:spPr>
              <a:xfrm>
                <a:off x="3945371" y="4297630"/>
                <a:ext cx="340163" cy="354193"/>
              </a:xfrm>
              <a:prstGeom prst="plus">
                <a:avLst>
                  <a:gd name="adj" fmla="val 31708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十字形 12"/>
              <p:cNvSpPr/>
              <p:nvPr/>
            </p:nvSpPr>
            <p:spPr>
              <a:xfrm>
                <a:off x="5117895" y="4297630"/>
                <a:ext cx="340163" cy="354193"/>
              </a:xfrm>
              <a:prstGeom prst="plus">
                <a:avLst>
                  <a:gd name="adj" fmla="val 31708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70427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Adobe 黑体 Std R</vt:lpstr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whu dds</dc:creator>
  <cp:lastModifiedBy>whu dds</cp:lastModifiedBy>
  <cp:revision>1</cp:revision>
  <dcterms:created xsi:type="dcterms:W3CDTF">2014-08-21T10:08:34Z</dcterms:created>
  <dcterms:modified xsi:type="dcterms:W3CDTF">2014-08-21T10:09:40Z</dcterms:modified>
</cp:coreProperties>
</file>