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7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8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8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6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E473-8FF4-426E-B33D-08385C8A5B13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7A2F-2123-4963-B4E0-A6BA9169A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837929" y="1415020"/>
            <a:ext cx="3869871" cy="2889504"/>
            <a:chOff x="3746999" y="1299575"/>
            <a:chExt cx="3869871" cy="288950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6999" y="1299575"/>
              <a:ext cx="3869871" cy="288950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847322" y="3023747"/>
              <a:ext cx="3669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9</a:t>
              </a:r>
              <a:r>
                <a:rPr lang="en-US" altLang="zh-CN" sz="2800" dirty="0" smtClean="0">
                  <a:solidFill>
                    <a:srgbClr val="00B0F0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Essential Packages </a:t>
              </a:r>
              <a:endParaRPr lang="zh-CN" altLang="en-US" sz="28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102297" y="1796859"/>
              <a:ext cx="3159275" cy="859895"/>
              <a:chOff x="4245940" y="1796859"/>
              <a:chExt cx="3159275" cy="85989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245940" y="1796859"/>
                <a:ext cx="2871989" cy="859895"/>
                <a:chOff x="6875855" y="1648496"/>
                <a:chExt cx="2871989" cy="859895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632358" y="1862060"/>
                  <a:ext cx="7292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 smtClean="0">
                      <a:solidFill>
                        <a:srgbClr val="00B050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E</a:t>
                  </a:r>
                  <a:endParaRPr lang="zh-CN" altLang="en-US" sz="1400" dirty="0">
                    <a:solidFill>
                      <a:schemeClr val="bg1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6875855" y="1648496"/>
                  <a:ext cx="28719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dirty="0" smtClean="0">
                      <a:solidFill>
                        <a:srgbClr val="00B050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\</a:t>
                  </a:r>
                  <a:r>
                    <a:rPr lang="en-US" altLang="zh-CN" sz="3200" dirty="0" err="1" smtClean="0">
                      <a:solidFill>
                        <a:schemeClr val="bg1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howto</a:t>
                  </a:r>
                  <a:r>
                    <a:rPr lang="en-US" altLang="zh-CN" sz="3200" dirty="0" err="1" smtClean="0">
                      <a:solidFill>
                        <a:schemeClr val="accent2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T</a:t>
                  </a:r>
                  <a:r>
                    <a:rPr lang="en-US" altLang="zh-CN" sz="3200" dirty="0" smtClean="0">
                      <a:solidFill>
                        <a:schemeClr val="accent2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 </a:t>
                  </a:r>
                  <a:r>
                    <a:rPr lang="en-US" altLang="zh-CN" sz="3200" dirty="0" smtClean="0">
                      <a:solidFill>
                        <a:schemeClr val="bg1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  </a:t>
                  </a:r>
                  <a:r>
                    <a:rPr lang="en-US" altLang="zh-CN" sz="3200" dirty="0" smtClean="0">
                      <a:solidFill>
                        <a:srgbClr val="FFFF00"/>
                      </a:solidFill>
                      <a:latin typeface="Book Antiqua" panose="02040602050305030304" pitchFamily="18" charset="0"/>
                      <a:ea typeface="Adobe 黑体 Std R" panose="020B0400000000000000" pitchFamily="34" charset="-122"/>
                    </a:rPr>
                    <a:t>X</a:t>
                  </a:r>
                  <a:endParaRPr lang="zh-CN" altLang="en-US" sz="3200" dirty="0">
                    <a:solidFill>
                      <a:srgbClr val="FFFF00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endParaRPr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6520000" y="2257914"/>
                <a:ext cx="885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>
                        <a:lumMod val="75000"/>
                      </a:schemeClr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rPr>
                  <a:t>{.com}</a:t>
                </a:r>
                <a:endParaRPr lang="zh-CN" altLang="en-US" dirty="0">
                  <a:solidFill>
                    <a:schemeClr val="bg1">
                      <a:lumMod val="75000"/>
                    </a:schemeClr>
                  </a:solidFill>
                  <a:latin typeface="Book Antiqua" panose="02040602050305030304" pitchFamily="18" charset="0"/>
                  <a:ea typeface="Adobe 黑体 Std R" panose="020B0400000000000000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712848" y="1739939"/>
            <a:ext cx="3383280" cy="3383280"/>
            <a:chOff x="497723" y="1796859"/>
            <a:chExt cx="3383280" cy="3383280"/>
          </a:xfrm>
        </p:grpSpPr>
        <p:pic>
          <p:nvPicPr>
            <p:cNvPr id="2" name="图片 1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23" y="1796859"/>
              <a:ext cx="3383280" cy="3383280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755047" y="2577799"/>
              <a:ext cx="2868632" cy="1428606"/>
              <a:chOff x="828206" y="2500525"/>
              <a:chExt cx="2868632" cy="14286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828206" y="2500525"/>
                <a:ext cx="28686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B0F0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rPr>
                  <a:t>L T  X</a:t>
                </a:r>
                <a:endParaRPr lang="zh-CN" altLang="en-US" sz="6600" dirty="0">
                  <a:solidFill>
                    <a:srgbClr val="00B0F0"/>
                  </a:solidFill>
                  <a:latin typeface="Book Antiqua" panose="02040602050305030304" pitchFamily="18" charset="0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1061784">
                <a:off x="1330025" y="2538630"/>
                <a:ext cx="7109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rgbClr val="FFFF00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rPr>
                  <a:t>A</a:t>
                </a:r>
                <a:r>
                  <a:rPr lang="en-US" altLang="zh-CN" sz="4800" dirty="0" smtClean="0">
                    <a:solidFill>
                      <a:schemeClr val="bg1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rPr>
                  <a:t> </a:t>
                </a:r>
                <a:endParaRPr lang="zh-CN" altLang="en-US" sz="4800" dirty="0">
                  <a:solidFill>
                    <a:schemeClr val="bg1"/>
                  </a:solidFill>
                  <a:latin typeface="Book Antiqua" panose="02040602050305030304" pitchFamily="18" charset="0"/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208097" y="2821135"/>
                <a:ext cx="71098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B0F0"/>
                    </a:solidFill>
                    <a:latin typeface="Book Antiqua" panose="02040602050305030304" pitchFamily="18" charset="0"/>
                    <a:ea typeface="Adobe 黑体 Std R" panose="020B0400000000000000" pitchFamily="34" charset="-122"/>
                  </a:rPr>
                  <a:t>E</a:t>
                </a:r>
                <a:endParaRPr lang="zh-CN" altLang="en-US" sz="6600" dirty="0">
                  <a:solidFill>
                    <a:srgbClr val="00B0F0"/>
                  </a:solidFill>
                  <a:latin typeface="Book Antiqua" panose="02040602050305030304" pitchFamily="18" charset="0"/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894596" y="3886797"/>
              <a:ext cx="25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>
                      <a:lumMod val="6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百度贴吧</a:t>
              </a:r>
              <a:endPara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42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黑体 Std R</vt:lpstr>
      <vt:lpstr>宋体</vt:lpstr>
      <vt:lpstr>Arial</vt:lpstr>
      <vt:lpstr>Book Antiqua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whu dds</dc:creator>
  <cp:lastModifiedBy>whu dds</cp:lastModifiedBy>
  <cp:revision>10</cp:revision>
  <dcterms:created xsi:type="dcterms:W3CDTF">2014-08-21T10:08:34Z</dcterms:created>
  <dcterms:modified xsi:type="dcterms:W3CDTF">2014-08-24T13:30:45Z</dcterms:modified>
</cp:coreProperties>
</file>