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5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4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5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1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8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5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6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4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5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1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79CD-D4EA-4506-91AB-ECE13646D403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5532-F9C2-4E2C-9F57-A2D01FAE0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2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79790" y="1397647"/>
            <a:ext cx="3953812" cy="2852382"/>
            <a:chOff x="5597988" y="895370"/>
            <a:chExt cx="3953812" cy="28523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97988" y="895370"/>
              <a:ext cx="3953812" cy="285238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886681" y="3039415"/>
              <a:ext cx="3376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A3562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钢铁是怎样炼成的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7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方正姚体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whu dds</dc:creator>
  <cp:lastModifiedBy>whu dds</cp:lastModifiedBy>
  <cp:revision>1</cp:revision>
  <dcterms:created xsi:type="dcterms:W3CDTF">2014-08-16T08:26:34Z</dcterms:created>
  <dcterms:modified xsi:type="dcterms:W3CDTF">2014-08-16T08:26:58Z</dcterms:modified>
</cp:coreProperties>
</file>