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562F"/>
    <a:srgbClr val="2A4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2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8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4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1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89B4-9522-4643-B499-340CA3879B47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26BA-E2F3-4458-9DC3-8F84641E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5"/>
          <a:stretch/>
        </p:blipFill>
        <p:spPr>
          <a:xfrm>
            <a:off x="7151396" y="939000"/>
            <a:ext cx="1076190" cy="134410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118255" y="1471741"/>
            <a:ext cx="3892364" cy="2888247"/>
            <a:chOff x="2797474" y="2010033"/>
            <a:chExt cx="3892364" cy="28882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7474" y="2010033"/>
              <a:ext cx="3892364" cy="288824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120918" y="3843426"/>
              <a:ext cx="3245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00B0F0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Markdown</a:t>
              </a:r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入门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黑体 Std R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whu dds</dc:creator>
  <cp:lastModifiedBy>whu dds</cp:lastModifiedBy>
  <cp:revision>7</cp:revision>
  <dcterms:created xsi:type="dcterms:W3CDTF">2014-08-13T15:12:42Z</dcterms:created>
  <dcterms:modified xsi:type="dcterms:W3CDTF">2014-08-16T08:27:14Z</dcterms:modified>
</cp:coreProperties>
</file>