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2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5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37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6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9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EFFA4-3F14-4426-8918-DD9AB422647C}" type="datetimeFigureOut">
              <a:rPr lang="zh-CN" altLang="en-US" smtClean="0"/>
              <a:t>2016-12-16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61A1-5140-45D4-853E-25C528533F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08331" y="2004646"/>
            <a:ext cx="1670538" cy="1239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Kafka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853103" y="2451405"/>
            <a:ext cx="2066193" cy="566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Pipeline+Transformer</a:t>
            </a:r>
            <a:endParaRPr lang="zh-CN" altLang="en-US" sz="1200" b="1" dirty="0"/>
          </a:p>
        </p:txBody>
      </p:sp>
      <p:sp>
        <p:nvSpPr>
          <p:cNvPr id="8" name="右箭头 7"/>
          <p:cNvSpPr/>
          <p:nvPr/>
        </p:nvSpPr>
        <p:spPr>
          <a:xfrm>
            <a:off x="6893169" y="2313475"/>
            <a:ext cx="1802423" cy="622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Pipeline</a:t>
            </a:r>
            <a:endParaRPr lang="zh-CN" altLang="en-US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024305" y="1099036"/>
            <a:ext cx="1441938" cy="3371852"/>
            <a:chOff x="1024305" y="1099036"/>
            <a:chExt cx="1441938" cy="3371852"/>
          </a:xfrm>
        </p:grpSpPr>
        <p:sp>
          <p:nvSpPr>
            <p:cNvPr id="10" name="流程图: 磁盘 9"/>
            <p:cNvSpPr/>
            <p:nvPr/>
          </p:nvSpPr>
          <p:spPr>
            <a:xfrm>
              <a:off x="1024305" y="1099036"/>
              <a:ext cx="1441938" cy="94077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endParaRPr lang="zh-CN" altLang="en-US" dirty="0"/>
            </a:p>
          </p:txBody>
        </p:sp>
        <p:sp>
          <p:nvSpPr>
            <p:cNvPr id="11" name="流程图: 磁盘 10"/>
            <p:cNvSpPr/>
            <p:nvPr/>
          </p:nvSpPr>
          <p:spPr>
            <a:xfrm>
              <a:off x="1024305" y="2264019"/>
              <a:ext cx="1441938" cy="94077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磁盘</a:t>
              </a:r>
            </a:p>
          </p:txBody>
        </p:sp>
        <p:sp>
          <p:nvSpPr>
            <p:cNvPr id="12" name="流程图: 磁盘 11"/>
            <p:cNvSpPr/>
            <p:nvPr/>
          </p:nvSpPr>
          <p:spPr>
            <a:xfrm>
              <a:off x="1024305" y="3530111"/>
              <a:ext cx="1441938" cy="94077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磁盘</a:t>
              </a:r>
            </a:p>
          </p:txBody>
        </p:sp>
      </p:grpSp>
      <p:sp>
        <p:nvSpPr>
          <p:cNvPr id="14" name="流程图: 磁盘 13"/>
          <p:cNvSpPr/>
          <p:nvPr/>
        </p:nvSpPr>
        <p:spPr>
          <a:xfrm>
            <a:off x="9420957" y="1063869"/>
            <a:ext cx="1441938" cy="940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18" name="流程图: 可选过程 17"/>
          <p:cNvSpPr/>
          <p:nvPr/>
        </p:nvSpPr>
        <p:spPr>
          <a:xfrm>
            <a:off x="2634762" y="2096226"/>
            <a:ext cx="2305050" cy="102430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58323" y="215704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20" name="流程图: 可选过程 19"/>
          <p:cNvSpPr/>
          <p:nvPr/>
        </p:nvSpPr>
        <p:spPr>
          <a:xfrm>
            <a:off x="6852871" y="2068377"/>
            <a:ext cx="2031756" cy="102430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365416" y="210022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9420957" y="2264018"/>
            <a:ext cx="1441938" cy="940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sp>
        <p:nvSpPr>
          <p:cNvPr id="23" name="流程图: 磁盘 22"/>
          <p:cNvSpPr/>
          <p:nvPr/>
        </p:nvSpPr>
        <p:spPr>
          <a:xfrm>
            <a:off x="9420957" y="3530111"/>
            <a:ext cx="1441938" cy="940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磁盘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32" idx="0"/>
          </p:cNvCxnSpPr>
          <p:nvPr/>
        </p:nvCxnSpPr>
        <p:spPr>
          <a:xfrm flipH="1">
            <a:off x="3255380" y="2935533"/>
            <a:ext cx="29659" cy="6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可选过程 30"/>
          <p:cNvSpPr/>
          <p:nvPr/>
        </p:nvSpPr>
        <p:spPr>
          <a:xfrm>
            <a:off x="2943225" y="3600450"/>
            <a:ext cx="638175" cy="4161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929359" y="3600450"/>
            <a:ext cx="6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2480109" y="4739970"/>
            <a:ext cx="10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PipeRecv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886199" y="473997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PipeSend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1" idx="2"/>
            <a:endCxn id="34" idx="0"/>
          </p:cNvCxnSpPr>
          <p:nvPr/>
        </p:nvCxnSpPr>
        <p:spPr>
          <a:xfrm flipH="1">
            <a:off x="3015565" y="4016562"/>
            <a:ext cx="246748" cy="7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85039" y="4016562"/>
            <a:ext cx="1202320" cy="77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358513" y="3600450"/>
            <a:ext cx="6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Pipe</a:t>
            </a:r>
            <a:endParaRPr lang="zh-CN" altLang="en-US" dirty="0"/>
          </a:p>
        </p:txBody>
      </p:sp>
      <p:cxnSp>
        <p:nvCxnSpPr>
          <p:cNvPr id="46" name="直接箭头连接符 45"/>
          <p:cNvCxnSpPr>
            <a:endCxn id="54" idx="0"/>
          </p:cNvCxnSpPr>
          <p:nvPr/>
        </p:nvCxnSpPr>
        <p:spPr>
          <a:xfrm>
            <a:off x="7669315" y="2867517"/>
            <a:ext cx="36861" cy="68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864385" y="4708760"/>
            <a:ext cx="10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PipeRecv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270475" y="4708760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PipeSend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endCxn id="48" idx="0"/>
          </p:cNvCxnSpPr>
          <p:nvPr/>
        </p:nvCxnSpPr>
        <p:spPr>
          <a:xfrm flipH="1">
            <a:off x="7399841" y="3985352"/>
            <a:ext cx="246748" cy="72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7669315" y="3985352"/>
            <a:ext cx="1202320" cy="77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可选过程 53"/>
          <p:cNvSpPr/>
          <p:nvPr/>
        </p:nvSpPr>
        <p:spPr>
          <a:xfrm>
            <a:off x="7387088" y="3553670"/>
            <a:ext cx="638175" cy="41611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90" y="590884"/>
            <a:ext cx="7647619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0" y="1220313"/>
            <a:ext cx="11513814" cy="47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07" y="80692"/>
            <a:ext cx="8942993" cy="672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2615" y="191088"/>
            <a:ext cx="14419047" cy="2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1" y="3007643"/>
            <a:ext cx="5904762" cy="313333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3238500" y="738909"/>
            <a:ext cx="2552700" cy="279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63" y="5469447"/>
            <a:ext cx="3142857" cy="7428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63" y="4702765"/>
            <a:ext cx="3952381" cy="723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763" y="6212304"/>
            <a:ext cx="3590476" cy="7142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965" y="3857654"/>
            <a:ext cx="2780952" cy="6761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763" y="3007643"/>
            <a:ext cx="3561905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8" y="157018"/>
            <a:ext cx="7189439" cy="62191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46" y="762220"/>
            <a:ext cx="6542857" cy="3523809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9286875" y="781050"/>
            <a:ext cx="781050" cy="3467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85800" y="4248150"/>
            <a:ext cx="8991600" cy="1247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10"/>
          <p:cNvSpPr/>
          <p:nvPr/>
        </p:nvSpPr>
        <p:spPr>
          <a:xfrm>
            <a:off x="5679077" y="790574"/>
            <a:ext cx="781050" cy="3467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252413" y="5400675"/>
            <a:ext cx="433387" cy="809626"/>
          </a:xfrm>
          <a:prstGeom prst="flowChartAlternateProcess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5" idx="1"/>
          </p:cNvCxnSpPr>
          <p:nvPr/>
        </p:nvCxnSpPr>
        <p:spPr>
          <a:xfrm flipH="1" flipV="1">
            <a:off x="1400175" y="1304925"/>
            <a:ext cx="4158071" cy="12192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可选过程 16"/>
          <p:cNvSpPr/>
          <p:nvPr/>
        </p:nvSpPr>
        <p:spPr>
          <a:xfrm>
            <a:off x="8505825" y="790575"/>
            <a:ext cx="781050" cy="34671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762000" y="2505186"/>
            <a:ext cx="7743825" cy="5330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19"/>
          <p:cNvSpPr/>
          <p:nvPr/>
        </p:nvSpPr>
        <p:spPr>
          <a:xfrm>
            <a:off x="268197" y="2867025"/>
            <a:ext cx="417603" cy="361950"/>
          </a:xfrm>
          <a:prstGeom prst="flowChartAlternateProcess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6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2016-12-16T06:26:22Z</dcterms:created>
  <dcterms:modified xsi:type="dcterms:W3CDTF">2016-12-16T07:36:55Z</dcterms:modified>
</cp:coreProperties>
</file>