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tyleguid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operator_precedence" TargetMode="External"/><Relationship Id="rId2" Type="http://schemas.openxmlformats.org/officeDocument/2006/relationships/hyperlink" Target="http://php.net/manual/en/language.operators.precedence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en.cppreference.com/w/c/language/operator_precedenc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Aario’s</a:t>
            </a:r>
            <a:r>
              <a:rPr lang="en-US" altLang="zh-CN" dirty="0" smtClean="0"/>
              <a:t> Code Style Guide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501008"/>
            <a:ext cx="6400800" cy="576064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latin typeface="Microsoft JhengHei Light" pitchFamily="34" charset="-120"/>
                <a:ea typeface="Microsoft JhengHei Light" pitchFamily="34" charset="-120"/>
              </a:rPr>
              <a:t>To help programmers, not restrict them</a:t>
            </a:r>
            <a:endParaRPr lang="zh-CN" altLang="en-US" sz="1600" dirty="0">
              <a:latin typeface="Microsoft JhengHei Light" pitchFamily="34" charset="-120"/>
              <a:ea typeface="Microsoft JhengHei Ligh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672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.qiantucdn.com/58pic/18/19/04/23958PICmQF_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51" y="0"/>
            <a:ext cx="4005796" cy="233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133871" y="1846560"/>
            <a:ext cx="7038529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This guide is based on the Google Code 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S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tyle Guide and </a:t>
            </a:r>
            <a:r>
              <a:rPr lang="en-US" altLang="zh-CN" sz="2400" dirty="0" err="1" smtClean="0">
                <a:latin typeface="微软雅黑 Light" pitchFamily="34" charset="-122"/>
                <a:ea typeface="微软雅黑 Light" pitchFamily="34" charset="-122"/>
              </a:rPr>
              <a:t>Aario’s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 personal experience. It’s a guide to PHP, C/C++, Shell, JS, Swift, and so on.</a:t>
            </a:r>
          </a:p>
          <a:p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The purpose of this guide is to help the programmers, but not restrict them.</a:t>
            </a:r>
          </a:p>
          <a:p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This guide will not restrict the personal code habits that don’t bother other cooperators.</a:t>
            </a:r>
          </a:p>
          <a:p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Code 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Style Guide Of Google 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  <a:hlinkClick r:id="rId3"/>
            </a:endParaRPr>
          </a:p>
          <a:p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  <a:hlinkClick r:id="rId3"/>
              </a:rPr>
              <a:t>https</a:t>
            </a:r>
            <a:r>
              <a:rPr lang="en-US" altLang="zh-CN" sz="2000" dirty="0">
                <a:latin typeface="微软雅黑 Light" pitchFamily="34" charset="-122"/>
                <a:ea typeface="微软雅黑 Light" pitchFamily="34" charset="-122"/>
                <a:hlinkClick r:id="rId3"/>
              </a:rPr>
              <a:t>://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  <a:hlinkClick r:id="rId3"/>
              </a:rPr>
              <a:t>github.com/google/styleguide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29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3970784" cy="46805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 smtClean="0"/>
              <a:t>Variables can only be named start with alpha character only.</a:t>
            </a:r>
            <a:endParaRPr lang="en-US" altLang="zh-CN" sz="2400" dirty="0" smtClean="0"/>
          </a:p>
          <a:p>
            <a:r>
              <a:rPr lang="en-US" altLang="zh-CN" sz="2400" dirty="0" smtClean="0"/>
              <a:t>Constants should be named with upper-case and underline characters only.</a:t>
            </a:r>
          </a:p>
          <a:p>
            <a:r>
              <a:rPr lang="en-US" altLang="zh-CN" sz="2400" dirty="0" smtClean="0"/>
              <a:t>Variables </a:t>
            </a:r>
            <a:r>
              <a:rPr lang="en-US" altLang="zh-CN" sz="2400" dirty="0" smtClean="0"/>
              <a:t>can only be used in current file should be named start with a low-case. Such as, </a:t>
            </a:r>
            <a:r>
              <a:rPr lang="en-US" altLang="zh-CN" sz="2400" dirty="0" err="1" smtClean="0"/>
              <a:t>var_aario</a:t>
            </a:r>
            <a:r>
              <a:rPr lang="en-US" altLang="zh-CN" sz="2400" dirty="0" smtClean="0"/>
              <a:t> = 100, </a:t>
            </a:r>
            <a:r>
              <a:rPr lang="en-US" altLang="zh-CN" sz="2400" dirty="0" err="1" smtClean="0"/>
              <a:t>cmdRun</a:t>
            </a:r>
            <a:r>
              <a:rPr lang="en-US" altLang="zh-CN" sz="2400" dirty="0" smtClean="0"/>
              <a:t>()</a:t>
            </a:r>
            <a:endParaRPr lang="en-US" altLang="zh-CN" sz="2400" dirty="0" smtClean="0"/>
          </a:p>
          <a:p>
            <a:r>
              <a:rPr lang="en-US" altLang="zh-CN" sz="2400" dirty="0" smtClean="0"/>
              <a:t>Variables can be used in other files should be named start with a upper-case. Such as, </a:t>
            </a:r>
            <a:r>
              <a:rPr lang="en-US" altLang="zh-CN" sz="2400" dirty="0" err="1" smtClean="0"/>
              <a:t>TerraceController</a:t>
            </a:r>
            <a:r>
              <a:rPr lang="en-US" altLang="zh-CN" sz="2400" dirty="0" smtClean="0"/>
              <a:t>{}, </a:t>
            </a:r>
            <a:r>
              <a:rPr lang="en-US" altLang="zh-CN" sz="2400" dirty="0" err="1" smtClean="0"/>
              <a:t>ChoppyWave</a:t>
            </a:r>
            <a:r>
              <a:rPr lang="en-US" altLang="zh-CN" sz="2400" dirty="0" smtClean="0"/>
              <a:t>(), </a:t>
            </a:r>
            <a:endParaRPr lang="zh-CN" altLang="en-US" sz="2400" dirty="0"/>
          </a:p>
        </p:txBody>
      </p:sp>
      <p:pic>
        <p:nvPicPr>
          <p:cNvPr id="1027" name="Picture 3" descr="C:\Users\duodu\Downloads\1.png  660×898 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699120"/>
            <a:ext cx="4026070" cy="56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724287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48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4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48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48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endParaRPr lang="zh-CN" altLang="en-US" sz="48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75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00089" y="692696"/>
            <a:ext cx="518457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/**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Commentary Topic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    This is the content of the commentary.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     Keep align it when break lines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/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var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@field  @constant  @define  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variable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param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  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arg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          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parameter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param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value-result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@return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@returns             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return of function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@throw                         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throw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exception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todo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/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@see 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@link @tutorial         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see the link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@author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@version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@example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@extends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@derive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@note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 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@remind                 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note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*/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class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HelloAario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extends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Aario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{</a:t>
            </a: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}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60832" y="4812159"/>
            <a:ext cx="3002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Comment</a:t>
            </a:r>
            <a:endParaRPr lang="zh-CN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390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348880"/>
            <a:ext cx="4521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 smtClean="0"/>
          </a:p>
          <a:p>
            <a:r>
              <a:rPr lang="en-US" altLang="zh-CN" sz="1200" b="1" dirty="0" smtClean="0"/>
              <a:t>PHP Operator Precedence:</a:t>
            </a:r>
          </a:p>
          <a:p>
            <a:r>
              <a:rPr lang="en-US" altLang="zh-CN" sz="1200" dirty="0" smtClean="0"/>
              <a:t>     </a:t>
            </a:r>
            <a:r>
              <a:rPr lang="en-US" altLang="zh-CN" sz="1200" dirty="0" smtClean="0">
                <a:hlinkClick r:id="rId2"/>
              </a:rPr>
              <a:t>http</a:t>
            </a:r>
            <a:r>
              <a:rPr lang="en-US" altLang="zh-CN" sz="1200" dirty="0">
                <a:hlinkClick r:id="rId2"/>
              </a:rPr>
              <a:t>://php.net/manual/en/language.operators.precedence.php </a:t>
            </a:r>
            <a:endParaRPr lang="en-US" altLang="zh-CN" sz="1200" dirty="0" smtClean="0"/>
          </a:p>
          <a:p>
            <a:r>
              <a:rPr lang="en-US" altLang="zh-CN" sz="1200" b="1" dirty="0" smtClean="0"/>
              <a:t>CPP Operator Precedence: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smtClean="0">
                <a:hlinkClick r:id="rId3"/>
              </a:rPr>
              <a:t>http</a:t>
            </a:r>
            <a:r>
              <a:rPr lang="en-US" altLang="zh-CN" sz="1200" dirty="0">
                <a:hlinkClick r:id="rId3"/>
              </a:rPr>
              <a:t>://en.cppreference.com/w/cpp/language/operator_precedence </a:t>
            </a:r>
            <a:endParaRPr lang="en-US" altLang="zh-CN" sz="1200" dirty="0" smtClean="0"/>
          </a:p>
          <a:p>
            <a:r>
              <a:rPr lang="en-US" altLang="zh-CN" sz="1200" b="1" dirty="0" smtClean="0"/>
              <a:t>C Operator Precedence: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smtClean="0">
                <a:hlinkClick r:id="rId4"/>
              </a:rPr>
              <a:t>http</a:t>
            </a:r>
            <a:r>
              <a:rPr lang="en-US" altLang="zh-CN" sz="1200" dirty="0">
                <a:hlinkClick r:id="rId4"/>
              </a:rPr>
              <a:t>://</a:t>
            </a:r>
            <a:r>
              <a:rPr lang="en-US" altLang="zh-CN" sz="1200" dirty="0" smtClean="0">
                <a:hlinkClick r:id="rId4"/>
              </a:rPr>
              <a:t>en.cppreference.com/w/c/language/operator_precedence</a:t>
            </a:r>
            <a:endParaRPr lang="zh-CN" altLang="en-US" sz="1200" dirty="0"/>
          </a:p>
        </p:txBody>
      </p:sp>
      <p:pic>
        <p:nvPicPr>
          <p:cNvPr id="3073" name="Picture 1" descr="C:\Users\duodu\AppData\Roaming\Tencent\Users\597875757\QQ\WinTemp\RichOle\W0NDK`8KU[2[SH[(A_GORD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80728"/>
            <a:ext cx="3312368" cy="320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uodu\AppData\Roaming\Tencent\Users\597875757\QQ\WinTemp\RichOle\IVK1VINZSD)~DM1U3893XI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25" y="4869160"/>
            <a:ext cx="64770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0" y="90872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Sitka Text" pitchFamily="2" charset="0"/>
              </a:rPr>
              <a:t>Operator Precedence</a:t>
            </a:r>
            <a:endParaRPr lang="zh-CN" altLang="en-US" sz="2800" dirty="0"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4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27687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47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205</Words>
  <Application>Microsoft Office PowerPoint</Application>
  <PresentationFormat>全屏显示(4:3)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Aario’s Code Style Guide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Aario’s Code Guide</dc:title>
  <dc:creator>AarioWin10</dc:creator>
  <cp:lastModifiedBy>Aario Ai</cp:lastModifiedBy>
  <cp:revision>174</cp:revision>
  <dcterms:created xsi:type="dcterms:W3CDTF">2016-07-26T03:19:39Z</dcterms:created>
  <dcterms:modified xsi:type="dcterms:W3CDTF">2016-07-26T11:55:14Z</dcterms:modified>
</cp:coreProperties>
</file>