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1" r:id="rId5"/>
    <p:sldId id="259" r:id="rId6"/>
    <p:sldId id="258" r:id="rId7"/>
    <p:sldId id="262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grinder.sourceforge.net/" TargetMode="External"/><Relationship Id="rId3" Type="http://schemas.openxmlformats.org/officeDocument/2006/relationships/hyperlink" Target="http://www.apache.org/dyn/closer.cgi" TargetMode="External"/><Relationship Id="rId7" Type="http://schemas.openxmlformats.org/officeDocument/2006/relationships/hyperlink" Target="http://www.web-polygraph.org/" TargetMode="External"/><Relationship Id="rId2" Type="http://schemas.openxmlformats.org/officeDocument/2006/relationships/hyperlink" Target="http://www.acme.com/software/http_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meter.apache.org/" TargetMode="External"/><Relationship Id="rId5" Type="http://schemas.openxmlformats.org/officeDocument/2006/relationships/hyperlink" Target="http://jcrawler.sourceforge.net/" TargetMode="External"/><Relationship Id="rId4" Type="http://schemas.openxmlformats.org/officeDocument/2006/relationships/hyperlink" Target="http://fwptt.sourceforge.net/index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Optimize Web Servers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76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Thanks, by </a:t>
            </a:r>
            <a:r>
              <a:rPr lang="en-US" altLang="zh-CN" dirty="0" err="1" smtClean="0"/>
              <a:t>Aario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25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476672"/>
            <a:ext cx="446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Linux:</a:t>
            </a:r>
          </a:p>
          <a:p>
            <a:r>
              <a:rPr lang="en-US" altLang="zh-CN" dirty="0" smtClean="0"/>
              <a:t>Increase file descriptors `</a:t>
            </a:r>
            <a:r>
              <a:rPr lang="en-US" altLang="zh-CN" dirty="0" err="1" smtClean="0"/>
              <a:t>ulimit</a:t>
            </a:r>
            <a:r>
              <a:rPr lang="en-US" altLang="zh-CN" dirty="0" smtClean="0"/>
              <a:t> –n 100000`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/security/</a:t>
            </a:r>
            <a:r>
              <a:rPr lang="en-US" altLang="zh-CN" dirty="0" err="1" smtClean="0"/>
              <a:t>limits.conf</a:t>
            </a:r>
            <a:endParaRPr lang="en-US" altLang="zh-CN" dirty="0" smtClean="0"/>
          </a:p>
          <a:p>
            <a:r>
              <a:rPr lang="en-US" altLang="zh-CN" dirty="0" smtClean="0"/>
              <a:t>Optimize TCP/UDP net configurations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sysctl.conf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 descr="http://it.sohu.com/news/hot/linux/images/pengu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91834"/>
            <a:ext cx="15335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2230998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Log:</a:t>
            </a:r>
          </a:p>
          <a:p>
            <a:r>
              <a:rPr lang="en-US" altLang="zh-CN" dirty="0" smtClean="0"/>
              <a:t>Syslog  </a:t>
            </a:r>
            <a:r>
              <a:rPr lang="en-US" altLang="zh-CN" dirty="0" smtClean="0">
                <a:sym typeface="Wingdings" pitchFamily="2" charset="2"/>
              </a:rPr>
              <a:t> /</a:t>
            </a:r>
            <a:r>
              <a:rPr lang="en-US" altLang="zh-CN" dirty="0" err="1" smtClean="0">
                <a:sym typeface="Wingdings" pitchFamily="2" charset="2"/>
              </a:rPr>
              <a:t>etc</a:t>
            </a:r>
            <a:r>
              <a:rPr lang="en-US" altLang="zh-CN" dirty="0" smtClean="0">
                <a:sym typeface="Wingdings" pitchFamily="2" charset="2"/>
              </a:rPr>
              <a:t>/</a:t>
            </a:r>
            <a:r>
              <a:rPr lang="en-US" altLang="zh-CN" dirty="0" err="1" smtClean="0">
                <a:sym typeface="Wingdings" pitchFamily="2" charset="2"/>
              </a:rPr>
              <a:t>rsyslog.conf</a:t>
            </a:r>
            <a:r>
              <a:rPr lang="en-US" altLang="zh-CN" dirty="0" smtClean="0">
                <a:sym typeface="Wingdings" pitchFamily="2" charset="2"/>
              </a:rPr>
              <a:t>    </a:t>
            </a:r>
            <a:r>
              <a:rPr lang="en-US" altLang="zh-CN" dirty="0" err="1" smtClean="0">
                <a:sym typeface="Wingdings" pitchFamily="2" charset="2"/>
              </a:rPr>
              <a:t>CentOS</a:t>
            </a:r>
            <a:r>
              <a:rPr lang="en-US" altLang="zh-CN" dirty="0" smtClean="0">
                <a:sym typeface="Wingdings" pitchFamily="2" charset="2"/>
              </a:rPr>
              <a:t> 7</a:t>
            </a:r>
          </a:p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 + </a:t>
            </a:r>
            <a:r>
              <a:rPr lang="en-US" altLang="zh-CN" dirty="0" err="1" smtClean="0"/>
              <a:t>Filebeat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Synchrony:</a:t>
            </a:r>
          </a:p>
          <a:p>
            <a:r>
              <a:rPr lang="en-US" altLang="zh-CN" dirty="0" err="1" smtClean="0"/>
              <a:t>Rsync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48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564" y="615798"/>
            <a:ext cx="622869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等线 Light" pitchFamily="2" charset="-122"/>
                <a:ea typeface="等线 Light" pitchFamily="2" charset="-122"/>
              </a:rPr>
              <a:t>[System]</a:t>
            </a:r>
          </a:p>
          <a:p>
            <a:r>
              <a:rPr lang="en-US" altLang="zh-CN" dirty="0" err="1" smtClean="0"/>
              <a:t>Dstat</a:t>
            </a:r>
            <a:r>
              <a:rPr lang="en-US" altLang="zh-CN" dirty="0" smtClean="0"/>
              <a:t>  </a:t>
            </a:r>
          </a:p>
          <a:p>
            <a:r>
              <a:rPr lang="en-US" altLang="zh-CN" dirty="0" err="1"/>
              <a:t>vmstat</a:t>
            </a:r>
            <a:r>
              <a:rPr lang="zh-CN" altLang="en-US" dirty="0" smtClean="0"/>
              <a:t>，</a:t>
            </a:r>
            <a:endParaRPr lang="en-US" altLang="zh-CN" smtClean="0"/>
          </a:p>
          <a:p>
            <a:r>
              <a:rPr lang="en-US" altLang="zh-CN" smtClean="0"/>
              <a:t>iostat</a:t>
            </a:r>
            <a:endParaRPr lang="en-US" altLang="zh-CN" b="1" dirty="0" smtClean="0"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b="1" dirty="0" smtClean="0">
                <a:latin typeface="等线 Light" pitchFamily="2" charset="-122"/>
                <a:ea typeface="等线 Light" pitchFamily="2" charset="-122"/>
              </a:rPr>
              <a:t>[load </a:t>
            </a:r>
            <a:r>
              <a:rPr lang="en-US" altLang="zh-CN" b="1" dirty="0" smtClean="0">
                <a:latin typeface="等线 Light" pitchFamily="2" charset="-122"/>
                <a:ea typeface="等线 Light" pitchFamily="2" charset="-122"/>
              </a:rPr>
              <a:t>testing]</a:t>
            </a:r>
          </a:p>
          <a:p>
            <a:r>
              <a:rPr lang="en-US" altLang="zh-CN" dirty="0" err="1" smtClean="0">
                <a:latin typeface="等线 Light" pitchFamily="2" charset="-122"/>
                <a:ea typeface="等线 Light" pitchFamily="2" charset="-122"/>
                <a:hlinkClick r:id="rId2"/>
              </a:rPr>
              <a:t>http_load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  <a:hlinkClick r:id="rId2"/>
              </a:rPr>
              <a:t> 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</a:rPr>
              <a:t>: runs in single process(won’t bog </a:t>
            </a:r>
            <a:r>
              <a:rPr lang="en-US" altLang="zh-CN" dirty="0">
                <a:latin typeface="等线 Light" pitchFamily="2" charset="-122"/>
                <a:ea typeface="等线 Light" pitchFamily="2" charset="-122"/>
              </a:rPr>
              <a:t>down the client 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</a:rPr>
              <a:t>machine); can do HTTPS fetches.</a:t>
            </a:r>
          </a:p>
          <a:p>
            <a:r>
              <a:rPr lang="en-US" altLang="zh-CN" dirty="0" smtClean="0">
                <a:latin typeface="等线 Light" pitchFamily="2" charset="-122"/>
                <a:ea typeface="等线 Light" pitchFamily="2" charset="-122"/>
                <a:hlinkClick r:id="rId3"/>
              </a:rPr>
              <a:t>Apache </a:t>
            </a:r>
            <a:r>
              <a:rPr lang="en-US" altLang="zh-CN" dirty="0" err="1" smtClean="0">
                <a:latin typeface="等线 Light" pitchFamily="2" charset="-122"/>
                <a:ea typeface="等线 Light" pitchFamily="2" charset="-122"/>
                <a:hlinkClick r:id="rId3"/>
              </a:rPr>
              <a:t>ab</a:t>
            </a:r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dirty="0" err="1" smtClean="0">
                <a:latin typeface="等线 Light" pitchFamily="2" charset="-122"/>
                <a:ea typeface="等线 Light" pitchFamily="2" charset="-122"/>
                <a:hlinkClick r:id="rId4"/>
              </a:rPr>
              <a:t>Fwptt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</a:rPr>
              <a:t>  can do Ajax fetches</a:t>
            </a:r>
          </a:p>
          <a:p>
            <a:r>
              <a:rPr lang="en-US" altLang="zh-CN" dirty="0" err="1">
                <a:latin typeface="等线 Light" pitchFamily="2" charset="-122"/>
                <a:ea typeface="等线 Light" pitchFamily="2" charset="-122"/>
                <a:hlinkClick r:id="rId5"/>
              </a:rPr>
              <a:t>JCrawler</a:t>
            </a:r>
            <a:r>
              <a:rPr lang="en-US" altLang="zh-CN" dirty="0">
                <a:latin typeface="等线 Light" pitchFamily="2" charset="-122"/>
                <a:ea typeface="等线 Light" pitchFamily="2" charset="-122"/>
              </a:rPr>
              <a:t> 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</a:rPr>
              <a:t> :  You </a:t>
            </a:r>
            <a:r>
              <a:rPr lang="en-US" altLang="zh-CN" dirty="0">
                <a:latin typeface="等线 Light" pitchFamily="2" charset="-122"/>
                <a:ea typeface="等线 Light" pitchFamily="2" charset="-122"/>
              </a:rPr>
              <a:t>can give </a:t>
            </a:r>
            <a:r>
              <a:rPr lang="en-US" altLang="zh-CN" dirty="0" err="1">
                <a:latin typeface="等线 Light" pitchFamily="2" charset="-122"/>
                <a:ea typeface="等线 Light" pitchFamily="2" charset="-122"/>
              </a:rPr>
              <a:t>JCrawler</a:t>
            </a:r>
            <a:r>
              <a:rPr lang="en-US" altLang="zh-CN" dirty="0">
                <a:latin typeface="等线 Light" pitchFamily="2" charset="-122"/>
                <a:ea typeface="等线 Light" pitchFamily="2" charset="-122"/>
              </a:rPr>
              <a:t> a set of starting URLs and it will begin crawling from that point onwards, going through any URLs it can find on its way and generating load on the web application.</a:t>
            </a:r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dirty="0" err="1" smtClean="0">
                <a:latin typeface="等线 Light" pitchFamily="2" charset="-122"/>
                <a:ea typeface="等线 Light" pitchFamily="2" charset="-122"/>
                <a:hlinkClick r:id="rId6"/>
              </a:rPr>
              <a:t>Jmeter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  <a:hlinkClick r:id="rId6"/>
              </a:rPr>
              <a:t> 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</a:rPr>
              <a:t>: </a:t>
            </a:r>
          </a:p>
          <a:p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dirty="0" smtClean="0">
                <a:latin typeface="等线 Light" pitchFamily="2" charset="-122"/>
                <a:ea typeface="等线 Light" pitchFamily="2" charset="-122"/>
                <a:hlinkClick r:id="rId7"/>
              </a:rPr>
              <a:t>Web Polygraph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</a:rPr>
              <a:t> </a:t>
            </a:r>
            <a:r>
              <a:rPr lang="en-US" altLang="zh-CN" dirty="0">
                <a:latin typeface="等线 Light" pitchFamily="2" charset="-122"/>
                <a:ea typeface="等线 Light" pitchFamily="2" charset="-122"/>
              </a:rPr>
              <a:t>HTTP and SOCKS5 proxy support</a:t>
            </a:r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b="1" dirty="0">
                <a:latin typeface="等线 Light" pitchFamily="2" charset="-122"/>
                <a:ea typeface="等线 Light" pitchFamily="2" charset="-122"/>
              </a:rPr>
              <a:t>[</a:t>
            </a:r>
            <a:r>
              <a:rPr lang="en-US" altLang="zh-CN" b="1" dirty="0" err="1">
                <a:latin typeface="等线 Light" pitchFamily="2" charset="-122"/>
                <a:ea typeface="等线 Light" pitchFamily="2" charset="-122"/>
              </a:rPr>
              <a:t>php</a:t>
            </a:r>
            <a:r>
              <a:rPr lang="en-US" altLang="zh-CN" b="1" dirty="0">
                <a:latin typeface="等线 Light" pitchFamily="2" charset="-122"/>
                <a:ea typeface="等线 Light" pitchFamily="2" charset="-122"/>
              </a:rPr>
              <a:t>]</a:t>
            </a:r>
          </a:p>
          <a:p>
            <a:r>
              <a:rPr lang="en-US" altLang="zh-CN" dirty="0" err="1" smtClean="0">
                <a:latin typeface="等线 Light" pitchFamily="2" charset="-122"/>
                <a:ea typeface="等线 Light" pitchFamily="2" charset="-122"/>
              </a:rPr>
              <a:t>Xhprof</a:t>
            </a:r>
            <a:endParaRPr lang="en-US" altLang="zh-CN" dirty="0">
              <a:latin typeface="等线 Light" pitchFamily="2" charset="-122"/>
              <a:ea typeface="等线 Light" pitchFamily="2" charset="-122"/>
            </a:endParaRPr>
          </a:p>
          <a:p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endParaRPr lang="en-US" altLang="zh-CN" dirty="0"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b="1" dirty="0" smtClean="0">
                <a:latin typeface="等线 Light" pitchFamily="2" charset="-122"/>
                <a:ea typeface="等线 Light" pitchFamily="2" charset="-122"/>
              </a:rPr>
              <a:t>[java]</a:t>
            </a:r>
          </a:p>
          <a:p>
            <a:r>
              <a:rPr lang="en-US" altLang="zh-CN" dirty="0" smtClean="0">
                <a:latin typeface="等线 Light" pitchFamily="2" charset="-122"/>
                <a:ea typeface="等线 Light" pitchFamily="2" charset="-122"/>
                <a:hlinkClick r:id="rId8"/>
              </a:rPr>
              <a:t>Grinder 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</a:rPr>
              <a:t>: testing Java </a:t>
            </a:r>
            <a:r>
              <a:rPr lang="en-US" altLang="zh-CN" dirty="0" err="1" smtClean="0">
                <a:latin typeface="等线 Light" pitchFamily="2" charset="-122"/>
                <a:ea typeface="等线 Light" pitchFamily="2" charset="-122"/>
              </a:rPr>
              <a:t>jvm</a:t>
            </a:r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91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gin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2592288" cy="53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0" y="1340768"/>
            <a:ext cx="194860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u="sng" dirty="0" smtClean="0"/>
              <a:t>/</a:t>
            </a:r>
            <a:r>
              <a:rPr lang="en-US" altLang="zh-CN" sz="1400" i="1" u="sng" dirty="0" err="1" smtClean="0"/>
              <a:t>etc</a:t>
            </a:r>
            <a:r>
              <a:rPr lang="en-US" altLang="zh-CN" sz="1400" i="1" u="sng" dirty="0" smtClean="0"/>
              <a:t>/</a:t>
            </a:r>
            <a:r>
              <a:rPr lang="en-US" altLang="zh-CN" sz="1400" i="1" u="sng" dirty="0" err="1" smtClean="0"/>
              <a:t>sysctl.conf</a:t>
            </a:r>
            <a:endParaRPr lang="en-US" altLang="zh-CN" sz="1400" i="1" u="sng" dirty="0" smtClean="0"/>
          </a:p>
          <a:p>
            <a:r>
              <a:rPr lang="en-US" altLang="zh-CN" sz="1400" dirty="0" smtClean="0"/>
              <a:t>Increase the memory size of socket buffer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net.ipv4.tcp_mem = 379008 505344 758016 </a:t>
            </a:r>
            <a:endParaRPr lang="en-US" altLang="zh-CN" sz="1000" dirty="0" smtClean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net.ipv4.tcp_wmem 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= 4096 16384 4194304 </a:t>
            </a:r>
            <a:endParaRPr lang="en-US" altLang="zh-CN" sz="1000" dirty="0" smtClean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net.ipv4.tcp_rmem 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= 4096 87380 4194304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net.core.wmem_default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8388608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net.core.rmem_default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8388608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net.core.rmem_max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16777216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net.core.wmem_max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16777216</a:t>
            </a:r>
          </a:p>
          <a:p>
            <a:endParaRPr lang="en-US" altLang="zh-CN" sz="1000" dirty="0" smtClean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# Kernel will check the receive time of packets</a:t>
            </a: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# Enable this </a:t>
            </a:r>
            <a:r>
              <a:rPr lang="en-US" altLang="zh-CN" sz="1000" dirty="0" err="1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config</a:t>
            </a:r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may cause packet lose through the China mobile’s </a:t>
            </a:r>
            <a:r>
              <a:rPr lang="en-US" altLang="zh-CN" sz="1000" dirty="0" err="1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cmwap</a:t>
            </a:r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. </a:t>
            </a:r>
            <a:endParaRPr lang="en-US" altLang="zh-CN" sz="1000" dirty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net.ipv4.tcp_tw_recycle = </a:t>
            </a:r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905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php100.com/elephant/1/photos/b2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2232247" cy="223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4040108"/>
            <a:ext cx="352839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Optimize </a:t>
            </a:r>
            <a:r>
              <a:rPr lang="en-US" altLang="zh-CN" sz="1400" b="1" dirty="0" err="1" smtClean="0"/>
              <a:t>php-fpm.conf</a:t>
            </a:r>
            <a:endParaRPr lang="en-US" altLang="zh-CN" sz="1400" b="1" dirty="0" smtClean="0"/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[global]</a:t>
            </a:r>
          </a:p>
          <a:p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[www]</a:t>
            </a: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# Open Slow Log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slowlog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 = /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var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/log/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php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/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php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-fpm-$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pool.slow</a:t>
            </a:r>
            <a:endParaRPr lang="en-US" altLang="zh-CN" sz="1000" dirty="0" smtClean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request_slowlog_timeout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 = 2s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request_terminate_timeout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 = 10s</a:t>
            </a:r>
          </a:p>
          <a:p>
            <a:endParaRPr lang="en-US" altLang="zh-CN" sz="1000" dirty="0" smtClean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# Process Manage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pm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static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pm.max_children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 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4    # to the number of the cores of the CPU, then check the idle of the CPU to increase the number</a:t>
            </a:r>
            <a:endParaRPr lang="zh-CN" altLang="en-US" sz="1000" dirty="0">
              <a:latin typeface="Microsoft Yi Baiti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548680"/>
            <a:ext cx="288032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Optimize php.ini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expose_php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Off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error_reporting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Off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display_errors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Off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log_errors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Off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date.timezone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Asia/Shanghai</a:t>
            </a: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; disable 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Xdebug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 !!!</a:t>
            </a:r>
          </a:p>
          <a:p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; Enable 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 is necessary!</a:t>
            </a: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[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]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opcache.enable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=1</a:t>
            </a: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opcache.enable_cli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=0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[,128+,] : shared memory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opcache.memory_consumption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=128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[,8+,] : interned strings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opcache.interned_strings_buffer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=8</a:t>
            </a: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[200, 4000+, 100000] : The maximum number of keys (</a:t>
            </a:r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php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scripts) in the </a:t>
            </a:r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OPCache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hash table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opcache.max_accelerated_files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=4000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[0,1] : appends Current Work Directory the key, thus eliminating collisions between files with the same </a:t>
            </a:r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basename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opcache.use_cwd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=0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[0,60,] : how often (seconds) to check file timestamps for changes to the shared memory, 0 =&gt; always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opcache.revalidate_freq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=60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[0,1] : saves PHP comments in </a:t>
            </a:r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OPcache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, suggest not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opcache.save_comments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=0</a:t>
            </a: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[0,1] : loads PHP comments from SHM, suggest not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opcache.load_comments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=0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[0,1] : enable fast shutdown sequence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opcache.fast_shutdown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=1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[0,1] : override file existence to performance feature </a:t>
            </a: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it'll use for PHP functions stat() </a:t>
            </a:r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file_exists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() ...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opcache.enable_file_override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=1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~/Notes/Servers/Errors/502 504</a:t>
            </a: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Note: this directive is hardcoded to 0 for the CLI SAPI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max_excution_time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30</a:t>
            </a:r>
            <a:endParaRPr lang="en-US" altLang="zh-CN" sz="1000" dirty="0" smtClean="0">
              <a:latin typeface="Microsoft Yi Baiti" pitchFamily="66" charset="0"/>
              <a:ea typeface="Microsoft Yi Baiti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316226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Upgrade to PHP7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93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woole.com/static/images/swo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32" y="836712"/>
            <a:ext cx="1466850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04788" y="908720"/>
            <a:ext cx="43924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 smtClean="0"/>
              <a:t>ulimit</a:t>
            </a:r>
            <a:r>
              <a:rPr lang="en-US" altLang="zh-CN" sz="1400" b="1" dirty="0" smtClean="0"/>
              <a:t> -n 100000</a:t>
            </a:r>
          </a:p>
          <a:p>
            <a:r>
              <a:rPr lang="en-US" altLang="zh-CN" sz="1400" dirty="0" err="1" smtClean="0"/>
              <a:t>Swoole</a:t>
            </a:r>
            <a:r>
              <a:rPr lang="en-US" altLang="zh-CN" sz="1400" dirty="0" smtClean="0"/>
              <a:t> uses file descriptor to keep connecting. Set Linux the number of file descriptor to 100000, default is 1024.</a:t>
            </a:r>
          </a:p>
          <a:p>
            <a:r>
              <a:rPr lang="en-US" altLang="zh-CN" sz="1400" dirty="0" smtClean="0"/>
              <a:t>Add following configuration to </a:t>
            </a:r>
            <a:r>
              <a:rPr lang="en-US" altLang="zh-CN" sz="1400" i="1" u="sng" dirty="0" smtClean="0"/>
              <a:t>/</a:t>
            </a:r>
            <a:r>
              <a:rPr lang="en-US" altLang="zh-CN" sz="1400" i="1" u="sng" dirty="0" err="1" smtClean="0"/>
              <a:t>etc</a:t>
            </a:r>
            <a:r>
              <a:rPr lang="en-US" altLang="zh-CN" sz="1400" i="1" u="sng" dirty="0" smtClean="0"/>
              <a:t>/security/</a:t>
            </a:r>
            <a:r>
              <a:rPr lang="en-US" altLang="zh-CN" sz="1400" i="1" u="sng" dirty="0" err="1" smtClean="0"/>
              <a:t>limits.conf</a:t>
            </a:r>
            <a:endParaRPr lang="en-US" altLang="zh-CN" sz="1400" i="1" u="sng" dirty="0" smtClean="0"/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* soft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nofile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262140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* hard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nofile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262140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root soft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nofile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262140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root hard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nofile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262140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* soft core unlimited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* hard core unlimited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root soft core unlimited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root hard core unlimited</a:t>
            </a:r>
            <a:endParaRPr lang="zh-CN" altLang="en-US" sz="1000" dirty="0">
              <a:solidFill>
                <a:srgbClr val="4378FF"/>
              </a:solidFill>
              <a:latin typeface="Microsoft Yi Baiti" pitchFamily="66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4788" y="3258324"/>
            <a:ext cx="25202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u="sng" dirty="0" smtClean="0"/>
              <a:t>/</a:t>
            </a:r>
            <a:r>
              <a:rPr lang="en-US" altLang="zh-CN" sz="1400" i="1" u="sng" dirty="0" err="1" smtClean="0"/>
              <a:t>etc</a:t>
            </a:r>
            <a:r>
              <a:rPr lang="en-US" altLang="zh-CN" sz="1400" i="1" u="sng" dirty="0" smtClean="0"/>
              <a:t>/</a:t>
            </a:r>
            <a:r>
              <a:rPr lang="en-US" altLang="zh-CN" sz="1400" i="1" u="sng" dirty="0" err="1" smtClean="0"/>
              <a:t>sysctl.conf</a:t>
            </a:r>
            <a:endParaRPr lang="en-US" altLang="zh-CN" sz="1400" i="1" u="sng" dirty="0" smtClean="0"/>
          </a:p>
          <a:p>
            <a:r>
              <a:rPr lang="en-US" altLang="zh-CN" sz="1400" dirty="0" smtClean="0"/>
              <a:t>Increase the memory size of socket buffer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net.ipv4.tcp_mem = 379008 505344 758016 </a:t>
            </a:r>
            <a:endParaRPr lang="en-US" altLang="zh-CN" sz="1000" dirty="0" smtClean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net.ipv4.tcp_wmem 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= 4096 16384 4194304 </a:t>
            </a:r>
            <a:endParaRPr lang="en-US" altLang="zh-CN" sz="1000" dirty="0" smtClean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net.ipv4.tcp_rmem 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= 4096 87380 4194304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net.core.wmem_default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8388608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net.core.rmem_default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8388608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net.core.rmem_max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16777216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net.core.wmem_max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16777216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Max </a:t>
            </a:r>
            <a:r>
              <a:rPr lang="en-US" altLang="zh-CN" sz="1200" dirty="0" err="1" smtClean="0"/>
              <a:t>unix</a:t>
            </a:r>
            <a:r>
              <a:rPr lang="en-US" altLang="zh-CN" sz="1200" dirty="0" smtClean="0"/>
              <a:t> socket </a:t>
            </a:r>
            <a:r>
              <a:rPr lang="en-US" altLang="zh-CN" sz="1200" dirty="0" err="1" smtClean="0"/>
              <a:t>dgram</a:t>
            </a:r>
            <a:r>
              <a:rPr lang="en-US" altLang="zh-CN" sz="1200" dirty="0" smtClean="0"/>
              <a:t> queue length. You can increase it from 10 to 100, or run more worker process.</a:t>
            </a:r>
          </a:p>
          <a:p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net.unix.max_dgram_qlen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100</a:t>
            </a:r>
            <a:endParaRPr lang="zh-CN" altLang="en-US" sz="1000" dirty="0">
              <a:solidFill>
                <a:srgbClr val="4378FF"/>
              </a:solidFill>
              <a:latin typeface="Microsoft Yi Bait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2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pach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476672"/>
            <a:ext cx="3312368" cy="135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92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image.lxway.com/upload/1/e7/1e7573167faf22a6e73a7e703457d1b8_thum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548680"/>
            <a:ext cx="238820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45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ttp://img2.imgtn.bdimg.com/it/u=442556964,282221705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8" name="Picture 6" descr="http://images.51cto.com/files/uploadimg/20100601/16261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60649"/>
            <a:ext cx="2520280" cy="189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45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524</Words>
  <Application>Microsoft Office PowerPoint</Application>
  <PresentationFormat>全屏显示(4:3)</PresentationFormat>
  <Paragraphs>107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Optimize Web Servers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Thanks, by Aario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 Servers</dc:title>
  <dc:creator>AarioWin10</dc:creator>
  <cp:lastModifiedBy>Aario Ai</cp:lastModifiedBy>
  <cp:revision>160</cp:revision>
  <dcterms:created xsi:type="dcterms:W3CDTF">2016-07-27T06:44:31Z</dcterms:created>
  <dcterms:modified xsi:type="dcterms:W3CDTF">2016-07-31T07:04:56Z</dcterms:modified>
</cp:coreProperties>
</file>