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招聘成本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每年每单位人（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仅一人就可以；而</a:t>
            </a:r>
            <a:r>
              <a:rPr lang="en-US" altLang="zh-CN" dirty="0" smtClean="0"/>
              <a:t>Java/C++</a:t>
            </a:r>
            <a:r>
              <a:rPr lang="zh-CN" altLang="en-US" dirty="0" smtClean="0"/>
              <a:t>需要前端框架程序员）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100000</c:v>
                </c:pt>
                <c:pt idx="1">
                  <c:v>200000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300000</c:v>
                </c:pt>
                <c:pt idx="1">
                  <c:v>250000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500000</c:v>
                </c:pt>
                <c:pt idx="1">
                  <c:v>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7724848"/>
        <c:axId val="-757711792"/>
      </c:barChart>
      <c:catAx>
        <c:axId val="-75772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11792"/>
        <c:crosses val="autoZero"/>
        <c:auto val="1"/>
        <c:lblAlgn val="ctr"/>
        <c:lblOffset val="100"/>
        <c:noMultiLvlLbl val="0"/>
      </c:catAx>
      <c:valAx>
        <c:axId val="-75771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2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运维成本（每年）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7727024"/>
        <c:axId val="-757725936"/>
      </c:barChart>
      <c:catAx>
        <c:axId val="-75772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25936"/>
        <c:crosses val="autoZero"/>
        <c:auto val="1"/>
        <c:lblAlgn val="ctr"/>
        <c:lblOffset val="100"/>
        <c:noMultiLvlLbl val="0"/>
      </c:catAx>
      <c:valAx>
        <c:axId val="-7577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2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代码质量与安全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7717232"/>
        <c:axId val="-757722128"/>
      </c:barChart>
      <c:catAx>
        <c:axId val="-7577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22128"/>
        <c:crosses val="autoZero"/>
        <c:auto val="1"/>
        <c:lblAlgn val="ctr"/>
        <c:lblOffset val="100"/>
        <c:noMultiLvlLbl val="0"/>
      </c:catAx>
      <c:valAx>
        <c:axId val="-7577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PHP7 扩展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7714512"/>
        <c:axId val="-757724304"/>
      </c:barChart>
      <c:catAx>
        <c:axId val="-7577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24304"/>
        <c:crosses val="autoZero"/>
        <c:auto val="1"/>
        <c:lblAlgn val="ctr"/>
        <c:lblOffset val="100"/>
        <c:noMultiLvlLbl val="0"/>
      </c:catAx>
      <c:valAx>
        <c:axId val="-7577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577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B0FD-D693-4ACC-9105-B0437DA2433E}" type="datetimeFigureOut">
              <a:rPr lang="zh-CN" altLang="en-US" smtClean="0"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5264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智能硬件和移动互联网</a:t>
            </a:r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/>
            </a:r>
            <a:b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</a:br>
            <a:r>
              <a:rPr lang="zh-CN" altLang="en-US" dirty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该</a:t>
            </a:r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用什么语言？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5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Aario Ai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3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zh-CN" altLang="en-US" dirty="0" smtClean="0"/>
              <a:t>选型原则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C/C++ </a:t>
            </a:r>
            <a:r>
              <a:rPr lang="zh-CN" altLang="en-US" dirty="0" smtClean="0"/>
              <a:t>是大部分软件的源码语言（如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/PHP/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，无论如何，团队都需要储备底层及底层架构程序员。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，故选择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安卓已经改用</a:t>
            </a:r>
            <a:r>
              <a:rPr lang="en-US" altLang="zh-CN" dirty="0" smtClean="0"/>
              <a:t>Sky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人才就不必再储备了；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拥有大量技术解决方案，如</a:t>
            </a:r>
            <a:r>
              <a:rPr lang="en-US" altLang="zh-CN" dirty="0" err="1" smtClean="0"/>
              <a:t>Hadhoop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Scale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的，可以考虑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企业管理方向，需要大量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Web OA</a:t>
            </a:r>
            <a:r>
              <a:rPr lang="zh-CN" altLang="en-US" dirty="0" smtClean="0"/>
              <a:t>系统目前最佳的方案是</a:t>
            </a:r>
            <a:r>
              <a:rPr lang="en-US" altLang="zh-CN" dirty="0" smtClean="0"/>
              <a:t>PHP ——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Go + React.js </a:t>
            </a:r>
            <a:r>
              <a:rPr lang="zh-CN" altLang="en-US" dirty="0" smtClean="0"/>
              <a:t>代替如何？</a:t>
            </a:r>
            <a:endParaRPr lang="en-US" altLang="zh-CN" dirty="0" smtClean="0"/>
          </a:p>
          <a:p>
            <a:r>
              <a:rPr lang="zh-CN" altLang="en-US" dirty="0" smtClean="0"/>
              <a:t>并发好的，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聊天使用的是</a:t>
            </a:r>
            <a:r>
              <a:rPr lang="en-US" altLang="zh-CN" dirty="0" err="1" smtClean="0"/>
              <a:t>Erlang</a:t>
            </a:r>
            <a:r>
              <a:rPr lang="zh-CN" altLang="en-US" dirty="0"/>
              <a:t>，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难招人；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语言的，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语言并发好，故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语言是必须的。</a:t>
            </a:r>
            <a:endParaRPr lang="en-US" altLang="zh-CN" dirty="0" smtClean="0"/>
          </a:p>
          <a:p>
            <a:r>
              <a:rPr lang="en-US" altLang="zh-CN" dirty="0" smtClean="0"/>
              <a:t>Angular2, React.js </a:t>
            </a:r>
            <a:r>
              <a:rPr lang="zh-CN" altLang="en-US" dirty="0" smtClean="0"/>
              <a:t>距离原生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太远，招人是瓶颈。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无缝配合原生</a:t>
            </a:r>
            <a:r>
              <a:rPr lang="en-US" altLang="zh-CN" dirty="0" smtClean="0"/>
              <a:t>HTML5/ES6</a:t>
            </a:r>
            <a:r>
              <a:rPr lang="zh-CN" altLang="en-US" dirty="0" smtClean="0"/>
              <a:t>，开发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系统成本极低。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考虑储备人才，而不应该使用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，即使</a:t>
            </a:r>
            <a:r>
              <a:rPr lang="en-US" altLang="zh-CN" dirty="0" smtClean="0"/>
              <a:t>OA</a:t>
            </a:r>
            <a:r>
              <a:rPr lang="zh-CN" altLang="en-US" dirty="0" smtClean="0"/>
              <a:t>也应该是以</a:t>
            </a:r>
            <a:r>
              <a:rPr lang="en-US" altLang="zh-CN" dirty="0" smtClean="0"/>
              <a:t>API + </a:t>
            </a:r>
            <a:r>
              <a:rPr lang="zh-CN" altLang="en-US" dirty="0" smtClean="0"/>
              <a:t>前端框架方式。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维护成本极高、编译时间长、调试成本高，对程序员要求极高；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967854204"/>
              </p:ext>
            </p:extLst>
          </p:nvPr>
        </p:nvGraphicFramePr>
        <p:xfrm>
          <a:off x="229705" y="4877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2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en-US" altLang="zh-CN" dirty="0" smtClean="0"/>
              <a:t>PHP-FPM</a:t>
            </a:r>
            <a:r>
              <a:rPr lang="zh-CN" altLang="en-US" dirty="0" smtClean="0"/>
              <a:t>子进程运行，代码再差也不会导致宕机情况。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编译型，半自动管理内存，代码不佳容易也有可能导致内存泄漏，直接导致服务宕机。运维自动重启服务的要求比较高。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静态编译型，手动管理内存，很容易导致内存泄漏等问题，运维成本极高。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91989024"/>
              </p:ext>
            </p:extLst>
          </p:nvPr>
        </p:nvGraphicFramePr>
        <p:xfrm>
          <a:off x="786296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1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代码能力强的人开发的代码符合规范、可维护性强；</a:t>
            </a:r>
            <a:endParaRPr lang="en-US" altLang="zh-CN" dirty="0" smtClean="0"/>
          </a:p>
          <a:p>
            <a:r>
              <a:rPr lang="zh-CN" altLang="en-US" dirty="0" smtClean="0"/>
              <a:t>能力差的人的代码也可以运行，由于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不会宕机，导致大量代码能力差的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程序员的“快糙猛”代码。</a:t>
            </a:r>
            <a:endParaRPr lang="en-US" altLang="zh-CN" dirty="0" smtClean="0"/>
          </a:p>
          <a:p>
            <a:r>
              <a:rPr lang="zh-CN" altLang="en-US" dirty="0" smtClean="0"/>
              <a:t>故，服务层只考虑代码能力强的程序员开发！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是脚本，源代码直接放在服务器上，安全性欠佳。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依赖模式，代码能力差的程序员开发的容易出错或导致宕机。故代码质量不会像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程序员那样差别大。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手动管理内存，代码能力差的程序员根本开发不了。故代码质量不会像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程序员那样差异大。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099382413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3243" y="6172087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代码质量与语言无关。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性能极差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，性能强劲；但是这里不考虑独立进程跑的方式（否则不如原生开发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服务）；这里开发的扩展需要用在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r>
              <a:rPr lang="zh-CN" altLang="en-US" dirty="0" smtClean="0"/>
              <a:t>上使用。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性能很好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</a:p>
          <a:p>
            <a:r>
              <a:rPr lang="zh-CN" altLang="en-US" dirty="0" smtClean="0"/>
              <a:t>并发好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性能极佳，并发最高，但是开发难度也最大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15632196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4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最终的抉择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必</a:t>
            </a:r>
            <a:r>
              <a:rPr lang="zh-CN" altLang="en-US" dirty="0" smtClean="0"/>
              <a:t>选：</a:t>
            </a:r>
            <a:endParaRPr lang="en-US" altLang="zh-CN" dirty="0" smtClean="0"/>
          </a:p>
          <a:p>
            <a:r>
              <a:rPr lang="en-US" altLang="zh-CN" dirty="0" smtClean="0"/>
              <a:t>C++     </a:t>
            </a:r>
            <a:r>
              <a:rPr lang="zh-CN" altLang="en-US" dirty="0" smtClean="0"/>
              <a:t>嵌入式开发，底层及底层架构技术储备</a:t>
            </a:r>
            <a:endParaRPr lang="en-US" altLang="zh-CN" dirty="0" smtClean="0"/>
          </a:p>
          <a:p>
            <a:r>
              <a:rPr lang="en-US" altLang="zh-CN" dirty="0" smtClean="0"/>
              <a:t>Go       </a:t>
            </a:r>
            <a:r>
              <a:rPr lang="zh-CN" altLang="en-US" dirty="0" smtClean="0"/>
              <a:t>并发服务开发（如聊天），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底层技术储备</a:t>
            </a:r>
            <a:endParaRPr lang="en-US" altLang="zh-CN" dirty="0" smtClean="0"/>
          </a:p>
          <a:p>
            <a:r>
              <a:rPr lang="en-US" altLang="zh-CN" smtClean="0"/>
              <a:t>HTTP2 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开发规范，规范接口，减少沟通成本</a:t>
            </a:r>
            <a:endParaRPr lang="en-US" altLang="zh-CN" dirty="0" smtClean="0"/>
          </a:p>
          <a:p>
            <a:r>
              <a:rPr lang="en-US" altLang="zh-CN" dirty="0" smtClean="0"/>
              <a:t>RPC API </a:t>
            </a:r>
            <a:r>
              <a:rPr lang="zh-CN" altLang="en-US" dirty="0" smtClean="0"/>
              <a:t>跨进程协作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做跨进程共享内存资源方案</a:t>
            </a:r>
            <a:endParaRPr lang="en-US" altLang="zh-CN" dirty="0" smtClean="0"/>
          </a:p>
          <a:p>
            <a:r>
              <a:rPr lang="en-US" altLang="zh-CN" dirty="0" smtClean="0"/>
              <a:t>Swift 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Sky </a:t>
            </a:r>
            <a:r>
              <a:rPr lang="zh-CN" altLang="en-US" dirty="0" smtClean="0"/>
              <a:t>开发安卓应用；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考虑：</a:t>
            </a:r>
            <a:endParaRPr lang="en-US" altLang="zh-CN" dirty="0" smtClean="0"/>
          </a:p>
          <a:p>
            <a:r>
              <a:rPr lang="en-US" altLang="zh-CN" dirty="0" smtClean="0"/>
              <a:t>PHP + HTML5/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开发企业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系统（成本极低）</a:t>
            </a:r>
            <a:endParaRPr lang="en-US" altLang="zh-CN" dirty="0" smtClean="0"/>
          </a:p>
          <a:p>
            <a:r>
              <a:rPr lang="en-US" altLang="zh-CN" dirty="0" smtClean="0"/>
              <a:t>Go + React.js  </a:t>
            </a:r>
            <a:r>
              <a:rPr lang="zh-CN" altLang="en-US" dirty="0" smtClean="0"/>
              <a:t>开发企业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系统（成本高，可以储备</a:t>
            </a:r>
            <a:r>
              <a:rPr lang="en-US" altLang="zh-CN" dirty="0" smtClean="0"/>
              <a:t>Go</a:t>
            </a:r>
            <a:r>
              <a:rPr lang="zh-CN" altLang="en-US" dirty="0" smtClean="0"/>
              <a:t>人才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不考虑</a:t>
            </a:r>
            <a:r>
              <a:rPr lang="en-US" altLang="zh-CN" dirty="0" smtClean="0"/>
              <a:t>Go + 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HTML5/JS</a:t>
            </a:r>
            <a:r>
              <a:rPr lang="zh-CN" altLang="en-US" dirty="0" smtClean="0"/>
              <a:t>，否则培养不了高端</a:t>
            </a:r>
            <a:r>
              <a:rPr lang="en-US" altLang="zh-CN" dirty="0" smtClean="0"/>
              <a:t>Go</a:t>
            </a:r>
            <a:r>
              <a:rPr lang="zh-CN" altLang="en-US" dirty="0" smtClean="0"/>
              <a:t>人才；同理如果考虑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，也不应该考虑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，而是考虑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，供</a:t>
            </a:r>
            <a:r>
              <a:rPr lang="en-US" altLang="zh-CN" dirty="0" smtClean="0"/>
              <a:t>Angular/React.js</a:t>
            </a:r>
            <a:r>
              <a:rPr lang="zh-CN" altLang="en-US" dirty="0" smtClean="0"/>
              <a:t>调用）</a:t>
            </a:r>
            <a:endParaRPr lang="en-US" altLang="zh-CN" dirty="0" smtClean="0"/>
          </a:p>
          <a:p>
            <a:r>
              <a:rPr lang="en-US" altLang="zh-CN" dirty="0" smtClean="0"/>
              <a:t>PHP + </a:t>
            </a:r>
            <a:r>
              <a:rPr lang="zh-CN" altLang="en-US" dirty="0" smtClean="0"/>
              <a:t>扩展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集群快速开发服务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（无编译，速度快）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（编译，耗时，性能佳）</a:t>
            </a:r>
            <a:endParaRPr lang="en-US" altLang="zh-CN" dirty="0" smtClean="0"/>
          </a:p>
          <a:p>
            <a:r>
              <a:rPr lang="zh-CN" altLang="en-US" dirty="0" smtClean="0"/>
              <a:t>前端框架人才招聘难度大，薪资一般是原生的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倍以上。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主从、分布式更成熟；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带模式，三层结构。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1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710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腾祥嘉丽中圆简</vt:lpstr>
      <vt:lpstr>Arial</vt:lpstr>
      <vt:lpstr>Calibri</vt:lpstr>
      <vt:lpstr>Calibri Light</vt:lpstr>
      <vt:lpstr>Office 主题</vt:lpstr>
      <vt:lpstr>智能硬件和移动互联网 该用什么语言？</vt:lpstr>
      <vt:lpstr>语言选型原则</vt:lpstr>
      <vt:lpstr>PowerPoint 演示文稿</vt:lpstr>
      <vt:lpstr>PowerPoint 演示文稿</vt:lpstr>
      <vt:lpstr>PowerPoint 演示文稿</vt:lpstr>
      <vt:lpstr>PowerPoint 演示文稿</vt:lpstr>
      <vt:lpstr>最终的抉择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 Ai</dc:creator>
  <cp:lastModifiedBy>Aario Ai</cp:lastModifiedBy>
  <cp:revision>245</cp:revision>
  <dcterms:created xsi:type="dcterms:W3CDTF">2016-07-16T13:18:35Z</dcterms:created>
  <dcterms:modified xsi:type="dcterms:W3CDTF">2016-07-17T04:56:25Z</dcterms:modified>
</cp:coreProperties>
</file>