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en.cppreference.com/w/c/language/operator_preced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Aario’s</a:t>
            </a:r>
            <a:r>
              <a:rPr lang="en-US" altLang="zh-CN" dirty="0" smtClean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help partners, not to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 Light" pitchFamily="34" charset="-122"/>
              </a:rPr>
              <a:t>This guide is based on the Google Code </a:t>
            </a:r>
            <a:r>
              <a:rPr lang="en-US" altLang="zh-CN" sz="2000" dirty="0">
                <a:ea typeface="微软雅黑 Light" pitchFamily="34" charset="-122"/>
              </a:rPr>
              <a:t>S</a:t>
            </a:r>
            <a:r>
              <a:rPr lang="en-US" altLang="zh-CN" sz="2000" dirty="0" smtClean="0">
                <a:ea typeface="微软雅黑 Light" pitchFamily="34" charset="-122"/>
              </a:rPr>
              <a:t>tyle Guide and </a:t>
            </a:r>
            <a:r>
              <a:rPr lang="en-US" altLang="zh-CN" sz="2000" dirty="0" err="1" smtClean="0">
                <a:ea typeface="微软雅黑 Light" pitchFamily="34" charset="-122"/>
              </a:rPr>
              <a:t>Aario’s</a:t>
            </a:r>
            <a:r>
              <a:rPr lang="en-US" altLang="zh-CN" sz="2000" dirty="0" smtClean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 smtClean="0">
                <a:ea typeface="微软雅黑 Light" pitchFamily="34" charset="-122"/>
              </a:rPr>
              <a:t>Javascript</a:t>
            </a:r>
            <a:r>
              <a:rPr lang="en-US" altLang="zh-CN" sz="2000" dirty="0" smtClean="0">
                <a:ea typeface="微软雅黑 Light" pitchFamily="34" charset="-122"/>
              </a:rPr>
              <a:t>, Swift, and so on.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The purpose of this guide is to help partners, but not to restrict them.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Code </a:t>
            </a:r>
            <a:r>
              <a:rPr lang="en-US" altLang="zh-CN" sz="2000" dirty="0">
                <a:ea typeface="微软雅黑 Light" pitchFamily="34" charset="-122"/>
              </a:rPr>
              <a:t>Style Guide Of Google </a:t>
            </a:r>
            <a:r>
              <a:rPr lang="zh-CN" altLang="en-US" sz="2000" dirty="0" smtClean="0">
                <a:ea typeface="微软雅黑 Light" pitchFamily="34" charset="-122"/>
              </a:rPr>
              <a:t>：</a:t>
            </a:r>
            <a:endParaRPr lang="en-US" altLang="zh-CN" sz="2000" dirty="0" smtClean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 smtClean="0">
                <a:ea typeface="微软雅黑 Light" pitchFamily="34" charset="-122"/>
                <a:hlinkClick r:id="rId3"/>
              </a:rPr>
              <a:t>https</a:t>
            </a:r>
            <a:r>
              <a:rPr lang="en-US" altLang="zh-CN" sz="2000" dirty="0">
                <a:ea typeface="微软雅黑 Light" pitchFamily="34" charset="-122"/>
                <a:hlinkClick r:id="rId3"/>
              </a:rPr>
              <a:t>://</a:t>
            </a:r>
            <a:r>
              <a:rPr lang="en-US" altLang="zh-CN" sz="2000" dirty="0" smtClean="0">
                <a:ea typeface="微软雅黑 Light" pitchFamily="34" charset="-122"/>
                <a:hlinkClick r:id="rId3"/>
              </a:rPr>
              <a:t>github.com/google/styleguide</a:t>
            </a:r>
            <a:endParaRPr lang="en-US" altLang="zh-CN" sz="2000" dirty="0" smtClean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Variables can only be named start with an alphabet character only.</a:t>
            </a:r>
          </a:p>
          <a:p>
            <a:r>
              <a:rPr lang="en-US" altLang="zh-CN" sz="2400" dirty="0" smtClean="0"/>
              <a:t>Constants should be named with upper-case and underline characters only.</a:t>
            </a:r>
          </a:p>
          <a:p>
            <a:r>
              <a:rPr lang="en-US" altLang="zh-CN" sz="2400" dirty="0" smtClean="0"/>
              <a:t>Variables can only be used in current file should be named start with a low-case character. Such as, </a:t>
            </a:r>
            <a:r>
              <a:rPr lang="en-US" altLang="zh-CN" sz="2400" dirty="0" err="1" smtClean="0"/>
              <a:t>var_aario</a:t>
            </a:r>
            <a:r>
              <a:rPr lang="en-US" altLang="zh-CN" sz="2400" dirty="0" smtClean="0"/>
              <a:t> = 100, </a:t>
            </a:r>
            <a:r>
              <a:rPr lang="en-US" altLang="zh-CN" sz="2400" dirty="0" err="1" smtClean="0"/>
              <a:t>cmdRun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Variables can be used in other files should be named start with an upper-case character. Such as, </a:t>
            </a:r>
            <a:r>
              <a:rPr lang="en-US" altLang="zh-CN" sz="2400" dirty="0" err="1" smtClean="0"/>
              <a:t>TerraceController</a:t>
            </a:r>
            <a:r>
              <a:rPr lang="en-US" altLang="zh-CN" sz="2400" dirty="0" smtClean="0"/>
              <a:t>{}, </a:t>
            </a:r>
            <a:r>
              <a:rPr lang="en-US" altLang="zh-CN" sz="2400" dirty="0" err="1" smtClean="0"/>
              <a:t>ChoppyWave</a:t>
            </a:r>
            <a:r>
              <a:rPr lang="en-US" altLang="zh-CN" sz="2400" dirty="0" smtClean="0"/>
              <a:t>(), </a:t>
            </a:r>
            <a:r>
              <a:rPr lang="en-US" altLang="zh-CN" sz="2400" dirty="0" err="1" smtClean="0"/>
              <a:t>FirstName</a:t>
            </a:r>
            <a:r>
              <a:rPr lang="en-US" altLang="zh-CN" sz="2400" dirty="0" smtClean="0"/>
              <a:t> = “</a:t>
            </a:r>
            <a:r>
              <a:rPr lang="en-US" altLang="zh-CN" sz="2400" dirty="0" err="1" smtClean="0"/>
              <a:t>Aario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 smtClean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remove any variable named start with a low-case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give any name you want to            a local variable which should be named start with a low-case character.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b="1" dirty="0" smtClean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have to notify the team leader  and the manage when you want to remove a variable, a function or a class which is named start with an</a:t>
            </a:r>
            <a:r>
              <a:rPr lang="en-US" altLang="zh-CN" dirty="0"/>
              <a:t> </a:t>
            </a:r>
            <a:r>
              <a:rPr lang="en-US" altLang="zh-CN" dirty="0" smtClean="0"/>
              <a:t>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 Keep align it when break lines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*/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b="1" dirty="0" smtClean="0"/>
              <a:t>PHP Operator Precedence:</a:t>
            </a:r>
          </a:p>
          <a:p>
            <a:r>
              <a:rPr lang="en-US" altLang="zh-CN" sz="1200" dirty="0" smtClean="0"/>
              <a:t>     </a:t>
            </a:r>
            <a:r>
              <a:rPr lang="en-US" altLang="zh-CN" sz="1200" dirty="0" smtClean="0">
                <a:hlinkClick r:id="rId2"/>
              </a:rPr>
              <a:t>http</a:t>
            </a:r>
            <a:r>
              <a:rPr lang="en-US" altLang="zh-CN" sz="1200" dirty="0">
                <a:hlinkClick r:id="rId2"/>
              </a:rPr>
              <a:t>://php.net/manual/en/language.operators.precedence.php </a:t>
            </a:r>
            <a:endParaRPr lang="en-US" altLang="zh-CN" sz="1200" dirty="0" smtClean="0"/>
          </a:p>
          <a:p>
            <a:r>
              <a:rPr lang="en-US" altLang="zh-CN" sz="1200" b="1" dirty="0" smtClean="0"/>
              <a:t>CPP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://en.cppreference.com/w/cpp/language/operator_precedence </a:t>
            </a:r>
            <a:endParaRPr lang="en-US" altLang="zh-CN" sz="1200" dirty="0" smtClean="0"/>
          </a:p>
          <a:p>
            <a:r>
              <a:rPr lang="en-US" altLang="zh-CN" sz="1200" b="1" dirty="0" smtClean="0"/>
              <a:t>C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</a:t>
            </a:r>
            <a:r>
              <a:rPr lang="en-US" altLang="zh-CN" sz="1200" dirty="0" smtClean="0">
                <a:hlinkClick r:id="rId4"/>
              </a:rPr>
              <a:t>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included in the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written by </a:t>
            </a:r>
            <a:r>
              <a:rPr lang="en-US" altLang="zh-CN" dirty="0" err="1" smtClean="0"/>
              <a:t>Aario</a:t>
            </a:r>
            <a:r>
              <a:rPr lang="en-US" altLang="zh-CN" dirty="0" smtClean="0"/>
              <a:t>. And you are Jack.  Can you remove the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variable `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ServerID</a:t>
            </a:r>
            <a:r>
              <a:rPr lang="en-US" altLang="zh-CN" dirty="0" smtClean="0"/>
              <a:t> = 10000` you wrote several days ago in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`.  Now you don’t need it. What should you do before removing it?</a:t>
            </a:r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en-US" altLang="zh-CN" dirty="0" smtClean="0"/>
              <a:t>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392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Aario’s Code Style Guide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267</cp:revision>
  <dcterms:created xsi:type="dcterms:W3CDTF">2016-07-26T03:19:39Z</dcterms:created>
  <dcterms:modified xsi:type="dcterms:W3CDTF">2016-07-27T08:13:59Z</dcterms:modified>
</cp:coreProperties>
</file>