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9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5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0C4A-F7FA-4D6F-96EB-00A348CE1A2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7F84-6FFC-4CD5-81D2-FA70A941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45283" cy="2387600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创业公司如何甄选技术人才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招对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人，一个人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可顶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人；招错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人，一个人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可毁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创业公司如何选择技术管理人才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2988" y="2162176"/>
            <a:ext cx="432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优先具有大公司背景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具备大公司技术思维方式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在大公司是中流砥柱，有管理经验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技术精湛、兴趣广泛，触类旁通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2988" y="3657006"/>
            <a:ext cx="3729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大部分大公司背景的程序员都是优秀的，正如大部分上海市民都是富裕的。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技术背景好的技术管理，能有新招人才虹吸效果。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大公司背景往往其人生道路很顺畅，一般都极为自信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中国不乏大量大型互联网企业出来的技术人员，其中很多在原公司都是中坚力量，到小公司之后都能成为优秀的中高层管理。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2280644"/>
            <a:ext cx="4905375" cy="3250784"/>
          </a:xfrm>
        </p:spPr>
      </p:pic>
    </p:spTree>
    <p:extLst>
      <p:ext uri="{BB962C8B-B14F-4D97-AF65-F5344CB8AC3E}">
        <p14:creationId xmlns:p14="http://schemas.microsoft.com/office/powerpoint/2010/main" val="10274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勿选大公司背景的平庸之才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690688"/>
            <a:ext cx="6815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大公司背景优秀人才只能去挖，他们不会主动选择创业公司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大公司背景刚认识的时候，背景优异，谈吐皆专业术语，会让人崇拜；但是接触久了，还得靠过硬的技术和管理能力。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大公司背景程序员到小公司之后，开始表现会令同事仰慕，会盲目自信。而相处久之后，技术不过关的就会令其他人反感。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林子大了，什么鸟都有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大公司背景“都”具备几亿用户、百亿并发的技术能力，而其实大部分都只是负责该项目几万人中的一个螺丝钉。而最多的都是负责无关紧要的技术。有没有大并发经验，其实很看机遇，是可遇不可求的经历。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大公司背景优秀人才，都只会在其他大公司之间来回跳槽，而被挖去创业公司也都是总监上下级别的，绝对不会出现在创业公司中低层岗位。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大公司校招门槛低，校招进大公司较多。校招进大公司，工作一两年，在大公司呆不下去，主动投小公司底层开发岗位的也不少。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4607" y="2408705"/>
            <a:ext cx="3500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大公司和小公司架构有本质的区别，大公司可以用几万人去推动其核心技术。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呆过没有成就的程序员，后来转投小型公司一线开发工作。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我曾面过来自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的人，面试的时候给人惊艳的感觉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全是专业术语，极为自信，一不小心就会被他吹眠带到沟里。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而其实他们说的很多都是错的，不过是各种博客上面的个人见解，只是沾边，各种专业术语，其实概念很简单。代码能力一般，技术能力普通，过度自信，经常吹嘘自己在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的工作经历，几百亿并发、几百台服务器，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Hadhoop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 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刚开始很令人崇拜，大公司背景、说话方式专业，相处久了，技术能力一般，过度反复吹嘘，他们往往不受同事待见。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创业公司量化管理人才选择标准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125" y="2286000"/>
            <a:ext cx="5272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大公司背景的人才，创业公司只能以挖为主，不要盲目信任主动来投的。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只有技术懵懂阶段，才会需要借助专业术语去解释，真正精通的技术人才往往谈吐都很平凡，不会过度使用不准确的概念性术语。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量化技术人才，薪资是一个很重要的指标。以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年中国为例，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 3-5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年工作经验的薪资和福利基本都在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3-5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万每月。创业公司想要挖到这类人才，根据创业公司规模和福利，至少要涨薪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20% - 150%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才会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令其心动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2" name="Picture 4" descr="http://www.ipnocoach.info/wp-content/uploads/2015/11/2-coe-nurturing-tal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1812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657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微软雅黑 Light</vt:lpstr>
      <vt:lpstr>幼圆</vt:lpstr>
      <vt:lpstr>Arial</vt:lpstr>
      <vt:lpstr>Calibri</vt:lpstr>
      <vt:lpstr>Calibri Light</vt:lpstr>
      <vt:lpstr>Office 主题</vt:lpstr>
      <vt:lpstr>创业公司如何甄选技术人才</vt:lpstr>
      <vt:lpstr>创业公司如何选择技术管理人才</vt:lpstr>
      <vt:lpstr>勿选大公司背景的平庸之才</vt:lpstr>
      <vt:lpstr>创业公司量化管理人才选择标准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技术</dc:title>
  <dc:creator>Aario Ai</dc:creator>
  <cp:lastModifiedBy>Aario Ai</cp:lastModifiedBy>
  <cp:revision>163</cp:revision>
  <dcterms:created xsi:type="dcterms:W3CDTF">2016-08-02T02:36:22Z</dcterms:created>
  <dcterms:modified xsi:type="dcterms:W3CDTF">2016-08-02T09:47:47Z</dcterms:modified>
</cp:coreProperties>
</file>