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7A76-DF48-45FF-82F2-1B4E5E1D1AD1}" type="datetimeFigureOut">
              <a:rPr lang="zh-CN" altLang="en-US" smtClean="0"/>
              <a:t>2016/9/6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310-7E5D-40DC-BA17-F958311E5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T archi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6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09979" y="4588355"/>
            <a:ext cx="9144000" cy="101692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微服务架构师</a:t>
            </a:r>
            <a:endParaRPr lang="zh-CN" altLang="en-US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4833" y="5605284"/>
            <a:ext cx="9144000" cy="46100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Microservices</a:t>
            </a:r>
            <a:r>
              <a:rPr lang="en-US" altLang="zh-CN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 Architect</a:t>
            </a:r>
            <a:endParaRPr lang="zh-CN" altLang="en-US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81979" y="274183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6191" y="595254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3111" y="1220286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bg1"/>
                </a:solidFill>
              </a:rPr>
              <a:t>cassandra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8375" y="983400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Kafka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87437" y="122682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5488" y="1804742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Nginx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2401" y="3687476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smtClean="0">
                <a:solidFill>
                  <a:schemeClr val="bg1"/>
                </a:solidFill>
              </a:rPr>
              <a:t>MySQL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02415" y="3953010"/>
            <a:ext cx="793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dirty="0" smtClean="0">
                <a:solidFill>
                  <a:schemeClr val="bg1"/>
                </a:solidFill>
              </a:rPr>
              <a:t>MySQL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2560" y="2005508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bg1"/>
                </a:solidFill>
              </a:rPr>
              <a:t>php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3783" y="2705621"/>
            <a:ext cx="79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 smtClean="0">
                <a:solidFill>
                  <a:schemeClr val="bg1"/>
                </a:solidFill>
              </a:rPr>
              <a:t>Nginx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8841" y="3231872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PHP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8434" y="2520955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2329" y="2383540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Go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5656" y="1515897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Lua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71121" y="1318131"/>
            <a:ext cx="793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15552" y="1921875"/>
            <a:ext cx="158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Aario</a:t>
            </a:r>
            <a:endParaRPr lang="zh-CN" altLang="en-US" sz="3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2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架构师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负责团队技术愿景，保证架构适合团队人员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协调多个团队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根据高层的战略目标，确立技术原则及实践方案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15239" y="580763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规则，智者视为指导，庸人只会照做。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9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9120" y="385763"/>
            <a:ext cx="3200400" cy="605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7356" y="51435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战略目标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33225" y="1381970"/>
            <a:ext cx="2493386" cy="448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缩短新功能上线周期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5953" y="385763"/>
            <a:ext cx="3200400" cy="6057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5318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架构原则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42418" y="1113127"/>
            <a:ext cx="2631574" cy="985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拥有整个软件生命周期的完全控制权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7123" y="385763"/>
            <a:ext cx="3200400" cy="6057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14354" y="514351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.黑体-韩语" panose="02010601040101010101" pitchFamily="2" charset="-122"/>
                <a:ea typeface=".黑体-韩语" panose="02010601040101010101" pitchFamily="2" charset="-122"/>
              </a:rPr>
              <a:t>实践方案</a:t>
            </a:r>
            <a:endParaRPr lang="zh-CN" altLang="en-US" sz="2400" b="1" dirty="0">
              <a:solidFill>
                <a:schemeClr val="bg1"/>
              </a:solidFill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628028" y="30337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Restful 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33225" y="2333411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支持进入新市场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42418" y="2333411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服务部署到该地区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7" idx="3"/>
            <a:endCxn id="11" idx="1"/>
          </p:cNvCxnSpPr>
          <p:nvPr/>
        </p:nvCxnSpPr>
        <p:spPr>
          <a:xfrm>
            <a:off x="3726611" y="1606046"/>
            <a:ext cx="121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21" idx="1"/>
          </p:cNvCxnSpPr>
          <p:nvPr/>
        </p:nvCxnSpPr>
        <p:spPr>
          <a:xfrm>
            <a:off x="3726611" y="2551142"/>
            <a:ext cx="12158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930366" y="3003319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标准化，接口一致性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3"/>
            <a:endCxn id="14" idx="1"/>
          </p:cNvCxnSpPr>
          <p:nvPr/>
        </p:nvCxnSpPr>
        <p:spPr>
          <a:xfrm>
            <a:off x="7561940" y="3221050"/>
            <a:ext cx="1066088" cy="15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30366" y="3656512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减小惯性，减少依赖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628028" y="36565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628028" y="427926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持续部署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628028" y="4902012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消除集成数据库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2" name="直接箭头连接符 41"/>
          <p:cNvCxnSpPr>
            <a:endCxn id="38" idx="1"/>
          </p:cNvCxnSpPr>
          <p:nvPr/>
        </p:nvCxnSpPr>
        <p:spPr>
          <a:xfrm>
            <a:off x="7573992" y="3859021"/>
            <a:ext cx="105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1"/>
          </p:cNvCxnSpPr>
          <p:nvPr/>
        </p:nvCxnSpPr>
        <p:spPr>
          <a:xfrm>
            <a:off x="7573992" y="3859021"/>
            <a:ext cx="1054036" cy="62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0" idx="1"/>
          </p:cNvCxnSpPr>
          <p:nvPr/>
        </p:nvCxnSpPr>
        <p:spPr>
          <a:xfrm>
            <a:off x="7573992" y="3874243"/>
            <a:ext cx="1054036" cy="12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262627" y="3334576"/>
            <a:ext cx="2493386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42418" y="4365296"/>
            <a:ext cx="2631574" cy="435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详细且独立的日志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628028" y="2418623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Zooper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+ Kafka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628028" y="1694621"/>
            <a:ext cx="2558590" cy="405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 (Cassandra)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48" idx="3"/>
          </p:cNvCxnSpPr>
          <p:nvPr/>
        </p:nvCxnSpPr>
        <p:spPr>
          <a:xfrm flipV="1">
            <a:off x="7573992" y="1897130"/>
            <a:ext cx="1054036" cy="268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49" idx="1"/>
          </p:cNvCxnSpPr>
          <p:nvPr/>
        </p:nvCxnSpPr>
        <p:spPr>
          <a:xfrm flipV="1">
            <a:off x="7573992" y="2621133"/>
            <a:ext cx="1054036" cy="196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3756013" y="3552307"/>
            <a:ext cx="1186405" cy="10307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788" y="2708275"/>
            <a:ext cx="2890838" cy="1325563"/>
          </a:xfrm>
        </p:spPr>
        <p:txBody>
          <a:bodyPr/>
          <a:lstStyle/>
          <a:p>
            <a:r>
              <a:rPr lang="zh-CN" altLang="en-US" dirty="0" smtClean="0">
                <a:latin typeface=".黑体-韩语" panose="02010601040101010101" pitchFamily="2" charset="-122"/>
                <a:ea typeface=".黑体-韩语" panose="02010601040101010101" pitchFamily="2" charset="-122"/>
              </a:rPr>
              <a:t>未完待续</a:t>
            </a:r>
            <a:endParaRPr lang="zh-CN" altLang="en-US" dirty="0">
              <a:latin typeface=".黑体-韩语" panose="02010601040101010101" pitchFamily="2" charset="-122"/>
              <a:ea typeface=".黑体-韩语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6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124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.黑体-韩语</vt:lpstr>
      <vt:lpstr>Microsoft YaHei UI</vt:lpstr>
      <vt:lpstr>宋体</vt:lpstr>
      <vt:lpstr>Arial</vt:lpstr>
      <vt:lpstr>Calibri</vt:lpstr>
      <vt:lpstr>Calibri Light</vt:lpstr>
      <vt:lpstr>Office 主题</vt:lpstr>
      <vt:lpstr>微服务架构师</vt:lpstr>
      <vt:lpstr>架构师</vt:lpstr>
      <vt:lpstr>PowerPoint 演示文稿</vt:lpstr>
      <vt:lpstr>未完待续</vt:lpstr>
    </vt:vector>
  </TitlesOfParts>
  <Company>Luexu.com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《微服务设计》笔记</dc:title>
  <dc:creator>Aario Ai</dc:creator>
  <cp:lastModifiedBy>Aario Ai</cp:lastModifiedBy>
  <cp:revision>128</cp:revision>
  <dcterms:created xsi:type="dcterms:W3CDTF">2016-09-05T16:02:14Z</dcterms:created>
  <dcterms:modified xsi:type="dcterms:W3CDTF">2016-09-06T14:30:53Z</dcterms:modified>
</cp:coreProperties>
</file>