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62" r:id="rId3"/>
    <p:sldId id="264" r:id="rId4"/>
    <p:sldId id="257" r:id="rId5"/>
    <p:sldId id="258" r:id="rId6"/>
    <p:sldId id="260" r:id="rId7"/>
    <p:sldId id="261" r:id="rId8"/>
    <p:sldId id="263" r:id="rId9"/>
    <p:sldId id="278" r:id="rId10"/>
    <p:sldId id="259" r:id="rId11"/>
    <p:sldId id="266" r:id="rId12"/>
    <p:sldId id="267" r:id="rId13"/>
    <p:sldId id="268" r:id="rId14"/>
    <p:sldId id="269" r:id="rId15"/>
    <p:sldId id="279" r:id="rId16"/>
    <p:sldId id="271" r:id="rId17"/>
    <p:sldId id="272" r:id="rId18"/>
    <p:sldId id="273" r:id="rId19"/>
    <p:sldId id="274" r:id="rId20"/>
    <p:sldId id="275" r:id="rId21"/>
    <p:sldId id="280" r:id="rId22"/>
    <p:sldId id="277" r:id="rId23"/>
  </p:sldIdLst>
  <p:sldSz cx="9144000" cy="5143500" type="screen16x9"/>
  <p:notesSz cx="6858000" cy="9144000"/>
  <p:embeddedFontLst>
    <p:embeddedFont>
      <p:font typeface="微软雅黑" pitchFamily="34" charset="-122"/>
      <p:regular r:id="rId25"/>
      <p:bold r:id="rId26"/>
    </p:embeddedFont>
    <p:embeddedFont>
      <p:font typeface="Bodoni MT" pitchFamily="18" charset="0"/>
      <p:regular r:id="rId27"/>
      <p:bold r:id="rId28"/>
      <p:italic r:id="rId29"/>
      <p:boldItalic r:id="rId30"/>
    </p:embeddedFont>
    <p:embeddedFont>
      <p:font typeface="Tempus Sans ITC" pitchFamily="82" charset="0"/>
      <p:regular r:id="rId31"/>
    </p:embeddedFont>
    <p:embeddedFont>
      <p:font typeface="Calibri" pitchFamily="34" charset="0"/>
      <p:regular r:id="rId32"/>
      <p:bold r:id="rId33"/>
      <p:italic r:id="rId34"/>
      <p:boldItalic r:id="rId35"/>
    </p:embeddedFont>
    <p:embeddedFont>
      <p:font typeface="Impact" pitchFamily="34" charset="0"/>
      <p:regular r:id="rId3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B0E6"/>
    <a:srgbClr val="E94E0C"/>
    <a:srgbClr val="78B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650" y="-510"/>
      </p:cViewPr>
      <p:guideLst>
        <p:guide orient="horz" pos="1620"/>
        <p:guide pos="2880"/>
      </p:guideLst>
    </p:cSldViewPr>
  </p:slideViewPr>
  <p:notesTextViewPr>
    <p:cViewPr>
      <p:scale>
        <a:sx n="100" d="100"/>
        <a:sy n="100" d="100"/>
      </p:scale>
      <p:origin x="0" y="0"/>
    </p:cViewPr>
  </p:notesTextViewPr>
  <p:sorterViewPr>
    <p:cViewPr>
      <p:scale>
        <a:sx n="150" d="100"/>
        <a:sy n="150" d="100"/>
      </p:scale>
      <p:origin x="0" y="14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___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___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960918620511508"/>
          <c:y val="3.804043559430216E-2"/>
          <c:w val="0.86222835599668679"/>
          <c:h val="0.82168838538637323"/>
        </c:manualLayout>
      </c:layout>
      <c:barChart>
        <c:barDir val="bar"/>
        <c:grouping val="clustered"/>
        <c:varyColors val="0"/>
        <c:ser>
          <c:idx val="0"/>
          <c:order val="0"/>
          <c:tx>
            <c:strRef>
              <c:f>Sheet1!$B$1</c:f>
              <c:strCache>
                <c:ptCount val="1"/>
                <c:pt idx="0">
                  <c:v>系列 1</c:v>
                </c:pt>
              </c:strCache>
            </c:strRef>
          </c:tx>
          <c:spPr>
            <a:solidFill>
              <a:srgbClr val="78BC28"/>
            </a:solidFill>
          </c:spPr>
          <c:invertIfNegative val="0"/>
          <c:cat>
            <c:numRef>
              <c:f>Sheet1!$A$2:$A$5</c:f>
              <c:numCache>
                <c:formatCode>General</c:formatCode>
                <c:ptCount val="4"/>
                <c:pt idx="0">
                  <c:v>2012</c:v>
                </c:pt>
                <c:pt idx="1">
                  <c:v>2009</c:v>
                </c:pt>
                <c:pt idx="2">
                  <c:v>2006</c:v>
                </c:pt>
                <c:pt idx="3">
                  <c:v>2003</c:v>
                </c:pt>
              </c:numCache>
            </c:num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rgbClr val="39B0E6"/>
            </a:solidFill>
          </c:spPr>
          <c:invertIfNegative val="0"/>
          <c:cat>
            <c:numRef>
              <c:f>Sheet1!$A$2:$A$5</c:f>
              <c:numCache>
                <c:formatCode>General</c:formatCode>
                <c:ptCount val="4"/>
                <c:pt idx="0">
                  <c:v>2012</c:v>
                </c:pt>
                <c:pt idx="1">
                  <c:v>2009</c:v>
                </c:pt>
                <c:pt idx="2">
                  <c:v>2006</c:v>
                </c:pt>
                <c:pt idx="3">
                  <c:v>2003</c:v>
                </c:pt>
              </c:numCache>
            </c:numRef>
          </c:cat>
          <c:val>
            <c:numRef>
              <c:f>Sheet1!$C$2:$C$5</c:f>
              <c:numCache>
                <c:formatCode>General</c:formatCode>
                <c:ptCount val="4"/>
                <c:pt idx="0">
                  <c:v>2.4</c:v>
                </c:pt>
                <c:pt idx="1">
                  <c:v>4.4000000000000004</c:v>
                </c:pt>
                <c:pt idx="2">
                  <c:v>1.8</c:v>
                </c:pt>
                <c:pt idx="3">
                  <c:v>2.8</c:v>
                </c:pt>
              </c:numCache>
            </c:numRef>
          </c:val>
        </c:ser>
        <c:dLbls>
          <c:showLegendKey val="0"/>
          <c:showVal val="0"/>
          <c:showCatName val="0"/>
          <c:showSerName val="0"/>
          <c:showPercent val="0"/>
          <c:showBubbleSize val="0"/>
        </c:dLbls>
        <c:gapWidth val="150"/>
        <c:overlap val="-24"/>
        <c:axId val="185930880"/>
        <c:axId val="185932416"/>
      </c:barChart>
      <c:catAx>
        <c:axId val="185930880"/>
        <c:scaling>
          <c:orientation val="minMax"/>
        </c:scaling>
        <c:delete val="0"/>
        <c:axPos val="l"/>
        <c:numFmt formatCode="General" sourceLinked="1"/>
        <c:majorTickMark val="out"/>
        <c:minorTickMark val="none"/>
        <c:tickLblPos val="nextTo"/>
        <c:crossAx val="185932416"/>
        <c:crosses val="autoZero"/>
        <c:auto val="1"/>
        <c:lblAlgn val="ctr"/>
        <c:lblOffset val="100"/>
        <c:noMultiLvlLbl val="0"/>
      </c:catAx>
      <c:valAx>
        <c:axId val="185932416"/>
        <c:scaling>
          <c:orientation val="minMax"/>
        </c:scaling>
        <c:delete val="0"/>
        <c:axPos val="b"/>
        <c:numFmt formatCode="General" sourceLinked="1"/>
        <c:majorTickMark val="out"/>
        <c:minorTickMark val="none"/>
        <c:tickLblPos val="nextTo"/>
        <c:crossAx val="185930880"/>
        <c:crosses val="autoZero"/>
        <c:crossBetween val="between"/>
      </c:valAx>
      <c:spPr>
        <a:noFill/>
        <a:ln w="25400">
          <a:noFill/>
        </a:ln>
      </c:spPr>
    </c:plotArea>
    <c:plotVisOnly val="1"/>
    <c:dispBlanksAs val="gap"/>
    <c:showDLblsOverMax val="0"/>
  </c:chart>
  <c:spPr>
    <a:ln>
      <a:noFill/>
    </a:ln>
  </c:spPr>
  <c:txPr>
    <a:bodyPr/>
    <a:lstStyle/>
    <a:p>
      <a:pPr>
        <a:defRPr sz="1800" b="0">
          <a:solidFill>
            <a:schemeClr val="tx1">
              <a:lumMod val="50000"/>
              <a:lumOff val="50000"/>
            </a:schemeClr>
          </a:solidFill>
          <a:latin typeface="Impact" panose="020B0806030902050204" pitchFamily="34" charset="0"/>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pattFill prst="dkHorz">
                <a:fgClr>
                  <a:schemeClr val="bg1">
                    <a:lumMod val="75000"/>
                  </a:schemeClr>
                </a:fgClr>
                <a:bgClr>
                  <a:schemeClr val="bg1"/>
                </a:bgClr>
              </a:pattFill>
            </c:spPr>
          </c:dPt>
          <c:dPt>
            <c:idx val="1"/>
            <c:bubble3D val="0"/>
            <c:spPr>
              <a:solidFill>
                <a:srgbClr val="78BC28"/>
              </a:solidFill>
            </c:spPr>
          </c:dPt>
          <c:cat>
            <c:strRef>
              <c:f>Sheet1!$A$2:$A$3</c:f>
              <c:strCache>
                <c:ptCount val="2"/>
                <c:pt idx="0">
                  <c:v>第一季度</c:v>
                </c:pt>
                <c:pt idx="1">
                  <c:v>第二季度</c:v>
                </c:pt>
              </c:strCache>
            </c:strRef>
          </c:cat>
          <c:val>
            <c:numRef>
              <c:f>Sheet1!$B$2:$B$3</c:f>
              <c:numCache>
                <c:formatCode>0%</c:formatCode>
                <c:ptCount val="2"/>
                <c:pt idx="0">
                  <c:v>0.4</c:v>
                </c:pt>
                <c:pt idx="1">
                  <c:v>0.6</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pattFill prst="dkHorz">
                <a:fgClr>
                  <a:schemeClr val="bg1">
                    <a:lumMod val="75000"/>
                  </a:schemeClr>
                </a:fgClr>
                <a:bgClr>
                  <a:schemeClr val="bg1"/>
                </a:bgClr>
              </a:pattFill>
            </c:spPr>
          </c:dPt>
          <c:dPt>
            <c:idx val="1"/>
            <c:bubble3D val="0"/>
            <c:spPr>
              <a:solidFill>
                <a:srgbClr val="E94E0C"/>
              </a:solidFill>
            </c:spPr>
          </c:dPt>
          <c:cat>
            <c:strRef>
              <c:f>Sheet1!$A$2:$A$3</c:f>
              <c:strCache>
                <c:ptCount val="2"/>
                <c:pt idx="0">
                  <c:v>第一季度</c:v>
                </c:pt>
                <c:pt idx="1">
                  <c:v>第二季度</c:v>
                </c:pt>
              </c:strCache>
            </c:strRef>
          </c:cat>
          <c:val>
            <c:numRef>
              <c:f>Sheet1!$B$2:$B$3</c:f>
              <c:numCache>
                <c:formatCode>0%</c:formatCode>
                <c:ptCount val="2"/>
                <c:pt idx="0">
                  <c:v>0.46</c:v>
                </c:pt>
                <c:pt idx="1">
                  <c:v>0.54</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pattFill prst="dkHorz">
                <a:fgClr>
                  <a:schemeClr val="bg1">
                    <a:lumMod val="75000"/>
                  </a:schemeClr>
                </a:fgClr>
                <a:bgClr>
                  <a:schemeClr val="bg1"/>
                </a:bgClr>
              </a:pattFill>
            </c:spPr>
          </c:dPt>
          <c:dPt>
            <c:idx val="1"/>
            <c:bubble3D val="0"/>
            <c:spPr>
              <a:solidFill>
                <a:srgbClr val="39B0E6"/>
              </a:solidFill>
            </c:spPr>
          </c:dPt>
          <c:cat>
            <c:strRef>
              <c:f>Sheet1!$A$2:$A$3</c:f>
              <c:strCache>
                <c:ptCount val="2"/>
                <c:pt idx="0">
                  <c:v>第一季度</c:v>
                </c:pt>
                <c:pt idx="1">
                  <c:v>第二季度</c:v>
                </c:pt>
              </c:strCache>
            </c:strRef>
          </c:cat>
          <c:val>
            <c:numRef>
              <c:f>Sheet1!$B$2:$B$3</c:f>
              <c:numCache>
                <c:formatCode>0%</c:formatCode>
                <c:ptCount val="2"/>
                <c:pt idx="0">
                  <c:v>0.15</c:v>
                </c:pt>
                <c:pt idx="1">
                  <c:v>0.85</c:v>
                </c:pt>
              </c:numCache>
            </c:numRef>
          </c:val>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列1</c:v>
                </c:pt>
              </c:strCache>
            </c:strRef>
          </c:tx>
          <c:dPt>
            <c:idx val="0"/>
            <c:bubble3D val="0"/>
            <c:spPr>
              <a:solidFill>
                <a:srgbClr val="78BC28"/>
              </a:solidFill>
            </c:spPr>
          </c:dPt>
          <c:dPt>
            <c:idx val="1"/>
            <c:bubble3D val="0"/>
            <c:spPr>
              <a:solidFill>
                <a:srgbClr val="39B0E6"/>
              </a:solidFill>
            </c:spPr>
          </c:dPt>
          <c:dPt>
            <c:idx val="2"/>
            <c:bubble3D val="0"/>
            <c:spPr>
              <a:solidFill>
                <a:srgbClr val="E94E0C"/>
              </a:solidFill>
            </c:spPr>
          </c:dPt>
          <c:dLbls>
            <c:txPr>
              <a:bodyPr/>
              <a:lstStyle/>
              <a:p>
                <a:pPr>
                  <a:defRPr sz="1400">
                    <a:solidFill>
                      <a:schemeClr val="bg1"/>
                    </a:solidFill>
                    <a:latin typeface="Impact" panose="020B0806030902050204" pitchFamily="34" charset="0"/>
                  </a:defRPr>
                </a:pPr>
                <a:endParaRPr lang="zh-CN"/>
              </a:p>
            </c:txPr>
            <c:showLegendKey val="0"/>
            <c:showVal val="1"/>
            <c:showCatName val="0"/>
            <c:showSerName val="0"/>
            <c:showPercent val="0"/>
            <c:showBubbleSize val="0"/>
            <c:showLeaderLines val="1"/>
          </c:dLbls>
          <c:cat>
            <c:strRef>
              <c:f>Sheet1!$A$2:$A$4</c:f>
              <c:strCache>
                <c:ptCount val="3"/>
                <c:pt idx="0">
                  <c:v>第一季度</c:v>
                </c:pt>
                <c:pt idx="1">
                  <c:v>第二季度</c:v>
                </c:pt>
                <c:pt idx="2">
                  <c:v>第三季度</c:v>
                </c:pt>
              </c:strCache>
            </c:strRef>
          </c:cat>
          <c:val>
            <c:numRef>
              <c:f>Sheet1!$B$2:$B$4</c:f>
              <c:numCache>
                <c:formatCode>0%</c:formatCode>
                <c:ptCount val="3"/>
                <c:pt idx="0">
                  <c:v>0.33</c:v>
                </c:pt>
                <c:pt idx="1">
                  <c:v>0.17</c:v>
                </c:pt>
                <c:pt idx="2">
                  <c:v>0.5</c:v>
                </c:pt>
              </c:numCache>
            </c:numRef>
          </c:val>
        </c:ser>
        <c:dLbls>
          <c:showLegendKey val="0"/>
          <c:showVal val="1"/>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列1</c:v>
                </c:pt>
              </c:strCache>
            </c:strRef>
          </c:tx>
          <c:dPt>
            <c:idx val="0"/>
            <c:bubble3D val="0"/>
            <c:spPr>
              <a:solidFill>
                <a:srgbClr val="78BC28"/>
              </a:solidFill>
            </c:spPr>
          </c:dPt>
          <c:dPt>
            <c:idx val="1"/>
            <c:bubble3D val="0"/>
            <c:spPr>
              <a:solidFill>
                <a:srgbClr val="39B0E6"/>
              </a:solidFill>
            </c:spPr>
          </c:dPt>
          <c:dPt>
            <c:idx val="2"/>
            <c:bubble3D val="0"/>
            <c:spPr>
              <a:solidFill>
                <a:srgbClr val="E94E0C"/>
              </a:solidFill>
            </c:spPr>
          </c:dPt>
          <c:dLbls>
            <c:txPr>
              <a:bodyPr/>
              <a:lstStyle/>
              <a:p>
                <a:pPr>
                  <a:defRPr sz="1400">
                    <a:solidFill>
                      <a:schemeClr val="bg1"/>
                    </a:solidFill>
                    <a:latin typeface="Impact" panose="020B0806030902050204" pitchFamily="34" charset="0"/>
                  </a:defRPr>
                </a:pPr>
                <a:endParaRPr lang="zh-CN"/>
              </a:p>
            </c:txPr>
            <c:showLegendKey val="0"/>
            <c:showVal val="1"/>
            <c:showCatName val="0"/>
            <c:showSerName val="0"/>
            <c:showPercent val="0"/>
            <c:showBubbleSize val="0"/>
            <c:showLeaderLines val="1"/>
          </c:dLbls>
          <c:cat>
            <c:strRef>
              <c:f>Sheet1!$A$2:$A$4</c:f>
              <c:strCache>
                <c:ptCount val="3"/>
                <c:pt idx="0">
                  <c:v>第一季度</c:v>
                </c:pt>
                <c:pt idx="1">
                  <c:v>第二季度</c:v>
                </c:pt>
                <c:pt idx="2">
                  <c:v>第三季度</c:v>
                </c:pt>
              </c:strCache>
            </c:strRef>
          </c:cat>
          <c:val>
            <c:numRef>
              <c:f>Sheet1!$B$2:$B$4</c:f>
              <c:numCache>
                <c:formatCode>0%</c:formatCode>
                <c:ptCount val="3"/>
                <c:pt idx="0">
                  <c:v>0.21</c:v>
                </c:pt>
                <c:pt idx="1">
                  <c:v>0.41</c:v>
                </c:pt>
                <c:pt idx="2">
                  <c:v>0.38</c:v>
                </c:pt>
              </c:numCache>
            </c:numRef>
          </c:val>
        </c:ser>
        <c:dLbls>
          <c:showLegendKey val="0"/>
          <c:showVal val="1"/>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列1</c:v>
                </c:pt>
              </c:strCache>
            </c:strRef>
          </c:tx>
          <c:dPt>
            <c:idx val="0"/>
            <c:bubble3D val="0"/>
            <c:spPr>
              <a:solidFill>
                <a:srgbClr val="78BC28"/>
              </a:solidFill>
            </c:spPr>
          </c:dPt>
          <c:dPt>
            <c:idx val="1"/>
            <c:bubble3D val="0"/>
            <c:spPr>
              <a:solidFill>
                <a:srgbClr val="39B0E6"/>
              </a:solidFill>
            </c:spPr>
          </c:dPt>
          <c:dPt>
            <c:idx val="2"/>
            <c:bubble3D val="0"/>
            <c:spPr>
              <a:solidFill>
                <a:srgbClr val="E94E0C"/>
              </a:solidFill>
            </c:spPr>
          </c:dPt>
          <c:dLbls>
            <c:txPr>
              <a:bodyPr/>
              <a:lstStyle/>
              <a:p>
                <a:pPr>
                  <a:defRPr sz="1400">
                    <a:solidFill>
                      <a:schemeClr val="bg1"/>
                    </a:solidFill>
                    <a:latin typeface="Impact" panose="020B0806030902050204" pitchFamily="34" charset="0"/>
                  </a:defRPr>
                </a:pPr>
                <a:endParaRPr lang="zh-CN"/>
              </a:p>
            </c:txPr>
            <c:showLegendKey val="0"/>
            <c:showVal val="1"/>
            <c:showCatName val="0"/>
            <c:showSerName val="0"/>
            <c:showPercent val="0"/>
            <c:showBubbleSize val="0"/>
            <c:showLeaderLines val="1"/>
          </c:dLbls>
          <c:cat>
            <c:strRef>
              <c:f>Sheet1!$A$2:$A$4</c:f>
              <c:strCache>
                <c:ptCount val="3"/>
                <c:pt idx="0">
                  <c:v>第一季度</c:v>
                </c:pt>
                <c:pt idx="1">
                  <c:v>第二季度</c:v>
                </c:pt>
                <c:pt idx="2">
                  <c:v>第三季度</c:v>
                </c:pt>
              </c:strCache>
            </c:strRef>
          </c:cat>
          <c:val>
            <c:numRef>
              <c:f>Sheet1!$B$2:$B$4</c:f>
              <c:numCache>
                <c:formatCode>0%</c:formatCode>
                <c:ptCount val="3"/>
                <c:pt idx="0">
                  <c:v>0.2</c:v>
                </c:pt>
                <c:pt idx="1">
                  <c:v>0.47</c:v>
                </c:pt>
                <c:pt idx="2">
                  <c:v>0.33</c:v>
                </c:pt>
              </c:numCache>
            </c:numRef>
          </c:val>
        </c:ser>
        <c:dLbls>
          <c:showLegendKey val="0"/>
          <c:showVal val="1"/>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列1</c:v>
                </c:pt>
              </c:strCache>
            </c:strRef>
          </c:tx>
          <c:dPt>
            <c:idx val="0"/>
            <c:bubble3D val="0"/>
            <c:spPr>
              <a:solidFill>
                <a:srgbClr val="78BC28"/>
              </a:solidFill>
            </c:spPr>
          </c:dPt>
          <c:dPt>
            <c:idx val="1"/>
            <c:bubble3D val="0"/>
            <c:spPr>
              <a:solidFill>
                <a:srgbClr val="39B0E6"/>
              </a:solidFill>
            </c:spPr>
          </c:dPt>
          <c:dPt>
            <c:idx val="2"/>
            <c:bubble3D val="0"/>
            <c:spPr>
              <a:solidFill>
                <a:srgbClr val="E94E0C"/>
              </a:solidFill>
            </c:spPr>
          </c:dPt>
          <c:dLbls>
            <c:txPr>
              <a:bodyPr/>
              <a:lstStyle/>
              <a:p>
                <a:pPr>
                  <a:defRPr sz="1400">
                    <a:solidFill>
                      <a:schemeClr val="bg1"/>
                    </a:solidFill>
                    <a:latin typeface="Impact" panose="020B0806030902050204" pitchFamily="34" charset="0"/>
                  </a:defRPr>
                </a:pPr>
                <a:endParaRPr lang="zh-CN"/>
              </a:p>
            </c:txPr>
            <c:showLegendKey val="0"/>
            <c:showVal val="1"/>
            <c:showCatName val="0"/>
            <c:showSerName val="0"/>
            <c:showPercent val="0"/>
            <c:showBubbleSize val="0"/>
            <c:showLeaderLines val="1"/>
          </c:dLbls>
          <c:cat>
            <c:strRef>
              <c:f>Sheet1!$A$2:$A$4</c:f>
              <c:strCache>
                <c:ptCount val="3"/>
                <c:pt idx="0">
                  <c:v>第一季度</c:v>
                </c:pt>
                <c:pt idx="1">
                  <c:v>第二季度</c:v>
                </c:pt>
                <c:pt idx="2">
                  <c:v>第三季度</c:v>
                </c:pt>
              </c:strCache>
            </c:strRef>
          </c:cat>
          <c:val>
            <c:numRef>
              <c:f>Sheet1!$B$2:$B$4</c:f>
              <c:numCache>
                <c:formatCode>0%</c:formatCode>
                <c:ptCount val="3"/>
                <c:pt idx="0">
                  <c:v>0.33</c:v>
                </c:pt>
                <c:pt idx="1">
                  <c:v>0.47</c:v>
                </c:pt>
                <c:pt idx="2">
                  <c:v>0.2</c:v>
                </c:pt>
              </c:numCache>
            </c:numRef>
          </c:val>
        </c:ser>
        <c:dLbls>
          <c:showLegendKey val="0"/>
          <c:showVal val="1"/>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系列 1</c:v>
                </c:pt>
              </c:strCache>
            </c:strRef>
          </c:tx>
          <c:spPr>
            <a:solidFill>
              <a:srgbClr val="78BC28"/>
            </a:solidFill>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rgbClr val="E94E0C"/>
            </a:solidFill>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rgbClr val="39B0E6"/>
            </a:solidFill>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20</c:v>
                </c:pt>
                <c:pt idx="1">
                  <c:v>20</c:v>
                </c:pt>
                <c:pt idx="2">
                  <c:v>30</c:v>
                </c:pt>
                <c:pt idx="3">
                  <c:v>50</c:v>
                </c:pt>
              </c:numCache>
            </c:numRef>
          </c:val>
        </c:ser>
        <c:dLbls>
          <c:dLblPos val="inEnd"/>
          <c:showLegendKey val="0"/>
          <c:showVal val="1"/>
          <c:showCatName val="0"/>
          <c:showSerName val="0"/>
          <c:showPercent val="0"/>
          <c:showBubbleSize val="0"/>
        </c:dLbls>
        <c:gapWidth val="150"/>
        <c:overlap val="-15"/>
        <c:axId val="206995456"/>
        <c:axId val="206996992"/>
      </c:barChart>
      <c:catAx>
        <c:axId val="206995456"/>
        <c:scaling>
          <c:orientation val="minMax"/>
        </c:scaling>
        <c:delete val="1"/>
        <c:axPos val="b"/>
        <c:majorTickMark val="out"/>
        <c:minorTickMark val="none"/>
        <c:tickLblPos val="nextTo"/>
        <c:crossAx val="206996992"/>
        <c:crosses val="autoZero"/>
        <c:auto val="1"/>
        <c:lblAlgn val="ctr"/>
        <c:lblOffset val="100"/>
        <c:noMultiLvlLbl val="0"/>
      </c:catAx>
      <c:valAx>
        <c:axId val="206996992"/>
        <c:scaling>
          <c:orientation val="minMax"/>
        </c:scaling>
        <c:delete val="1"/>
        <c:axPos val="l"/>
        <c:numFmt formatCode="General" sourceLinked="1"/>
        <c:majorTickMark val="out"/>
        <c:minorTickMark val="none"/>
        <c:tickLblPos val="nextTo"/>
        <c:crossAx val="206995456"/>
        <c:crosses val="autoZero"/>
        <c:crossBetween val="between"/>
      </c:valAx>
    </c:plotArea>
    <c:plotVisOnly val="1"/>
    <c:dispBlanksAs val="gap"/>
    <c:showDLblsOverMax val="0"/>
  </c:chart>
  <c:txPr>
    <a:bodyPr/>
    <a:lstStyle/>
    <a:p>
      <a:pPr>
        <a:defRPr sz="1600">
          <a:solidFill>
            <a:schemeClr val="bg1"/>
          </a:solidFill>
          <a:latin typeface="Impact" panose="020B0806030902050204" pitchFamily="34" charset="0"/>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5B5983-4E89-4318-A862-9D50715F7208}" type="datetimeFigureOut">
              <a:rPr lang="zh-CN" altLang="en-US" smtClean="0"/>
              <a:t>2016/7/15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953F56-39C3-471F-AA6F-7870DA16115C}" type="slidenum">
              <a:rPr lang="zh-CN" altLang="en-US" smtClean="0"/>
              <a:t>‹#›</a:t>
            </a:fld>
            <a:endParaRPr lang="zh-CN" altLang="en-US"/>
          </a:p>
        </p:txBody>
      </p:sp>
    </p:spTree>
    <p:extLst>
      <p:ext uri="{BB962C8B-B14F-4D97-AF65-F5344CB8AC3E}">
        <p14:creationId xmlns:p14="http://schemas.microsoft.com/office/powerpoint/2010/main" val="2279464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t>2016/7/15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userDrawn="1"/>
        </p:nvSpPr>
        <p:spPr>
          <a:xfrm>
            <a:off x="0" y="0"/>
            <a:ext cx="3060000" cy="151200"/>
          </a:xfrm>
          <a:prstGeom prst="rect">
            <a:avLst/>
          </a:prstGeom>
          <a:solidFill>
            <a:srgbClr val="78B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8BC28"/>
              </a:solidFill>
            </a:endParaRPr>
          </a:p>
        </p:txBody>
      </p:sp>
      <p:sp>
        <p:nvSpPr>
          <p:cNvPr id="8" name="矩形 7"/>
          <p:cNvSpPr/>
          <p:nvPr userDrawn="1"/>
        </p:nvSpPr>
        <p:spPr>
          <a:xfrm>
            <a:off x="3059832" y="0"/>
            <a:ext cx="3060000" cy="151200"/>
          </a:xfrm>
          <a:prstGeom prst="rect">
            <a:avLst/>
          </a:prstGeom>
          <a:solidFill>
            <a:srgbClr val="39B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8BC28"/>
              </a:solidFill>
            </a:endParaRPr>
          </a:p>
        </p:txBody>
      </p:sp>
      <p:sp>
        <p:nvSpPr>
          <p:cNvPr id="9" name="矩形 8"/>
          <p:cNvSpPr/>
          <p:nvPr userDrawn="1"/>
        </p:nvSpPr>
        <p:spPr>
          <a:xfrm>
            <a:off x="6084168" y="0"/>
            <a:ext cx="3060000" cy="151200"/>
          </a:xfrm>
          <a:prstGeom prst="rect">
            <a:avLst/>
          </a:prstGeom>
          <a:solidFill>
            <a:srgbClr val="E94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8BC28"/>
              </a:solidFill>
            </a:endParaRPr>
          </a:p>
        </p:txBody>
      </p:sp>
    </p:spTree>
    <p:extLst>
      <p:ext uri="{BB962C8B-B14F-4D97-AF65-F5344CB8AC3E}">
        <p14:creationId xmlns:p14="http://schemas.microsoft.com/office/powerpoint/2010/main" val="298046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矩形 5"/>
          <p:cNvSpPr/>
          <p:nvPr userDrawn="1"/>
        </p:nvSpPr>
        <p:spPr>
          <a:xfrm>
            <a:off x="0" y="0"/>
            <a:ext cx="9144000" cy="151200"/>
          </a:xfrm>
          <a:prstGeom prst="rect">
            <a:avLst/>
          </a:prstGeom>
          <a:solidFill>
            <a:srgbClr val="78B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8BC28"/>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矩形 5"/>
          <p:cNvSpPr/>
          <p:nvPr userDrawn="1"/>
        </p:nvSpPr>
        <p:spPr>
          <a:xfrm>
            <a:off x="0" y="0"/>
            <a:ext cx="9144000" cy="151200"/>
          </a:xfrm>
          <a:prstGeom prst="rect">
            <a:avLst/>
          </a:prstGeom>
          <a:solidFill>
            <a:srgbClr val="39B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8BC28"/>
              </a:solidFill>
            </a:endParaRPr>
          </a:p>
        </p:txBody>
      </p:sp>
    </p:spTree>
    <p:extLst>
      <p:ext uri="{BB962C8B-B14F-4D97-AF65-F5344CB8AC3E}">
        <p14:creationId xmlns:p14="http://schemas.microsoft.com/office/powerpoint/2010/main" val="97067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矩形 5"/>
          <p:cNvSpPr/>
          <p:nvPr userDrawn="1"/>
        </p:nvSpPr>
        <p:spPr>
          <a:xfrm>
            <a:off x="0" y="0"/>
            <a:ext cx="9144000" cy="151200"/>
          </a:xfrm>
          <a:prstGeom prst="rect">
            <a:avLst/>
          </a:prstGeom>
          <a:solidFill>
            <a:srgbClr val="E94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8BC28"/>
              </a:solidFill>
            </a:endParaRPr>
          </a:p>
        </p:txBody>
      </p:sp>
    </p:spTree>
    <p:extLst>
      <p:ext uri="{BB962C8B-B14F-4D97-AF65-F5344CB8AC3E}">
        <p14:creationId xmlns:p14="http://schemas.microsoft.com/office/powerpoint/2010/main" val="97067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2016/7/15</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8.xml"/><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9.xml"/><Relationship Id="rId5" Type="http://schemas.openxmlformats.org/officeDocument/2006/relationships/chart" Target="../charts/chart8.xml"/><Relationship Id="rId4" Type="http://schemas.openxmlformats.org/officeDocument/2006/relationships/chart" Target="../charts/char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3060000" cy="5143500"/>
          </a:xfrm>
          <a:prstGeom prst="rect">
            <a:avLst/>
          </a:prstGeom>
          <a:solidFill>
            <a:srgbClr val="78B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78089" y="0"/>
            <a:ext cx="3060000" cy="5143500"/>
          </a:xfrm>
          <a:prstGeom prst="rect">
            <a:avLst/>
          </a:prstGeom>
          <a:solidFill>
            <a:srgbClr val="39B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156177" y="0"/>
            <a:ext cx="3060000" cy="5143500"/>
          </a:xfrm>
          <a:prstGeom prst="rect">
            <a:avLst/>
          </a:prstGeom>
          <a:solidFill>
            <a:srgbClr val="E94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779663"/>
            <a:ext cx="9216177"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err="1" smtClean="0">
                <a:solidFill>
                  <a:schemeClr val="accent3">
                    <a:lumMod val="75000"/>
                  </a:schemeClr>
                </a:solidFill>
                <a:latin typeface="+mn-ea"/>
              </a:rPr>
              <a:t>Aario</a:t>
            </a:r>
            <a:r>
              <a:rPr lang="en-US" altLang="zh-CN" sz="5400" b="1" dirty="0" smtClean="0">
                <a:solidFill>
                  <a:schemeClr val="accent3">
                    <a:lumMod val="75000"/>
                  </a:schemeClr>
                </a:solidFill>
                <a:latin typeface="+mn-ea"/>
              </a:rPr>
              <a:t> Ai</a:t>
            </a:r>
          </a:p>
          <a:p>
            <a:pPr algn="ctr"/>
            <a:endParaRPr lang="en-US" altLang="zh-CN" sz="900" b="1" dirty="0" smtClean="0">
              <a:solidFill>
                <a:schemeClr val="accent3">
                  <a:lumMod val="75000"/>
                </a:schemeClr>
              </a:solidFill>
              <a:latin typeface="+mn-ea"/>
            </a:endParaRPr>
          </a:p>
          <a:p>
            <a:pPr algn="ctr"/>
            <a:r>
              <a:rPr lang="en-US" altLang="zh-CN" sz="2400" dirty="0" smtClean="0">
                <a:solidFill>
                  <a:schemeClr val="tx1">
                    <a:lumMod val="75000"/>
                    <a:lumOff val="25000"/>
                  </a:schemeClr>
                </a:solidFill>
                <a:latin typeface="+mn-ea"/>
              </a:rPr>
              <a:t>To be, and to be myself</a:t>
            </a:r>
            <a:endParaRPr lang="en-US" altLang="zh-CN" sz="2400" dirty="0">
              <a:solidFill>
                <a:schemeClr val="tx1">
                  <a:lumMod val="75000"/>
                  <a:lumOff val="25000"/>
                </a:schemeClr>
              </a:solidFill>
              <a:latin typeface="+mn-ea"/>
            </a:endParaRPr>
          </a:p>
        </p:txBody>
      </p:sp>
    </p:spTree>
    <p:extLst>
      <p:ext uri="{BB962C8B-B14F-4D97-AF65-F5344CB8AC3E}">
        <p14:creationId xmlns:p14="http://schemas.microsoft.com/office/powerpoint/2010/main" val="111009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组合 117"/>
          <p:cNvGrpSpPr/>
          <p:nvPr/>
        </p:nvGrpSpPr>
        <p:grpSpPr>
          <a:xfrm>
            <a:off x="1013975" y="843558"/>
            <a:ext cx="7116050" cy="3495984"/>
            <a:chOff x="2771775" y="1997076"/>
            <a:chExt cx="3641726" cy="1789113"/>
          </a:xfrm>
        </p:grpSpPr>
        <p:sp>
          <p:nvSpPr>
            <p:cNvPr id="5" name="Freeform 5"/>
            <p:cNvSpPr>
              <a:spLocks/>
            </p:cNvSpPr>
            <p:nvPr/>
          </p:nvSpPr>
          <p:spPr bwMode="auto">
            <a:xfrm>
              <a:off x="5041900" y="2055813"/>
              <a:ext cx="17463" cy="11113"/>
            </a:xfrm>
            <a:custGeom>
              <a:avLst/>
              <a:gdLst>
                <a:gd name="T0" fmla="*/ 5 w 11"/>
                <a:gd name="T1" fmla="*/ 0 h 7"/>
                <a:gd name="T2" fmla="*/ 5 w 11"/>
                <a:gd name="T3" fmla="*/ 0 h 7"/>
                <a:gd name="T4" fmla="*/ 6 w 11"/>
                <a:gd name="T5" fmla="*/ 0 h 7"/>
                <a:gd name="T6" fmla="*/ 6 w 11"/>
                <a:gd name="T7" fmla="*/ 1 h 7"/>
                <a:gd name="T8" fmla="*/ 6 w 11"/>
                <a:gd name="T9" fmla="*/ 1 h 7"/>
                <a:gd name="T10" fmla="*/ 8 w 11"/>
                <a:gd name="T11" fmla="*/ 2 h 7"/>
                <a:gd name="T12" fmla="*/ 9 w 11"/>
                <a:gd name="T13" fmla="*/ 3 h 7"/>
                <a:gd name="T14" fmla="*/ 11 w 11"/>
                <a:gd name="T15" fmla="*/ 4 h 7"/>
                <a:gd name="T16" fmla="*/ 9 w 11"/>
                <a:gd name="T17" fmla="*/ 7 h 7"/>
                <a:gd name="T18" fmla="*/ 9 w 11"/>
                <a:gd name="T19" fmla="*/ 7 h 7"/>
                <a:gd name="T20" fmla="*/ 7 w 11"/>
                <a:gd name="T21" fmla="*/ 7 h 7"/>
                <a:gd name="T22" fmla="*/ 6 w 11"/>
                <a:gd name="T23" fmla="*/ 5 h 7"/>
                <a:gd name="T24" fmla="*/ 5 w 11"/>
                <a:gd name="T25" fmla="*/ 3 h 7"/>
                <a:gd name="T26" fmla="*/ 1 w 11"/>
                <a:gd name="T27" fmla="*/ 4 h 7"/>
                <a:gd name="T28" fmla="*/ 1 w 11"/>
                <a:gd name="T29" fmla="*/ 4 h 7"/>
                <a:gd name="T30" fmla="*/ 0 w 11"/>
                <a:gd name="T31" fmla="*/ 3 h 7"/>
                <a:gd name="T32" fmla="*/ 2 w 11"/>
                <a:gd name="T33" fmla="*/ 2 h 7"/>
                <a:gd name="T34" fmla="*/ 5 w 11"/>
                <a:gd name="T35" fmla="*/ 2 h 7"/>
                <a:gd name="T36" fmla="*/ 5 w 11"/>
                <a:gd name="T37" fmla="*/ 1 h 7"/>
                <a:gd name="T38" fmla="*/ 5 w 11"/>
                <a:gd name="T39" fmla="*/ 0 h 7"/>
                <a:gd name="T40" fmla="*/ 5 w 11"/>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7">
                  <a:moveTo>
                    <a:pt x="5" y="0"/>
                  </a:moveTo>
                  <a:lnTo>
                    <a:pt x="5" y="0"/>
                  </a:lnTo>
                  <a:lnTo>
                    <a:pt x="6" y="0"/>
                  </a:lnTo>
                  <a:lnTo>
                    <a:pt x="6" y="1"/>
                  </a:lnTo>
                  <a:lnTo>
                    <a:pt x="6" y="1"/>
                  </a:lnTo>
                  <a:lnTo>
                    <a:pt x="8" y="2"/>
                  </a:lnTo>
                  <a:lnTo>
                    <a:pt x="9" y="3"/>
                  </a:lnTo>
                  <a:lnTo>
                    <a:pt x="11" y="4"/>
                  </a:lnTo>
                  <a:lnTo>
                    <a:pt x="9" y="7"/>
                  </a:lnTo>
                  <a:lnTo>
                    <a:pt x="9" y="7"/>
                  </a:lnTo>
                  <a:lnTo>
                    <a:pt x="7" y="7"/>
                  </a:lnTo>
                  <a:lnTo>
                    <a:pt x="6" y="5"/>
                  </a:lnTo>
                  <a:lnTo>
                    <a:pt x="5" y="3"/>
                  </a:lnTo>
                  <a:lnTo>
                    <a:pt x="1" y="4"/>
                  </a:lnTo>
                  <a:lnTo>
                    <a:pt x="1" y="4"/>
                  </a:lnTo>
                  <a:lnTo>
                    <a:pt x="0" y="3"/>
                  </a:lnTo>
                  <a:lnTo>
                    <a:pt x="2" y="2"/>
                  </a:lnTo>
                  <a:lnTo>
                    <a:pt x="5" y="2"/>
                  </a:lnTo>
                  <a:lnTo>
                    <a:pt x="5" y="1"/>
                  </a:lnTo>
                  <a:lnTo>
                    <a:pt x="5" y="0"/>
                  </a:lnTo>
                  <a:lnTo>
                    <a:pt x="5"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6"/>
            <p:cNvSpPr>
              <a:spLocks/>
            </p:cNvSpPr>
            <p:nvPr/>
          </p:nvSpPr>
          <p:spPr bwMode="auto">
            <a:xfrm>
              <a:off x="5418138" y="2055813"/>
              <a:ext cx="50800" cy="23813"/>
            </a:xfrm>
            <a:custGeom>
              <a:avLst/>
              <a:gdLst>
                <a:gd name="T0" fmla="*/ 32 w 32"/>
                <a:gd name="T1" fmla="*/ 11 h 15"/>
                <a:gd name="T2" fmla="*/ 32 w 32"/>
                <a:gd name="T3" fmla="*/ 11 h 15"/>
                <a:gd name="T4" fmla="*/ 23 w 32"/>
                <a:gd name="T5" fmla="*/ 11 h 15"/>
                <a:gd name="T6" fmla="*/ 20 w 32"/>
                <a:gd name="T7" fmla="*/ 12 h 15"/>
                <a:gd name="T8" fmla="*/ 19 w 32"/>
                <a:gd name="T9" fmla="*/ 14 h 15"/>
                <a:gd name="T10" fmla="*/ 19 w 32"/>
                <a:gd name="T11" fmla="*/ 15 h 15"/>
                <a:gd name="T12" fmla="*/ 19 w 32"/>
                <a:gd name="T13" fmla="*/ 15 h 15"/>
                <a:gd name="T14" fmla="*/ 16 w 32"/>
                <a:gd name="T15" fmla="*/ 14 h 15"/>
                <a:gd name="T16" fmla="*/ 12 w 32"/>
                <a:gd name="T17" fmla="*/ 15 h 15"/>
                <a:gd name="T18" fmla="*/ 7 w 32"/>
                <a:gd name="T19" fmla="*/ 15 h 15"/>
                <a:gd name="T20" fmla="*/ 2 w 32"/>
                <a:gd name="T21" fmla="*/ 15 h 15"/>
                <a:gd name="T22" fmla="*/ 2 w 32"/>
                <a:gd name="T23" fmla="*/ 15 h 15"/>
                <a:gd name="T24" fmla="*/ 2 w 32"/>
                <a:gd name="T25" fmla="*/ 14 h 15"/>
                <a:gd name="T26" fmla="*/ 2 w 32"/>
                <a:gd name="T27" fmla="*/ 12 h 15"/>
                <a:gd name="T28" fmla="*/ 0 w 32"/>
                <a:gd name="T29" fmla="*/ 11 h 15"/>
                <a:gd name="T30" fmla="*/ 0 w 32"/>
                <a:gd name="T31" fmla="*/ 11 h 15"/>
                <a:gd name="T32" fmla="*/ 1 w 32"/>
                <a:gd name="T33" fmla="*/ 9 h 15"/>
                <a:gd name="T34" fmla="*/ 3 w 32"/>
                <a:gd name="T35" fmla="*/ 5 h 15"/>
                <a:gd name="T36" fmla="*/ 8 w 32"/>
                <a:gd name="T37" fmla="*/ 2 h 15"/>
                <a:gd name="T38" fmla="*/ 16 w 32"/>
                <a:gd name="T39" fmla="*/ 0 h 15"/>
                <a:gd name="T40" fmla="*/ 24 w 32"/>
                <a:gd name="T41" fmla="*/ 0 h 15"/>
                <a:gd name="T42" fmla="*/ 24 w 32"/>
                <a:gd name="T43" fmla="*/ 0 h 15"/>
                <a:gd name="T44" fmla="*/ 24 w 32"/>
                <a:gd name="T45" fmla="*/ 1 h 15"/>
                <a:gd name="T46" fmla="*/ 26 w 32"/>
                <a:gd name="T47" fmla="*/ 2 h 15"/>
                <a:gd name="T48" fmla="*/ 28 w 32"/>
                <a:gd name="T49" fmla="*/ 2 h 15"/>
                <a:gd name="T50" fmla="*/ 29 w 32"/>
                <a:gd name="T51" fmla="*/ 2 h 15"/>
                <a:gd name="T52" fmla="*/ 29 w 32"/>
                <a:gd name="T53" fmla="*/ 2 h 15"/>
                <a:gd name="T54" fmla="*/ 29 w 32"/>
                <a:gd name="T55" fmla="*/ 3 h 15"/>
                <a:gd name="T56" fmla="*/ 28 w 32"/>
                <a:gd name="T57" fmla="*/ 3 h 15"/>
                <a:gd name="T58" fmla="*/ 26 w 32"/>
                <a:gd name="T59" fmla="*/ 4 h 15"/>
                <a:gd name="T60" fmla="*/ 26 w 32"/>
                <a:gd name="T61" fmla="*/ 4 h 15"/>
                <a:gd name="T62" fmla="*/ 27 w 32"/>
                <a:gd name="T63" fmla="*/ 5 h 15"/>
                <a:gd name="T64" fmla="*/ 29 w 32"/>
                <a:gd name="T65" fmla="*/ 5 h 15"/>
                <a:gd name="T66" fmla="*/ 30 w 32"/>
                <a:gd name="T67" fmla="*/ 8 h 15"/>
                <a:gd name="T68" fmla="*/ 32 w 32"/>
                <a:gd name="T69" fmla="*/ 11 h 15"/>
                <a:gd name="T70" fmla="*/ 32 w 32"/>
                <a:gd name="T7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 h="15">
                  <a:moveTo>
                    <a:pt x="32" y="11"/>
                  </a:moveTo>
                  <a:lnTo>
                    <a:pt x="32" y="11"/>
                  </a:lnTo>
                  <a:lnTo>
                    <a:pt x="23" y="11"/>
                  </a:lnTo>
                  <a:lnTo>
                    <a:pt x="20" y="12"/>
                  </a:lnTo>
                  <a:lnTo>
                    <a:pt x="19" y="14"/>
                  </a:lnTo>
                  <a:lnTo>
                    <a:pt x="19" y="15"/>
                  </a:lnTo>
                  <a:lnTo>
                    <a:pt x="19" y="15"/>
                  </a:lnTo>
                  <a:lnTo>
                    <a:pt x="16" y="14"/>
                  </a:lnTo>
                  <a:lnTo>
                    <a:pt x="12" y="15"/>
                  </a:lnTo>
                  <a:lnTo>
                    <a:pt x="7" y="15"/>
                  </a:lnTo>
                  <a:lnTo>
                    <a:pt x="2" y="15"/>
                  </a:lnTo>
                  <a:lnTo>
                    <a:pt x="2" y="15"/>
                  </a:lnTo>
                  <a:lnTo>
                    <a:pt x="2" y="14"/>
                  </a:lnTo>
                  <a:lnTo>
                    <a:pt x="2" y="12"/>
                  </a:lnTo>
                  <a:lnTo>
                    <a:pt x="0" y="11"/>
                  </a:lnTo>
                  <a:lnTo>
                    <a:pt x="0" y="11"/>
                  </a:lnTo>
                  <a:lnTo>
                    <a:pt x="1" y="9"/>
                  </a:lnTo>
                  <a:lnTo>
                    <a:pt x="3" y="5"/>
                  </a:lnTo>
                  <a:lnTo>
                    <a:pt x="8" y="2"/>
                  </a:lnTo>
                  <a:lnTo>
                    <a:pt x="16" y="0"/>
                  </a:lnTo>
                  <a:lnTo>
                    <a:pt x="24" y="0"/>
                  </a:lnTo>
                  <a:lnTo>
                    <a:pt x="24" y="0"/>
                  </a:lnTo>
                  <a:lnTo>
                    <a:pt x="24" y="1"/>
                  </a:lnTo>
                  <a:lnTo>
                    <a:pt x="26" y="2"/>
                  </a:lnTo>
                  <a:lnTo>
                    <a:pt x="28" y="2"/>
                  </a:lnTo>
                  <a:lnTo>
                    <a:pt x="29" y="2"/>
                  </a:lnTo>
                  <a:lnTo>
                    <a:pt x="29" y="2"/>
                  </a:lnTo>
                  <a:lnTo>
                    <a:pt x="29" y="3"/>
                  </a:lnTo>
                  <a:lnTo>
                    <a:pt x="28" y="3"/>
                  </a:lnTo>
                  <a:lnTo>
                    <a:pt x="26" y="4"/>
                  </a:lnTo>
                  <a:lnTo>
                    <a:pt x="26" y="4"/>
                  </a:lnTo>
                  <a:lnTo>
                    <a:pt x="27" y="5"/>
                  </a:lnTo>
                  <a:lnTo>
                    <a:pt x="29" y="5"/>
                  </a:lnTo>
                  <a:lnTo>
                    <a:pt x="30" y="8"/>
                  </a:lnTo>
                  <a:lnTo>
                    <a:pt x="32" y="11"/>
                  </a:lnTo>
                  <a:lnTo>
                    <a:pt x="32" y="11"/>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p:cNvSpPr>
            <p:nvPr/>
          </p:nvSpPr>
          <p:spPr bwMode="auto">
            <a:xfrm>
              <a:off x="5119688" y="2058988"/>
              <a:ext cx="25400" cy="12700"/>
            </a:xfrm>
            <a:custGeom>
              <a:avLst/>
              <a:gdLst>
                <a:gd name="T0" fmla="*/ 16 w 16"/>
                <a:gd name="T1" fmla="*/ 0 h 8"/>
                <a:gd name="T2" fmla="*/ 16 w 16"/>
                <a:gd name="T3" fmla="*/ 0 h 8"/>
                <a:gd name="T4" fmla="*/ 14 w 16"/>
                <a:gd name="T5" fmla="*/ 2 h 8"/>
                <a:gd name="T6" fmla="*/ 14 w 16"/>
                <a:gd name="T7" fmla="*/ 7 h 8"/>
                <a:gd name="T8" fmla="*/ 14 w 16"/>
                <a:gd name="T9" fmla="*/ 7 h 8"/>
                <a:gd name="T10" fmla="*/ 12 w 16"/>
                <a:gd name="T11" fmla="*/ 6 h 8"/>
                <a:gd name="T12" fmla="*/ 11 w 16"/>
                <a:gd name="T13" fmla="*/ 7 h 8"/>
                <a:gd name="T14" fmla="*/ 7 w 16"/>
                <a:gd name="T15" fmla="*/ 8 h 8"/>
                <a:gd name="T16" fmla="*/ 7 w 16"/>
                <a:gd name="T17" fmla="*/ 8 h 8"/>
                <a:gd name="T18" fmla="*/ 3 w 16"/>
                <a:gd name="T19" fmla="*/ 7 h 8"/>
                <a:gd name="T20" fmla="*/ 0 w 16"/>
                <a:gd name="T21" fmla="*/ 6 h 8"/>
                <a:gd name="T22" fmla="*/ 0 w 16"/>
                <a:gd name="T23" fmla="*/ 3 h 8"/>
                <a:gd name="T24" fmla="*/ 0 w 16"/>
                <a:gd name="T25" fmla="*/ 3 h 8"/>
                <a:gd name="T26" fmla="*/ 3 w 16"/>
                <a:gd name="T27" fmla="*/ 3 h 8"/>
                <a:gd name="T28" fmla="*/ 5 w 16"/>
                <a:gd name="T29" fmla="*/ 2 h 8"/>
                <a:gd name="T30" fmla="*/ 7 w 16"/>
                <a:gd name="T31" fmla="*/ 2 h 8"/>
                <a:gd name="T32" fmla="*/ 10 w 16"/>
                <a:gd name="T33" fmla="*/ 3 h 8"/>
                <a:gd name="T34" fmla="*/ 10 w 16"/>
                <a:gd name="T35" fmla="*/ 3 h 8"/>
                <a:gd name="T36" fmla="*/ 11 w 16"/>
                <a:gd name="T37" fmla="*/ 2 h 8"/>
                <a:gd name="T38" fmla="*/ 12 w 16"/>
                <a:gd name="T39" fmla="*/ 1 h 8"/>
                <a:gd name="T40" fmla="*/ 13 w 16"/>
                <a:gd name="T41" fmla="*/ 0 h 8"/>
                <a:gd name="T42" fmla="*/ 16 w 16"/>
                <a:gd name="T43" fmla="*/ 0 h 8"/>
                <a:gd name="T44" fmla="*/ 16 w 16"/>
                <a:gd name="T4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8">
                  <a:moveTo>
                    <a:pt x="16" y="0"/>
                  </a:moveTo>
                  <a:lnTo>
                    <a:pt x="16" y="0"/>
                  </a:lnTo>
                  <a:lnTo>
                    <a:pt x="14" y="2"/>
                  </a:lnTo>
                  <a:lnTo>
                    <a:pt x="14" y="7"/>
                  </a:lnTo>
                  <a:lnTo>
                    <a:pt x="14" y="7"/>
                  </a:lnTo>
                  <a:lnTo>
                    <a:pt x="12" y="6"/>
                  </a:lnTo>
                  <a:lnTo>
                    <a:pt x="11" y="7"/>
                  </a:lnTo>
                  <a:lnTo>
                    <a:pt x="7" y="8"/>
                  </a:lnTo>
                  <a:lnTo>
                    <a:pt x="7" y="8"/>
                  </a:lnTo>
                  <a:lnTo>
                    <a:pt x="3" y="7"/>
                  </a:lnTo>
                  <a:lnTo>
                    <a:pt x="0" y="6"/>
                  </a:lnTo>
                  <a:lnTo>
                    <a:pt x="0" y="3"/>
                  </a:lnTo>
                  <a:lnTo>
                    <a:pt x="0" y="3"/>
                  </a:lnTo>
                  <a:lnTo>
                    <a:pt x="3" y="3"/>
                  </a:lnTo>
                  <a:lnTo>
                    <a:pt x="5" y="2"/>
                  </a:lnTo>
                  <a:lnTo>
                    <a:pt x="7" y="2"/>
                  </a:lnTo>
                  <a:lnTo>
                    <a:pt x="10" y="3"/>
                  </a:lnTo>
                  <a:lnTo>
                    <a:pt x="10" y="3"/>
                  </a:lnTo>
                  <a:lnTo>
                    <a:pt x="11" y="2"/>
                  </a:lnTo>
                  <a:lnTo>
                    <a:pt x="12" y="1"/>
                  </a:lnTo>
                  <a:lnTo>
                    <a:pt x="13" y="0"/>
                  </a:lnTo>
                  <a:lnTo>
                    <a:pt x="16" y="0"/>
                  </a:lnTo>
                  <a:lnTo>
                    <a:pt x="16"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p:cNvSpPr>
              <a:spLocks/>
            </p:cNvSpPr>
            <p:nvPr/>
          </p:nvSpPr>
          <p:spPr bwMode="auto">
            <a:xfrm>
              <a:off x="4957763" y="2063751"/>
              <a:ext cx="31750" cy="15875"/>
            </a:xfrm>
            <a:custGeom>
              <a:avLst/>
              <a:gdLst>
                <a:gd name="T0" fmla="*/ 20 w 20"/>
                <a:gd name="T1" fmla="*/ 0 h 10"/>
                <a:gd name="T2" fmla="*/ 20 w 20"/>
                <a:gd name="T3" fmla="*/ 0 h 10"/>
                <a:gd name="T4" fmla="*/ 20 w 20"/>
                <a:gd name="T5" fmla="*/ 2 h 10"/>
                <a:gd name="T6" fmla="*/ 19 w 20"/>
                <a:gd name="T7" fmla="*/ 3 h 10"/>
                <a:gd name="T8" fmla="*/ 18 w 20"/>
                <a:gd name="T9" fmla="*/ 4 h 10"/>
                <a:gd name="T10" fmla="*/ 17 w 20"/>
                <a:gd name="T11" fmla="*/ 5 h 10"/>
                <a:gd name="T12" fmla="*/ 17 w 20"/>
                <a:gd name="T13" fmla="*/ 5 h 10"/>
                <a:gd name="T14" fmla="*/ 16 w 20"/>
                <a:gd name="T15" fmla="*/ 7 h 10"/>
                <a:gd name="T16" fmla="*/ 12 w 20"/>
                <a:gd name="T17" fmla="*/ 10 h 10"/>
                <a:gd name="T18" fmla="*/ 12 w 20"/>
                <a:gd name="T19" fmla="*/ 10 h 10"/>
                <a:gd name="T20" fmla="*/ 10 w 20"/>
                <a:gd name="T21" fmla="*/ 10 h 10"/>
                <a:gd name="T22" fmla="*/ 10 w 20"/>
                <a:gd name="T23" fmla="*/ 9 h 10"/>
                <a:gd name="T24" fmla="*/ 9 w 20"/>
                <a:gd name="T25" fmla="*/ 6 h 10"/>
                <a:gd name="T26" fmla="*/ 9 w 20"/>
                <a:gd name="T27" fmla="*/ 6 h 10"/>
                <a:gd name="T28" fmla="*/ 7 w 20"/>
                <a:gd name="T29" fmla="*/ 7 h 10"/>
                <a:gd name="T30" fmla="*/ 5 w 20"/>
                <a:gd name="T31" fmla="*/ 9 h 10"/>
                <a:gd name="T32" fmla="*/ 4 w 20"/>
                <a:gd name="T33" fmla="*/ 9 h 10"/>
                <a:gd name="T34" fmla="*/ 4 w 20"/>
                <a:gd name="T35" fmla="*/ 9 h 10"/>
                <a:gd name="T36" fmla="*/ 3 w 20"/>
                <a:gd name="T37" fmla="*/ 6 h 10"/>
                <a:gd name="T38" fmla="*/ 3 w 20"/>
                <a:gd name="T39" fmla="*/ 5 h 10"/>
                <a:gd name="T40" fmla="*/ 2 w 20"/>
                <a:gd name="T41" fmla="*/ 5 h 10"/>
                <a:gd name="T42" fmla="*/ 2 w 20"/>
                <a:gd name="T43" fmla="*/ 5 h 10"/>
                <a:gd name="T44" fmla="*/ 0 w 20"/>
                <a:gd name="T45" fmla="*/ 4 h 10"/>
                <a:gd name="T46" fmla="*/ 2 w 20"/>
                <a:gd name="T47" fmla="*/ 3 h 10"/>
                <a:gd name="T48" fmla="*/ 4 w 20"/>
                <a:gd name="T49" fmla="*/ 4 h 10"/>
                <a:gd name="T50" fmla="*/ 6 w 20"/>
                <a:gd name="T51" fmla="*/ 4 h 10"/>
                <a:gd name="T52" fmla="*/ 9 w 20"/>
                <a:gd name="T53" fmla="*/ 4 h 10"/>
                <a:gd name="T54" fmla="*/ 9 w 20"/>
                <a:gd name="T55" fmla="*/ 4 h 10"/>
                <a:gd name="T56" fmla="*/ 9 w 20"/>
                <a:gd name="T57" fmla="*/ 2 h 10"/>
                <a:gd name="T58" fmla="*/ 9 w 20"/>
                <a:gd name="T59" fmla="*/ 2 h 10"/>
                <a:gd name="T60" fmla="*/ 20 w 20"/>
                <a:gd name="T61" fmla="*/ 0 h 10"/>
                <a:gd name="T62" fmla="*/ 20 w 20"/>
                <a:gd name="T6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 h="10">
                  <a:moveTo>
                    <a:pt x="20" y="0"/>
                  </a:moveTo>
                  <a:lnTo>
                    <a:pt x="20" y="0"/>
                  </a:lnTo>
                  <a:lnTo>
                    <a:pt x="20" y="2"/>
                  </a:lnTo>
                  <a:lnTo>
                    <a:pt x="19" y="3"/>
                  </a:lnTo>
                  <a:lnTo>
                    <a:pt x="18" y="4"/>
                  </a:lnTo>
                  <a:lnTo>
                    <a:pt x="17" y="5"/>
                  </a:lnTo>
                  <a:lnTo>
                    <a:pt x="17" y="5"/>
                  </a:lnTo>
                  <a:lnTo>
                    <a:pt x="16" y="7"/>
                  </a:lnTo>
                  <a:lnTo>
                    <a:pt x="12" y="10"/>
                  </a:lnTo>
                  <a:lnTo>
                    <a:pt x="12" y="10"/>
                  </a:lnTo>
                  <a:lnTo>
                    <a:pt x="10" y="10"/>
                  </a:lnTo>
                  <a:lnTo>
                    <a:pt x="10" y="9"/>
                  </a:lnTo>
                  <a:lnTo>
                    <a:pt x="9" y="6"/>
                  </a:lnTo>
                  <a:lnTo>
                    <a:pt x="9" y="6"/>
                  </a:lnTo>
                  <a:lnTo>
                    <a:pt x="7" y="7"/>
                  </a:lnTo>
                  <a:lnTo>
                    <a:pt x="5" y="9"/>
                  </a:lnTo>
                  <a:lnTo>
                    <a:pt x="4" y="9"/>
                  </a:lnTo>
                  <a:lnTo>
                    <a:pt x="4" y="9"/>
                  </a:lnTo>
                  <a:lnTo>
                    <a:pt x="3" y="6"/>
                  </a:lnTo>
                  <a:lnTo>
                    <a:pt x="3" y="5"/>
                  </a:lnTo>
                  <a:lnTo>
                    <a:pt x="2" y="5"/>
                  </a:lnTo>
                  <a:lnTo>
                    <a:pt x="2" y="5"/>
                  </a:lnTo>
                  <a:lnTo>
                    <a:pt x="0" y="4"/>
                  </a:lnTo>
                  <a:lnTo>
                    <a:pt x="2" y="3"/>
                  </a:lnTo>
                  <a:lnTo>
                    <a:pt x="4" y="4"/>
                  </a:lnTo>
                  <a:lnTo>
                    <a:pt x="6" y="4"/>
                  </a:lnTo>
                  <a:lnTo>
                    <a:pt x="9" y="4"/>
                  </a:lnTo>
                  <a:lnTo>
                    <a:pt x="9" y="4"/>
                  </a:lnTo>
                  <a:lnTo>
                    <a:pt x="9" y="2"/>
                  </a:lnTo>
                  <a:lnTo>
                    <a:pt x="9" y="2"/>
                  </a:lnTo>
                  <a:lnTo>
                    <a:pt x="20" y="0"/>
                  </a:lnTo>
                  <a:lnTo>
                    <a:pt x="20"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p:cNvSpPr>
              <a:spLocks/>
            </p:cNvSpPr>
            <p:nvPr/>
          </p:nvSpPr>
          <p:spPr bwMode="auto">
            <a:xfrm>
              <a:off x="5091113" y="2063751"/>
              <a:ext cx="22225" cy="7938"/>
            </a:xfrm>
            <a:custGeom>
              <a:avLst/>
              <a:gdLst>
                <a:gd name="T0" fmla="*/ 14 w 14"/>
                <a:gd name="T1" fmla="*/ 5 h 5"/>
                <a:gd name="T2" fmla="*/ 14 w 14"/>
                <a:gd name="T3" fmla="*/ 5 h 5"/>
                <a:gd name="T4" fmla="*/ 1 w 14"/>
                <a:gd name="T5" fmla="*/ 5 h 5"/>
                <a:gd name="T6" fmla="*/ 1 w 14"/>
                <a:gd name="T7" fmla="*/ 5 h 5"/>
                <a:gd name="T8" fmla="*/ 0 w 14"/>
                <a:gd name="T9" fmla="*/ 4 h 5"/>
                <a:gd name="T10" fmla="*/ 1 w 14"/>
                <a:gd name="T11" fmla="*/ 3 h 5"/>
                <a:gd name="T12" fmla="*/ 2 w 14"/>
                <a:gd name="T13" fmla="*/ 2 h 5"/>
                <a:gd name="T14" fmla="*/ 4 w 14"/>
                <a:gd name="T15" fmla="*/ 2 h 5"/>
                <a:gd name="T16" fmla="*/ 5 w 14"/>
                <a:gd name="T17" fmla="*/ 2 h 5"/>
                <a:gd name="T18" fmla="*/ 5 w 14"/>
                <a:gd name="T19" fmla="*/ 0 h 5"/>
                <a:gd name="T20" fmla="*/ 5 w 14"/>
                <a:gd name="T21" fmla="*/ 0 h 5"/>
                <a:gd name="T22" fmla="*/ 5 w 14"/>
                <a:gd name="T23" fmla="*/ 2 h 5"/>
                <a:gd name="T24" fmla="*/ 7 w 14"/>
                <a:gd name="T25" fmla="*/ 2 h 5"/>
                <a:gd name="T26" fmla="*/ 10 w 14"/>
                <a:gd name="T27" fmla="*/ 2 h 5"/>
                <a:gd name="T28" fmla="*/ 12 w 14"/>
                <a:gd name="T29" fmla="*/ 3 h 5"/>
                <a:gd name="T30" fmla="*/ 14 w 14"/>
                <a:gd name="T31" fmla="*/ 3 h 5"/>
                <a:gd name="T32" fmla="*/ 14 w 14"/>
                <a:gd name="T33" fmla="*/ 5 h 5"/>
                <a:gd name="T34" fmla="*/ 14 w 14"/>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
                  <a:moveTo>
                    <a:pt x="14" y="5"/>
                  </a:moveTo>
                  <a:lnTo>
                    <a:pt x="14" y="5"/>
                  </a:lnTo>
                  <a:lnTo>
                    <a:pt x="1" y="5"/>
                  </a:lnTo>
                  <a:lnTo>
                    <a:pt x="1" y="5"/>
                  </a:lnTo>
                  <a:lnTo>
                    <a:pt x="0" y="4"/>
                  </a:lnTo>
                  <a:lnTo>
                    <a:pt x="1" y="3"/>
                  </a:lnTo>
                  <a:lnTo>
                    <a:pt x="2" y="2"/>
                  </a:lnTo>
                  <a:lnTo>
                    <a:pt x="4" y="2"/>
                  </a:lnTo>
                  <a:lnTo>
                    <a:pt x="5" y="2"/>
                  </a:lnTo>
                  <a:lnTo>
                    <a:pt x="5" y="0"/>
                  </a:lnTo>
                  <a:lnTo>
                    <a:pt x="5" y="0"/>
                  </a:lnTo>
                  <a:lnTo>
                    <a:pt x="5" y="2"/>
                  </a:lnTo>
                  <a:lnTo>
                    <a:pt x="7" y="2"/>
                  </a:lnTo>
                  <a:lnTo>
                    <a:pt x="10" y="2"/>
                  </a:lnTo>
                  <a:lnTo>
                    <a:pt x="12" y="3"/>
                  </a:lnTo>
                  <a:lnTo>
                    <a:pt x="14" y="3"/>
                  </a:lnTo>
                  <a:lnTo>
                    <a:pt x="14" y="5"/>
                  </a:lnTo>
                  <a:lnTo>
                    <a:pt x="14" y="5"/>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5049838" y="2073276"/>
              <a:ext cx="25400" cy="11113"/>
            </a:xfrm>
            <a:custGeom>
              <a:avLst/>
              <a:gdLst>
                <a:gd name="T0" fmla="*/ 14 w 16"/>
                <a:gd name="T1" fmla="*/ 0 h 7"/>
                <a:gd name="T2" fmla="*/ 14 w 16"/>
                <a:gd name="T3" fmla="*/ 0 h 7"/>
                <a:gd name="T4" fmla="*/ 16 w 16"/>
                <a:gd name="T5" fmla="*/ 1 h 7"/>
                <a:gd name="T6" fmla="*/ 16 w 16"/>
                <a:gd name="T7" fmla="*/ 3 h 7"/>
                <a:gd name="T8" fmla="*/ 15 w 16"/>
                <a:gd name="T9" fmla="*/ 5 h 7"/>
                <a:gd name="T10" fmla="*/ 14 w 16"/>
                <a:gd name="T11" fmla="*/ 7 h 7"/>
                <a:gd name="T12" fmla="*/ 14 w 16"/>
                <a:gd name="T13" fmla="*/ 7 h 7"/>
                <a:gd name="T14" fmla="*/ 6 w 16"/>
                <a:gd name="T15" fmla="*/ 7 h 7"/>
                <a:gd name="T16" fmla="*/ 2 w 16"/>
                <a:gd name="T17" fmla="*/ 6 h 7"/>
                <a:gd name="T18" fmla="*/ 0 w 16"/>
                <a:gd name="T19" fmla="*/ 5 h 7"/>
                <a:gd name="T20" fmla="*/ 0 w 16"/>
                <a:gd name="T21" fmla="*/ 5 h 7"/>
                <a:gd name="T22" fmla="*/ 2 w 16"/>
                <a:gd name="T23" fmla="*/ 4 h 7"/>
                <a:gd name="T24" fmla="*/ 7 w 16"/>
                <a:gd name="T25" fmla="*/ 3 h 7"/>
                <a:gd name="T26" fmla="*/ 10 w 16"/>
                <a:gd name="T27" fmla="*/ 3 h 7"/>
                <a:gd name="T28" fmla="*/ 14 w 16"/>
                <a:gd name="T29" fmla="*/ 0 h 7"/>
                <a:gd name="T30" fmla="*/ 14 w 16"/>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7">
                  <a:moveTo>
                    <a:pt x="14" y="0"/>
                  </a:moveTo>
                  <a:lnTo>
                    <a:pt x="14" y="0"/>
                  </a:lnTo>
                  <a:lnTo>
                    <a:pt x="16" y="1"/>
                  </a:lnTo>
                  <a:lnTo>
                    <a:pt x="16" y="3"/>
                  </a:lnTo>
                  <a:lnTo>
                    <a:pt x="15" y="5"/>
                  </a:lnTo>
                  <a:lnTo>
                    <a:pt x="14" y="7"/>
                  </a:lnTo>
                  <a:lnTo>
                    <a:pt x="14" y="7"/>
                  </a:lnTo>
                  <a:lnTo>
                    <a:pt x="6" y="7"/>
                  </a:lnTo>
                  <a:lnTo>
                    <a:pt x="2" y="6"/>
                  </a:lnTo>
                  <a:lnTo>
                    <a:pt x="0" y="5"/>
                  </a:lnTo>
                  <a:lnTo>
                    <a:pt x="0" y="5"/>
                  </a:lnTo>
                  <a:lnTo>
                    <a:pt x="2" y="4"/>
                  </a:lnTo>
                  <a:lnTo>
                    <a:pt x="7" y="3"/>
                  </a:lnTo>
                  <a:lnTo>
                    <a:pt x="10" y="3"/>
                  </a:lnTo>
                  <a:lnTo>
                    <a:pt x="14" y="0"/>
                  </a:lnTo>
                  <a:lnTo>
                    <a:pt x="14"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3459163" y="2084388"/>
              <a:ext cx="11113" cy="9525"/>
            </a:xfrm>
            <a:custGeom>
              <a:avLst/>
              <a:gdLst>
                <a:gd name="T0" fmla="*/ 0 w 7"/>
                <a:gd name="T1" fmla="*/ 0 h 6"/>
                <a:gd name="T2" fmla="*/ 0 w 7"/>
                <a:gd name="T3" fmla="*/ 0 h 6"/>
                <a:gd name="T4" fmla="*/ 2 w 7"/>
                <a:gd name="T5" fmla="*/ 0 h 6"/>
                <a:gd name="T6" fmla="*/ 5 w 7"/>
                <a:gd name="T7" fmla="*/ 1 h 6"/>
                <a:gd name="T8" fmla="*/ 7 w 7"/>
                <a:gd name="T9" fmla="*/ 3 h 6"/>
                <a:gd name="T10" fmla="*/ 7 w 7"/>
                <a:gd name="T11" fmla="*/ 6 h 6"/>
                <a:gd name="T12" fmla="*/ 7 w 7"/>
                <a:gd name="T13" fmla="*/ 6 h 6"/>
                <a:gd name="T14" fmla="*/ 4 w 7"/>
                <a:gd name="T15" fmla="*/ 5 h 6"/>
                <a:gd name="T16" fmla="*/ 2 w 7"/>
                <a:gd name="T17" fmla="*/ 4 h 6"/>
                <a:gd name="T18" fmla="*/ 0 w 7"/>
                <a:gd name="T19" fmla="*/ 3 h 6"/>
                <a:gd name="T20" fmla="*/ 0 w 7"/>
                <a:gd name="T21" fmla="*/ 0 h 6"/>
                <a:gd name="T22" fmla="*/ 0 w 7"/>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0" y="0"/>
                  </a:moveTo>
                  <a:lnTo>
                    <a:pt x="0" y="0"/>
                  </a:lnTo>
                  <a:lnTo>
                    <a:pt x="2" y="0"/>
                  </a:lnTo>
                  <a:lnTo>
                    <a:pt x="5" y="1"/>
                  </a:lnTo>
                  <a:lnTo>
                    <a:pt x="7" y="3"/>
                  </a:lnTo>
                  <a:lnTo>
                    <a:pt x="7" y="6"/>
                  </a:lnTo>
                  <a:lnTo>
                    <a:pt x="7" y="6"/>
                  </a:lnTo>
                  <a:lnTo>
                    <a:pt x="4" y="5"/>
                  </a:lnTo>
                  <a:lnTo>
                    <a:pt x="2" y="4"/>
                  </a:lnTo>
                  <a:lnTo>
                    <a:pt x="0" y="3"/>
                  </a:lnTo>
                  <a:lnTo>
                    <a:pt x="0" y="0"/>
                  </a:lnTo>
                  <a:lnTo>
                    <a:pt x="0"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5437188" y="2082801"/>
              <a:ext cx="55563" cy="26988"/>
            </a:xfrm>
            <a:custGeom>
              <a:avLst/>
              <a:gdLst>
                <a:gd name="T0" fmla="*/ 31 w 35"/>
                <a:gd name="T1" fmla="*/ 4 h 17"/>
                <a:gd name="T2" fmla="*/ 31 w 35"/>
                <a:gd name="T3" fmla="*/ 4 h 17"/>
                <a:gd name="T4" fmla="*/ 29 w 35"/>
                <a:gd name="T5" fmla="*/ 9 h 17"/>
                <a:gd name="T6" fmla="*/ 29 w 35"/>
                <a:gd name="T7" fmla="*/ 11 h 17"/>
                <a:gd name="T8" fmla="*/ 30 w 35"/>
                <a:gd name="T9" fmla="*/ 12 h 17"/>
                <a:gd name="T10" fmla="*/ 35 w 35"/>
                <a:gd name="T11" fmla="*/ 12 h 17"/>
                <a:gd name="T12" fmla="*/ 35 w 35"/>
                <a:gd name="T13" fmla="*/ 12 h 17"/>
                <a:gd name="T14" fmla="*/ 35 w 35"/>
                <a:gd name="T15" fmla="*/ 14 h 17"/>
                <a:gd name="T16" fmla="*/ 34 w 35"/>
                <a:gd name="T17" fmla="*/ 15 h 17"/>
                <a:gd name="T18" fmla="*/ 29 w 35"/>
                <a:gd name="T19" fmla="*/ 17 h 17"/>
                <a:gd name="T20" fmla="*/ 24 w 35"/>
                <a:gd name="T21" fmla="*/ 17 h 17"/>
                <a:gd name="T22" fmla="*/ 20 w 35"/>
                <a:gd name="T23" fmla="*/ 17 h 17"/>
                <a:gd name="T24" fmla="*/ 20 w 35"/>
                <a:gd name="T25" fmla="*/ 17 h 17"/>
                <a:gd name="T26" fmla="*/ 17 w 35"/>
                <a:gd name="T27" fmla="*/ 17 h 17"/>
                <a:gd name="T28" fmla="*/ 16 w 35"/>
                <a:gd name="T29" fmla="*/ 15 h 17"/>
                <a:gd name="T30" fmla="*/ 16 w 35"/>
                <a:gd name="T31" fmla="*/ 15 h 17"/>
                <a:gd name="T32" fmla="*/ 14 w 35"/>
                <a:gd name="T33" fmla="*/ 14 h 17"/>
                <a:gd name="T34" fmla="*/ 12 w 35"/>
                <a:gd name="T35" fmla="*/ 15 h 17"/>
                <a:gd name="T36" fmla="*/ 11 w 35"/>
                <a:gd name="T37" fmla="*/ 15 h 17"/>
                <a:gd name="T38" fmla="*/ 9 w 35"/>
                <a:gd name="T39" fmla="*/ 15 h 17"/>
                <a:gd name="T40" fmla="*/ 9 w 35"/>
                <a:gd name="T41" fmla="*/ 15 h 17"/>
                <a:gd name="T42" fmla="*/ 9 w 35"/>
                <a:gd name="T43" fmla="*/ 12 h 17"/>
                <a:gd name="T44" fmla="*/ 9 w 35"/>
                <a:gd name="T45" fmla="*/ 12 h 17"/>
                <a:gd name="T46" fmla="*/ 8 w 35"/>
                <a:gd name="T47" fmla="*/ 13 h 17"/>
                <a:gd name="T48" fmla="*/ 7 w 35"/>
                <a:gd name="T49" fmla="*/ 14 h 17"/>
                <a:gd name="T50" fmla="*/ 4 w 35"/>
                <a:gd name="T51" fmla="*/ 13 h 17"/>
                <a:gd name="T52" fmla="*/ 4 w 35"/>
                <a:gd name="T53" fmla="*/ 13 h 17"/>
                <a:gd name="T54" fmla="*/ 5 w 35"/>
                <a:gd name="T55" fmla="*/ 12 h 17"/>
                <a:gd name="T56" fmla="*/ 7 w 35"/>
                <a:gd name="T57" fmla="*/ 11 h 17"/>
                <a:gd name="T58" fmla="*/ 7 w 35"/>
                <a:gd name="T59" fmla="*/ 11 h 17"/>
                <a:gd name="T60" fmla="*/ 4 w 35"/>
                <a:gd name="T61" fmla="*/ 9 h 17"/>
                <a:gd name="T62" fmla="*/ 3 w 35"/>
                <a:gd name="T63" fmla="*/ 11 h 17"/>
                <a:gd name="T64" fmla="*/ 1 w 35"/>
                <a:gd name="T65" fmla="*/ 11 h 17"/>
                <a:gd name="T66" fmla="*/ 0 w 35"/>
                <a:gd name="T67" fmla="*/ 8 h 17"/>
                <a:gd name="T68" fmla="*/ 0 w 35"/>
                <a:gd name="T69" fmla="*/ 8 h 17"/>
                <a:gd name="T70" fmla="*/ 0 w 35"/>
                <a:gd name="T71" fmla="*/ 7 h 17"/>
                <a:gd name="T72" fmla="*/ 1 w 35"/>
                <a:gd name="T73" fmla="*/ 6 h 17"/>
                <a:gd name="T74" fmla="*/ 3 w 35"/>
                <a:gd name="T75" fmla="*/ 6 h 17"/>
                <a:gd name="T76" fmla="*/ 3 w 35"/>
                <a:gd name="T77" fmla="*/ 6 h 17"/>
                <a:gd name="T78" fmla="*/ 5 w 35"/>
                <a:gd name="T79" fmla="*/ 4 h 17"/>
                <a:gd name="T80" fmla="*/ 8 w 35"/>
                <a:gd name="T81" fmla="*/ 2 h 17"/>
                <a:gd name="T82" fmla="*/ 8 w 35"/>
                <a:gd name="T83" fmla="*/ 2 h 17"/>
                <a:gd name="T84" fmla="*/ 14 w 35"/>
                <a:gd name="T85" fmla="*/ 1 h 17"/>
                <a:gd name="T86" fmla="*/ 17 w 35"/>
                <a:gd name="T87" fmla="*/ 0 h 17"/>
                <a:gd name="T88" fmla="*/ 22 w 35"/>
                <a:gd name="T89" fmla="*/ 1 h 17"/>
                <a:gd name="T90" fmla="*/ 22 w 35"/>
                <a:gd name="T91" fmla="*/ 1 h 17"/>
                <a:gd name="T92" fmla="*/ 22 w 35"/>
                <a:gd name="T93" fmla="*/ 4 h 17"/>
                <a:gd name="T94" fmla="*/ 22 w 35"/>
                <a:gd name="T95" fmla="*/ 4 h 17"/>
                <a:gd name="T96" fmla="*/ 24 w 35"/>
                <a:gd name="T97" fmla="*/ 5 h 17"/>
                <a:gd name="T98" fmla="*/ 28 w 35"/>
                <a:gd name="T99" fmla="*/ 4 h 17"/>
                <a:gd name="T100" fmla="*/ 30 w 35"/>
                <a:gd name="T101" fmla="*/ 4 h 17"/>
                <a:gd name="T102" fmla="*/ 31 w 35"/>
                <a:gd name="T103" fmla="*/ 4 h 17"/>
                <a:gd name="T104" fmla="*/ 31 w 35"/>
                <a:gd name="T105"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 h="17">
                  <a:moveTo>
                    <a:pt x="31" y="4"/>
                  </a:moveTo>
                  <a:lnTo>
                    <a:pt x="31" y="4"/>
                  </a:lnTo>
                  <a:lnTo>
                    <a:pt x="29" y="9"/>
                  </a:lnTo>
                  <a:lnTo>
                    <a:pt x="29" y="11"/>
                  </a:lnTo>
                  <a:lnTo>
                    <a:pt x="30" y="12"/>
                  </a:lnTo>
                  <a:lnTo>
                    <a:pt x="35" y="12"/>
                  </a:lnTo>
                  <a:lnTo>
                    <a:pt x="35" y="12"/>
                  </a:lnTo>
                  <a:lnTo>
                    <a:pt x="35" y="14"/>
                  </a:lnTo>
                  <a:lnTo>
                    <a:pt x="34" y="15"/>
                  </a:lnTo>
                  <a:lnTo>
                    <a:pt x="29" y="17"/>
                  </a:lnTo>
                  <a:lnTo>
                    <a:pt x="24" y="17"/>
                  </a:lnTo>
                  <a:lnTo>
                    <a:pt x="20" y="17"/>
                  </a:lnTo>
                  <a:lnTo>
                    <a:pt x="20" y="17"/>
                  </a:lnTo>
                  <a:lnTo>
                    <a:pt x="17" y="17"/>
                  </a:lnTo>
                  <a:lnTo>
                    <a:pt x="16" y="15"/>
                  </a:lnTo>
                  <a:lnTo>
                    <a:pt x="16" y="15"/>
                  </a:lnTo>
                  <a:lnTo>
                    <a:pt x="14" y="14"/>
                  </a:lnTo>
                  <a:lnTo>
                    <a:pt x="12" y="15"/>
                  </a:lnTo>
                  <a:lnTo>
                    <a:pt x="11" y="15"/>
                  </a:lnTo>
                  <a:lnTo>
                    <a:pt x="9" y="15"/>
                  </a:lnTo>
                  <a:lnTo>
                    <a:pt x="9" y="15"/>
                  </a:lnTo>
                  <a:lnTo>
                    <a:pt x="9" y="12"/>
                  </a:lnTo>
                  <a:lnTo>
                    <a:pt x="9" y="12"/>
                  </a:lnTo>
                  <a:lnTo>
                    <a:pt x="8" y="13"/>
                  </a:lnTo>
                  <a:lnTo>
                    <a:pt x="7" y="14"/>
                  </a:lnTo>
                  <a:lnTo>
                    <a:pt x="4" y="13"/>
                  </a:lnTo>
                  <a:lnTo>
                    <a:pt x="4" y="13"/>
                  </a:lnTo>
                  <a:lnTo>
                    <a:pt x="5" y="12"/>
                  </a:lnTo>
                  <a:lnTo>
                    <a:pt x="7" y="11"/>
                  </a:lnTo>
                  <a:lnTo>
                    <a:pt x="7" y="11"/>
                  </a:lnTo>
                  <a:lnTo>
                    <a:pt x="4" y="9"/>
                  </a:lnTo>
                  <a:lnTo>
                    <a:pt x="3" y="11"/>
                  </a:lnTo>
                  <a:lnTo>
                    <a:pt x="1" y="11"/>
                  </a:lnTo>
                  <a:lnTo>
                    <a:pt x="0" y="8"/>
                  </a:lnTo>
                  <a:lnTo>
                    <a:pt x="0" y="8"/>
                  </a:lnTo>
                  <a:lnTo>
                    <a:pt x="0" y="7"/>
                  </a:lnTo>
                  <a:lnTo>
                    <a:pt x="1" y="6"/>
                  </a:lnTo>
                  <a:lnTo>
                    <a:pt x="3" y="6"/>
                  </a:lnTo>
                  <a:lnTo>
                    <a:pt x="3" y="6"/>
                  </a:lnTo>
                  <a:lnTo>
                    <a:pt x="5" y="4"/>
                  </a:lnTo>
                  <a:lnTo>
                    <a:pt x="8" y="2"/>
                  </a:lnTo>
                  <a:lnTo>
                    <a:pt x="8" y="2"/>
                  </a:lnTo>
                  <a:lnTo>
                    <a:pt x="14" y="1"/>
                  </a:lnTo>
                  <a:lnTo>
                    <a:pt x="17" y="0"/>
                  </a:lnTo>
                  <a:lnTo>
                    <a:pt x="22" y="1"/>
                  </a:lnTo>
                  <a:lnTo>
                    <a:pt x="22" y="1"/>
                  </a:lnTo>
                  <a:lnTo>
                    <a:pt x="22" y="4"/>
                  </a:lnTo>
                  <a:lnTo>
                    <a:pt x="22" y="4"/>
                  </a:lnTo>
                  <a:lnTo>
                    <a:pt x="24" y="5"/>
                  </a:lnTo>
                  <a:lnTo>
                    <a:pt x="28" y="4"/>
                  </a:lnTo>
                  <a:lnTo>
                    <a:pt x="30" y="4"/>
                  </a:lnTo>
                  <a:lnTo>
                    <a:pt x="31" y="4"/>
                  </a:lnTo>
                  <a:lnTo>
                    <a:pt x="31" y="4"/>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5411788" y="2085976"/>
              <a:ext cx="22225" cy="9525"/>
            </a:xfrm>
            <a:custGeom>
              <a:avLst/>
              <a:gdLst>
                <a:gd name="T0" fmla="*/ 14 w 14"/>
                <a:gd name="T1" fmla="*/ 4 h 6"/>
                <a:gd name="T2" fmla="*/ 14 w 14"/>
                <a:gd name="T3" fmla="*/ 4 h 6"/>
                <a:gd name="T4" fmla="*/ 13 w 14"/>
                <a:gd name="T5" fmla="*/ 5 h 6"/>
                <a:gd name="T6" fmla="*/ 12 w 14"/>
                <a:gd name="T7" fmla="*/ 5 h 6"/>
                <a:gd name="T8" fmla="*/ 10 w 14"/>
                <a:gd name="T9" fmla="*/ 4 h 6"/>
                <a:gd name="T10" fmla="*/ 10 w 14"/>
                <a:gd name="T11" fmla="*/ 4 h 6"/>
                <a:gd name="T12" fmla="*/ 9 w 14"/>
                <a:gd name="T13" fmla="*/ 4 h 6"/>
                <a:gd name="T14" fmla="*/ 9 w 14"/>
                <a:gd name="T15" fmla="*/ 5 h 6"/>
                <a:gd name="T16" fmla="*/ 9 w 14"/>
                <a:gd name="T17" fmla="*/ 6 h 6"/>
                <a:gd name="T18" fmla="*/ 9 w 14"/>
                <a:gd name="T19" fmla="*/ 6 h 6"/>
                <a:gd name="T20" fmla="*/ 5 w 14"/>
                <a:gd name="T21" fmla="*/ 6 h 6"/>
                <a:gd name="T22" fmla="*/ 4 w 14"/>
                <a:gd name="T23" fmla="*/ 5 h 6"/>
                <a:gd name="T24" fmla="*/ 3 w 14"/>
                <a:gd name="T25" fmla="*/ 4 h 6"/>
                <a:gd name="T26" fmla="*/ 0 w 14"/>
                <a:gd name="T27" fmla="*/ 4 h 6"/>
                <a:gd name="T28" fmla="*/ 0 w 14"/>
                <a:gd name="T29" fmla="*/ 4 h 6"/>
                <a:gd name="T30" fmla="*/ 2 w 14"/>
                <a:gd name="T31" fmla="*/ 2 h 6"/>
                <a:gd name="T32" fmla="*/ 3 w 14"/>
                <a:gd name="T33" fmla="*/ 2 h 6"/>
                <a:gd name="T34" fmla="*/ 7 w 14"/>
                <a:gd name="T35" fmla="*/ 0 h 6"/>
                <a:gd name="T36" fmla="*/ 11 w 14"/>
                <a:gd name="T37" fmla="*/ 2 h 6"/>
                <a:gd name="T38" fmla="*/ 14 w 14"/>
                <a:gd name="T39" fmla="*/ 4 h 6"/>
                <a:gd name="T40" fmla="*/ 14 w 14"/>
                <a:gd name="T4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6">
                  <a:moveTo>
                    <a:pt x="14" y="4"/>
                  </a:moveTo>
                  <a:lnTo>
                    <a:pt x="14" y="4"/>
                  </a:lnTo>
                  <a:lnTo>
                    <a:pt x="13" y="5"/>
                  </a:lnTo>
                  <a:lnTo>
                    <a:pt x="12" y="5"/>
                  </a:lnTo>
                  <a:lnTo>
                    <a:pt x="10" y="4"/>
                  </a:lnTo>
                  <a:lnTo>
                    <a:pt x="10" y="4"/>
                  </a:lnTo>
                  <a:lnTo>
                    <a:pt x="9" y="4"/>
                  </a:lnTo>
                  <a:lnTo>
                    <a:pt x="9" y="5"/>
                  </a:lnTo>
                  <a:lnTo>
                    <a:pt x="9" y="6"/>
                  </a:lnTo>
                  <a:lnTo>
                    <a:pt x="9" y="6"/>
                  </a:lnTo>
                  <a:lnTo>
                    <a:pt x="5" y="6"/>
                  </a:lnTo>
                  <a:lnTo>
                    <a:pt x="4" y="5"/>
                  </a:lnTo>
                  <a:lnTo>
                    <a:pt x="3" y="4"/>
                  </a:lnTo>
                  <a:lnTo>
                    <a:pt x="0" y="4"/>
                  </a:lnTo>
                  <a:lnTo>
                    <a:pt x="0" y="4"/>
                  </a:lnTo>
                  <a:lnTo>
                    <a:pt x="2" y="2"/>
                  </a:lnTo>
                  <a:lnTo>
                    <a:pt x="3" y="2"/>
                  </a:lnTo>
                  <a:lnTo>
                    <a:pt x="7" y="0"/>
                  </a:lnTo>
                  <a:lnTo>
                    <a:pt x="11" y="2"/>
                  </a:lnTo>
                  <a:lnTo>
                    <a:pt x="14" y="4"/>
                  </a:lnTo>
                  <a:lnTo>
                    <a:pt x="14" y="4"/>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
            <p:cNvSpPr>
              <a:spLocks/>
            </p:cNvSpPr>
            <p:nvPr/>
          </p:nvSpPr>
          <p:spPr bwMode="auto">
            <a:xfrm>
              <a:off x="3405188" y="2101851"/>
              <a:ext cx="57150" cy="30163"/>
            </a:xfrm>
            <a:custGeom>
              <a:avLst/>
              <a:gdLst>
                <a:gd name="T0" fmla="*/ 27 w 36"/>
                <a:gd name="T1" fmla="*/ 5 h 19"/>
                <a:gd name="T2" fmla="*/ 27 w 36"/>
                <a:gd name="T3" fmla="*/ 5 h 19"/>
                <a:gd name="T4" fmla="*/ 29 w 36"/>
                <a:gd name="T5" fmla="*/ 8 h 19"/>
                <a:gd name="T6" fmla="*/ 31 w 36"/>
                <a:gd name="T7" fmla="*/ 12 h 19"/>
                <a:gd name="T8" fmla="*/ 31 w 36"/>
                <a:gd name="T9" fmla="*/ 12 h 19"/>
                <a:gd name="T10" fmla="*/ 35 w 36"/>
                <a:gd name="T11" fmla="*/ 14 h 19"/>
                <a:gd name="T12" fmla="*/ 36 w 36"/>
                <a:gd name="T13" fmla="*/ 16 h 19"/>
                <a:gd name="T14" fmla="*/ 36 w 36"/>
                <a:gd name="T15" fmla="*/ 19 h 19"/>
                <a:gd name="T16" fmla="*/ 36 w 36"/>
                <a:gd name="T17" fmla="*/ 19 h 19"/>
                <a:gd name="T18" fmla="*/ 34 w 36"/>
                <a:gd name="T19" fmla="*/ 19 h 19"/>
                <a:gd name="T20" fmla="*/ 31 w 36"/>
                <a:gd name="T21" fmla="*/ 19 h 19"/>
                <a:gd name="T22" fmla="*/ 31 w 36"/>
                <a:gd name="T23" fmla="*/ 19 h 19"/>
                <a:gd name="T24" fmla="*/ 31 w 36"/>
                <a:gd name="T25" fmla="*/ 17 h 19"/>
                <a:gd name="T26" fmla="*/ 31 w 36"/>
                <a:gd name="T27" fmla="*/ 16 h 19"/>
                <a:gd name="T28" fmla="*/ 31 w 36"/>
                <a:gd name="T29" fmla="*/ 16 h 19"/>
                <a:gd name="T30" fmla="*/ 29 w 36"/>
                <a:gd name="T31" fmla="*/ 16 h 19"/>
                <a:gd name="T32" fmla="*/ 28 w 36"/>
                <a:gd name="T33" fmla="*/ 16 h 19"/>
                <a:gd name="T34" fmla="*/ 29 w 36"/>
                <a:gd name="T35" fmla="*/ 14 h 19"/>
                <a:gd name="T36" fmla="*/ 29 w 36"/>
                <a:gd name="T37" fmla="*/ 14 h 19"/>
                <a:gd name="T38" fmla="*/ 16 w 36"/>
                <a:gd name="T39" fmla="*/ 14 h 19"/>
                <a:gd name="T40" fmla="*/ 8 w 36"/>
                <a:gd name="T41" fmla="*/ 13 h 19"/>
                <a:gd name="T42" fmla="*/ 8 w 36"/>
                <a:gd name="T43" fmla="*/ 13 h 19"/>
                <a:gd name="T44" fmla="*/ 8 w 36"/>
                <a:gd name="T45" fmla="*/ 10 h 19"/>
                <a:gd name="T46" fmla="*/ 9 w 36"/>
                <a:gd name="T47" fmla="*/ 9 h 19"/>
                <a:gd name="T48" fmla="*/ 12 w 36"/>
                <a:gd name="T49" fmla="*/ 9 h 19"/>
                <a:gd name="T50" fmla="*/ 12 w 36"/>
                <a:gd name="T51" fmla="*/ 9 h 19"/>
                <a:gd name="T52" fmla="*/ 11 w 36"/>
                <a:gd name="T53" fmla="*/ 8 h 19"/>
                <a:gd name="T54" fmla="*/ 11 w 36"/>
                <a:gd name="T55" fmla="*/ 8 h 19"/>
                <a:gd name="T56" fmla="*/ 10 w 36"/>
                <a:gd name="T57" fmla="*/ 7 h 19"/>
                <a:gd name="T58" fmla="*/ 9 w 36"/>
                <a:gd name="T59" fmla="*/ 6 h 19"/>
                <a:gd name="T60" fmla="*/ 9 w 36"/>
                <a:gd name="T61" fmla="*/ 6 h 19"/>
                <a:gd name="T62" fmla="*/ 5 w 36"/>
                <a:gd name="T63" fmla="*/ 6 h 19"/>
                <a:gd name="T64" fmla="*/ 3 w 36"/>
                <a:gd name="T65" fmla="*/ 6 h 19"/>
                <a:gd name="T66" fmla="*/ 1 w 36"/>
                <a:gd name="T67" fmla="*/ 5 h 19"/>
                <a:gd name="T68" fmla="*/ 0 w 36"/>
                <a:gd name="T69" fmla="*/ 1 h 19"/>
                <a:gd name="T70" fmla="*/ 0 w 36"/>
                <a:gd name="T71" fmla="*/ 1 h 19"/>
                <a:gd name="T72" fmla="*/ 3 w 36"/>
                <a:gd name="T73" fmla="*/ 0 h 19"/>
                <a:gd name="T74" fmla="*/ 7 w 36"/>
                <a:gd name="T75" fmla="*/ 0 h 19"/>
                <a:gd name="T76" fmla="*/ 12 w 36"/>
                <a:gd name="T77" fmla="*/ 1 h 19"/>
                <a:gd name="T78" fmla="*/ 12 w 36"/>
                <a:gd name="T79" fmla="*/ 1 h 19"/>
                <a:gd name="T80" fmla="*/ 15 w 36"/>
                <a:gd name="T81" fmla="*/ 2 h 19"/>
                <a:gd name="T82" fmla="*/ 16 w 36"/>
                <a:gd name="T83" fmla="*/ 5 h 19"/>
                <a:gd name="T84" fmla="*/ 16 w 36"/>
                <a:gd name="T85" fmla="*/ 5 h 19"/>
                <a:gd name="T86" fmla="*/ 17 w 36"/>
                <a:gd name="T87" fmla="*/ 5 h 19"/>
                <a:gd name="T88" fmla="*/ 19 w 36"/>
                <a:gd name="T89" fmla="*/ 3 h 19"/>
                <a:gd name="T90" fmla="*/ 22 w 36"/>
                <a:gd name="T91" fmla="*/ 3 h 19"/>
                <a:gd name="T92" fmla="*/ 22 w 36"/>
                <a:gd name="T93" fmla="*/ 5 h 19"/>
                <a:gd name="T94" fmla="*/ 22 w 36"/>
                <a:gd name="T95" fmla="*/ 5 h 19"/>
                <a:gd name="T96" fmla="*/ 23 w 36"/>
                <a:gd name="T97" fmla="*/ 6 h 19"/>
                <a:gd name="T98" fmla="*/ 24 w 36"/>
                <a:gd name="T99" fmla="*/ 6 h 19"/>
                <a:gd name="T100" fmla="*/ 27 w 36"/>
                <a:gd name="T101" fmla="*/ 6 h 19"/>
                <a:gd name="T102" fmla="*/ 27 w 36"/>
                <a:gd name="T103" fmla="*/ 5 h 19"/>
                <a:gd name="T104" fmla="*/ 27 w 36"/>
                <a:gd name="T105"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 h="19">
                  <a:moveTo>
                    <a:pt x="27" y="5"/>
                  </a:moveTo>
                  <a:lnTo>
                    <a:pt x="27" y="5"/>
                  </a:lnTo>
                  <a:lnTo>
                    <a:pt x="29" y="8"/>
                  </a:lnTo>
                  <a:lnTo>
                    <a:pt x="31" y="12"/>
                  </a:lnTo>
                  <a:lnTo>
                    <a:pt x="31" y="12"/>
                  </a:lnTo>
                  <a:lnTo>
                    <a:pt x="35" y="14"/>
                  </a:lnTo>
                  <a:lnTo>
                    <a:pt x="36" y="16"/>
                  </a:lnTo>
                  <a:lnTo>
                    <a:pt x="36" y="19"/>
                  </a:lnTo>
                  <a:lnTo>
                    <a:pt x="36" y="19"/>
                  </a:lnTo>
                  <a:lnTo>
                    <a:pt x="34" y="19"/>
                  </a:lnTo>
                  <a:lnTo>
                    <a:pt x="31" y="19"/>
                  </a:lnTo>
                  <a:lnTo>
                    <a:pt x="31" y="19"/>
                  </a:lnTo>
                  <a:lnTo>
                    <a:pt x="31" y="17"/>
                  </a:lnTo>
                  <a:lnTo>
                    <a:pt x="31" y="16"/>
                  </a:lnTo>
                  <a:lnTo>
                    <a:pt x="31" y="16"/>
                  </a:lnTo>
                  <a:lnTo>
                    <a:pt x="29" y="16"/>
                  </a:lnTo>
                  <a:lnTo>
                    <a:pt x="28" y="16"/>
                  </a:lnTo>
                  <a:lnTo>
                    <a:pt x="29" y="14"/>
                  </a:lnTo>
                  <a:lnTo>
                    <a:pt x="29" y="14"/>
                  </a:lnTo>
                  <a:lnTo>
                    <a:pt x="16" y="14"/>
                  </a:lnTo>
                  <a:lnTo>
                    <a:pt x="8" y="13"/>
                  </a:lnTo>
                  <a:lnTo>
                    <a:pt x="8" y="13"/>
                  </a:lnTo>
                  <a:lnTo>
                    <a:pt x="8" y="10"/>
                  </a:lnTo>
                  <a:lnTo>
                    <a:pt x="9" y="9"/>
                  </a:lnTo>
                  <a:lnTo>
                    <a:pt x="12" y="9"/>
                  </a:lnTo>
                  <a:lnTo>
                    <a:pt x="12" y="9"/>
                  </a:lnTo>
                  <a:lnTo>
                    <a:pt x="11" y="8"/>
                  </a:lnTo>
                  <a:lnTo>
                    <a:pt x="11" y="8"/>
                  </a:lnTo>
                  <a:lnTo>
                    <a:pt x="10" y="7"/>
                  </a:lnTo>
                  <a:lnTo>
                    <a:pt x="9" y="6"/>
                  </a:lnTo>
                  <a:lnTo>
                    <a:pt x="9" y="6"/>
                  </a:lnTo>
                  <a:lnTo>
                    <a:pt x="5" y="6"/>
                  </a:lnTo>
                  <a:lnTo>
                    <a:pt x="3" y="6"/>
                  </a:lnTo>
                  <a:lnTo>
                    <a:pt x="1" y="5"/>
                  </a:lnTo>
                  <a:lnTo>
                    <a:pt x="0" y="1"/>
                  </a:lnTo>
                  <a:lnTo>
                    <a:pt x="0" y="1"/>
                  </a:lnTo>
                  <a:lnTo>
                    <a:pt x="3" y="0"/>
                  </a:lnTo>
                  <a:lnTo>
                    <a:pt x="7" y="0"/>
                  </a:lnTo>
                  <a:lnTo>
                    <a:pt x="12" y="1"/>
                  </a:lnTo>
                  <a:lnTo>
                    <a:pt x="12" y="1"/>
                  </a:lnTo>
                  <a:lnTo>
                    <a:pt x="15" y="2"/>
                  </a:lnTo>
                  <a:lnTo>
                    <a:pt x="16" y="5"/>
                  </a:lnTo>
                  <a:lnTo>
                    <a:pt x="16" y="5"/>
                  </a:lnTo>
                  <a:lnTo>
                    <a:pt x="17" y="5"/>
                  </a:lnTo>
                  <a:lnTo>
                    <a:pt x="19" y="3"/>
                  </a:lnTo>
                  <a:lnTo>
                    <a:pt x="22" y="3"/>
                  </a:lnTo>
                  <a:lnTo>
                    <a:pt x="22" y="5"/>
                  </a:lnTo>
                  <a:lnTo>
                    <a:pt x="22" y="5"/>
                  </a:lnTo>
                  <a:lnTo>
                    <a:pt x="23" y="6"/>
                  </a:lnTo>
                  <a:lnTo>
                    <a:pt x="24" y="6"/>
                  </a:lnTo>
                  <a:lnTo>
                    <a:pt x="27" y="6"/>
                  </a:lnTo>
                  <a:lnTo>
                    <a:pt x="27" y="5"/>
                  </a:lnTo>
                  <a:lnTo>
                    <a:pt x="27" y="5"/>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p:cNvSpPr>
              <a:spLocks/>
            </p:cNvSpPr>
            <p:nvPr/>
          </p:nvSpPr>
          <p:spPr bwMode="auto">
            <a:xfrm>
              <a:off x="5497513" y="2101851"/>
              <a:ext cx="53975" cy="26988"/>
            </a:xfrm>
            <a:custGeom>
              <a:avLst/>
              <a:gdLst>
                <a:gd name="T0" fmla="*/ 14 w 34"/>
                <a:gd name="T1" fmla="*/ 0 h 17"/>
                <a:gd name="T2" fmla="*/ 14 w 34"/>
                <a:gd name="T3" fmla="*/ 0 h 17"/>
                <a:gd name="T4" fmla="*/ 16 w 34"/>
                <a:gd name="T5" fmla="*/ 1 h 17"/>
                <a:gd name="T6" fmla="*/ 18 w 34"/>
                <a:gd name="T7" fmla="*/ 1 h 17"/>
                <a:gd name="T8" fmla="*/ 20 w 34"/>
                <a:gd name="T9" fmla="*/ 2 h 17"/>
                <a:gd name="T10" fmla="*/ 20 w 34"/>
                <a:gd name="T11" fmla="*/ 5 h 17"/>
                <a:gd name="T12" fmla="*/ 20 w 34"/>
                <a:gd name="T13" fmla="*/ 5 h 17"/>
                <a:gd name="T14" fmla="*/ 21 w 34"/>
                <a:gd name="T15" fmla="*/ 5 h 17"/>
                <a:gd name="T16" fmla="*/ 21 w 34"/>
                <a:gd name="T17" fmla="*/ 3 h 17"/>
                <a:gd name="T18" fmla="*/ 23 w 34"/>
                <a:gd name="T19" fmla="*/ 1 h 17"/>
                <a:gd name="T20" fmla="*/ 23 w 34"/>
                <a:gd name="T21" fmla="*/ 1 h 17"/>
                <a:gd name="T22" fmla="*/ 24 w 34"/>
                <a:gd name="T23" fmla="*/ 2 h 17"/>
                <a:gd name="T24" fmla="*/ 24 w 34"/>
                <a:gd name="T25" fmla="*/ 3 h 17"/>
                <a:gd name="T26" fmla="*/ 25 w 34"/>
                <a:gd name="T27" fmla="*/ 5 h 17"/>
                <a:gd name="T28" fmla="*/ 25 w 34"/>
                <a:gd name="T29" fmla="*/ 5 h 17"/>
                <a:gd name="T30" fmla="*/ 27 w 34"/>
                <a:gd name="T31" fmla="*/ 5 h 17"/>
                <a:gd name="T32" fmla="*/ 28 w 34"/>
                <a:gd name="T33" fmla="*/ 5 h 17"/>
                <a:gd name="T34" fmla="*/ 28 w 34"/>
                <a:gd name="T35" fmla="*/ 5 h 17"/>
                <a:gd name="T36" fmla="*/ 28 w 34"/>
                <a:gd name="T37" fmla="*/ 6 h 17"/>
                <a:gd name="T38" fmla="*/ 28 w 34"/>
                <a:gd name="T39" fmla="*/ 6 h 17"/>
                <a:gd name="T40" fmla="*/ 32 w 34"/>
                <a:gd name="T41" fmla="*/ 6 h 17"/>
                <a:gd name="T42" fmla="*/ 34 w 34"/>
                <a:gd name="T43" fmla="*/ 7 h 17"/>
                <a:gd name="T44" fmla="*/ 34 w 34"/>
                <a:gd name="T45" fmla="*/ 8 h 17"/>
                <a:gd name="T46" fmla="*/ 34 w 34"/>
                <a:gd name="T47" fmla="*/ 8 h 17"/>
                <a:gd name="T48" fmla="*/ 34 w 34"/>
                <a:gd name="T49" fmla="*/ 9 h 17"/>
                <a:gd name="T50" fmla="*/ 34 w 34"/>
                <a:gd name="T51" fmla="*/ 10 h 17"/>
                <a:gd name="T52" fmla="*/ 31 w 34"/>
                <a:gd name="T53" fmla="*/ 12 h 17"/>
                <a:gd name="T54" fmla="*/ 27 w 34"/>
                <a:gd name="T55" fmla="*/ 10 h 17"/>
                <a:gd name="T56" fmla="*/ 24 w 34"/>
                <a:gd name="T57" fmla="*/ 12 h 17"/>
                <a:gd name="T58" fmla="*/ 24 w 34"/>
                <a:gd name="T59" fmla="*/ 12 h 17"/>
                <a:gd name="T60" fmla="*/ 23 w 34"/>
                <a:gd name="T61" fmla="*/ 12 h 17"/>
                <a:gd name="T62" fmla="*/ 23 w 34"/>
                <a:gd name="T63" fmla="*/ 13 h 17"/>
                <a:gd name="T64" fmla="*/ 23 w 34"/>
                <a:gd name="T65" fmla="*/ 14 h 17"/>
                <a:gd name="T66" fmla="*/ 23 w 34"/>
                <a:gd name="T67" fmla="*/ 14 h 17"/>
                <a:gd name="T68" fmla="*/ 19 w 34"/>
                <a:gd name="T69" fmla="*/ 15 h 17"/>
                <a:gd name="T70" fmla="*/ 14 w 34"/>
                <a:gd name="T71" fmla="*/ 15 h 17"/>
                <a:gd name="T72" fmla="*/ 7 w 34"/>
                <a:gd name="T73" fmla="*/ 14 h 17"/>
                <a:gd name="T74" fmla="*/ 7 w 34"/>
                <a:gd name="T75" fmla="*/ 14 h 17"/>
                <a:gd name="T76" fmla="*/ 7 w 34"/>
                <a:gd name="T77" fmla="*/ 14 h 17"/>
                <a:gd name="T78" fmla="*/ 6 w 34"/>
                <a:gd name="T79" fmla="*/ 15 h 17"/>
                <a:gd name="T80" fmla="*/ 6 w 34"/>
                <a:gd name="T81" fmla="*/ 17 h 17"/>
                <a:gd name="T82" fmla="*/ 6 w 34"/>
                <a:gd name="T83" fmla="*/ 17 h 17"/>
                <a:gd name="T84" fmla="*/ 4 w 34"/>
                <a:gd name="T85" fmla="*/ 16 h 17"/>
                <a:gd name="T86" fmla="*/ 3 w 34"/>
                <a:gd name="T87" fmla="*/ 16 h 17"/>
                <a:gd name="T88" fmla="*/ 1 w 34"/>
                <a:gd name="T89" fmla="*/ 16 h 17"/>
                <a:gd name="T90" fmla="*/ 0 w 34"/>
                <a:gd name="T91" fmla="*/ 16 h 17"/>
                <a:gd name="T92" fmla="*/ 0 w 34"/>
                <a:gd name="T93" fmla="*/ 16 h 17"/>
                <a:gd name="T94" fmla="*/ 0 w 34"/>
                <a:gd name="T95" fmla="*/ 13 h 17"/>
                <a:gd name="T96" fmla="*/ 0 w 34"/>
                <a:gd name="T97" fmla="*/ 12 h 17"/>
                <a:gd name="T98" fmla="*/ 0 w 34"/>
                <a:gd name="T99" fmla="*/ 12 h 17"/>
                <a:gd name="T100" fmla="*/ 1 w 34"/>
                <a:gd name="T101" fmla="*/ 12 h 17"/>
                <a:gd name="T102" fmla="*/ 3 w 34"/>
                <a:gd name="T103" fmla="*/ 12 h 17"/>
                <a:gd name="T104" fmla="*/ 3 w 34"/>
                <a:gd name="T105" fmla="*/ 12 h 17"/>
                <a:gd name="T106" fmla="*/ 4 w 34"/>
                <a:gd name="T107" fmla="*/ 8 h 17"/>
                <a:gd name="T108" fmla="*/ 5 w 34"/>
                <a:gd name="T109" fmla="*/ 6 h 17"/>
                <a:gd name="T110" fmla="*/ 5 w 34"/>
                <a:gd name="T111" fmla="*/ 6 h 17"/>
                <a:gd name="T112" fmla="*/ 6 w 34"/>
                <a:gd name="T113" fmla="*/ 6 h 17"/>
                <a:gd name="T114" fmla="*/ 7 w 34"/>
                <a:gd name="T115" fmla="*/ 6 h 17"/>
                <a:gd name="T116" fmla="*/ 7 w 34"/>
                <a:gd name="T117" fmla="*/ 6 h 17"/>
                <a:gd name="T118" fmla="*/ 11 w 34"/>
                <a:gd name="T119" fmla="*/ 3 h 17"/>
                <a:gd name="T120" fmla="*/ 14 w 34"/>
                <a:gd name="T121" fmla="*/ 0 h 17"/>
                <a:gd name="T122" fmla="*/ 14 w 34"/>
                <a:gd name="T1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7">
                  <a:moveTo>
                    <a:pt x="14" y="0"/>
                  </a:moveTo>
                  <a:lnTo>
                    <a:pt x="14" y="0"/>
                  </a:lnTo>
                  <a:lnTo>
                    <a:pt x="16" y="1"/>
                  </a:lnTo>
                  <a:lnTo>
                    <a:pt x="18" y="1"/>
                  </a:lnTo>
                  <a:lnTo>
                    <a:pt x="20" y="2"/>
                  </a:lnTo>
                  <a:lnTo>
                    <a:pt x="20" y="5"/>
                  </a:lnTo>
                  <a:lnTo>
                    <a:pt x="20" y="5"/>
                  </a:lnTo>
                  <a:lnTo>
                    <a:pt x="21" y="5"/>
                  </a:lnTo>
                  <a:lnTo>
                    <a:pt x="21" y="3"/>
                  </a:lnTo>
                  <a:lnTo>
                    <a:pt x="23" y="1"/>
                  </a:lnTo>
                  <a:lnTo>
                    <a:pt x="23" y="1"/>
                  </a:lnTo>
                  <a:lnTo>
                    <a:pt x="24" y="2"/>
                  </a:lnTo>
                  <a:lnTo>
                    <a:pt x="24" y="3"/>
                  </a:lnTo>
                  <a:lnTo>
                    <a:pt x="25" y="5"/>
                  </a:lnTo>
                  <a:lnTo>
                    <a:pt x="25" y="5"/>
                  </a:lnTo>
                  <a:lnTo>
                    <a:pt x="27" y="5"/>
                  </a:lnTo>
                  <a:lnTo>
                    <a:pt x="28" y="5"/>
                  </a:lnTo>
                  <a:lnTo>
                    <a:pt x="28" y="5"/>
                  </a:lnTo>
                  <a:lnTo>
                    <a:pt x="28" y="6"/>
                  </a:lnTo>
                  <a:lnTo>
                    <a:pt x="28" y="6"/>
                  </a:lnTo>
                  <a:lnTo>
                    <a:pt x="32" y="6"/>
                  </a:lnTo>
                  <a:lnTo>
                    <a:pt x="34" y="7"/>
                  </a:lnTo>
                  <a:lnTo>
                    <a:pt x="34" y="8"/>
                  </a:lnTo>
                  <a:lnTo>
                    <a:pt x="34" y="8"/>
                  </a:lnTo>
                  <a:lnTo>
                    <a:pt x="34" y="9"/>
                  </a:lnTo>
                  <a:lnTo>
                    <a:pt x="34" y="10"/>
                  </a:lnTo>
                  <a:lnTo>
                    <a:pt x="31" y="12"/>
                  </a:lnTo>
                  <a:lnTo>
                    <a:pt x="27" y="10"/>
                  </a:lnTo>
                  <a:lnTo>
                    <a:pt x="24" y="12"/>
                  </a:lnTo>
                  <a:lnTo>
                    <a:pt x="24" y="12"/>
                  </a:lnTo>
                  <a:lnTo>
                    <a:pt x="23" y="12"/>
                  </a:lnTo>
                  <a:lnTo>
                    <a:pt x="23" y="13"/>
                  </a:lnTo>
                  <a:lnTo>
                    <a:pt x="23" y="14"/>
                  </a:lnTo>
                  <a:lnTo>
                    <a:pt x="23" y="14"/>
                  </a:lnTo>
                  <a:lnTo>
                    <a:pt x="19" y="15"/>
                  </a:lnTo>
                  <a:lnTo>
                    <a:pt x="14" y="15"/>
                  </a:lnTo>
                  <a:lnTo>
                    <a:pt x="7" y="14"/>
                  </a:lnTo>
                  <a:lnTo>
                    <a:pt x="7" y="14"/>
                  </a:lnTo>
                  <a:lnTo>
                    <a:pt x="7" y="14"/>
                  </a:lnTo>
                  <a:lnTo>
                    <a:pt x="6" y="15"/>
                  </a:lnTo>
                  <a:lnTo>
                    <a:pt x="6" y="17"/>
                  </a:lnTo>
                  <a:lnTo>
                    <a:pt x="6" y="17"/>
                  </a:lnTo>
                  <a:lnTo>
                    <a:pt x="4" y="16"/>
                  </a:lnTo>
                  <a:lnTo>
                    <a:pt x="3" y="16"/>
                  </a:lnTo>
                  <a:lnTo>
                    <a:pt x="1" y="16"/>
                  </a:lnTo>
                  <a:lnTo>
                    <a:pt x="0" y="16"/>
                  </a:lnTo>
                  <a:lnTo>
                    <a:pt x="0" y="16"/>
                  </a:lnTo>
                  <a:lnTo>
                    <a:pt x="0" y="13"/>
                  </a:lnTo>
                  <a:lnTo>
                    <a:pt x="0" y="12"/>
                  </a:lnTo>
                  <a:lnTo>
                    <a:pt x="0" y="12"/>
                  </a:lnTo>
                  <a:lnTo>
                    <a:pt x="1" y="12"/>
                  </a:lnTo>
                  <a:lnTo>
                    <a:pt x="3" y="12"/>
                  </a:lnTo>
                  <a:lnTo>
                    <a:pt x="3" y="12"/>
                  </a:lnTo>
                  <a:lnTo>
                    <a:pt x="4" y="8"/>
                  </a:lnTo>
                  <a:lnTo>
                    <a:pt x="5" y="6"/>
                  </a:lnTo>
                  <a:lnTo>
                    <a:pt x="5" y="6"/>
                  </a:lnTo>
                  <a:lnTo>
                    <a:pt x="6" y="6"/>
                  </a:lnTo>
                  <a:lnTo>
                    <a:pt x="7" y="6"/>
                  </a:lnTo>
                  <a:lnTo>
                    <a:pt x="7" y="6"/>
                  </a:lnTo>
                  <a:lnTo>
                    <a:pt x="11" y="3"/>
                  </a:lnTo>
                  <a:lnTo>
                    <a:pt x="14" y="0"/>
                  </a:lnTo>
                  <a:lnTo>
                    <a:pt x="14"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3305175" y="2128838"/>
              <a:ext cx="7938" cy="4763"/>
            </a:xfrm>
            <a:custGeom>
              <a:avLst/>
              <a:gdLst>
                <a:gd name="T0" fmla="*/ 5 w 5"/>
                <a:gd name="T1" fmla="*/ 2 h 3"/>
                <a:gd name="T2" fmla="*/ 5 w 5"/>
                <a:gd name="T3" fmla="*/ 2 h 3"/>
                <a:gd name="T4" fmla="*/ 3 w 5"/>
                <a:gd name="T5" fmla="*/ 3 h 3"/>
                <a:gd name="T6" fmla="*/ 2 w 5"/>
                <a:gd name="T7" fmla="*/ 3 h 3"/>
                <a:gd name="T8" fmla="*/ 0 w 5"/>
                <a:gd name="T9" fmla="*/ 2 h 3"/>
                <a:gd name="T10" fmla="*/ 0 w 5"/>
                <a:gd name="T11" fmla="*/ 0 h 3"/>
                <a:gd name="T12" fmla="*/ 2 w 5"/>
                <a:gd name="T13" fmla="*/ 0 h 3"/>
                <a:gd name="T14" fmla="*/ 3 w 5"/>
                <a:gd name="T15" fmla="*/ 0 h 3"/>
                <a:gd name="T16" fmla="*/ 5 w 5"/>
                <a:gd name="T17" fmla="*/ 2 h 3"/>
                <a:gd name="T18" fmla="*/ 5 w 5"/>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5" y="2"/>
                  </a:moveTo>
                  <a:lnTo>
                    <a:pt x="5" y="2"/>
                  </a:lnTo>
                  <a:lnTo>
                    <a:pt x="3" y="3"/>
                  </a:lnTo>
                  <a:lnTo>
                    <a:pt x="2" y="3"/>
                  </a:lnTo>
                  <a:lnTo>
                    <a:pt x="0" y="2"/>
                  </a:lnTo>
                  <a:lnTo>
                    <a:pt x="0" y="0"/>
                  </a:lnTo>
                  <a:lnTo>
                    <a:pt x="2" y="0"/>
                  </a:lnTo>
                  <a:lnTo>
                    <a:pt x="3" y="0"/>
                  </a:lnTo>
                  <a:lnTo>
                    <a:pt x="5" y="2"/>
                  </a:lnTo>
                  <a:lnTo>
                    <a:pt x="5" y="2"/>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7"/>
            <p:cNvSpPr>
              <a:spLocks/>
            </p:cNvSpPr>
            <p:nvPr/>
          </p:nvSpPr>
          <p:spPr bwMode="auto">
            <a:xfrm>
              <a:off x="3324225" y="2128838"/>
              <a:ext cx="30163" cy="15875"/>
            </a:xfrm>
            <a:custGeom>
              <a:avLst/>
              <a:gdLst>
                <a:gd name="T0" fmla="*/ 19 w 19"/>
                <a:gd name="T1" fmla="*/ 2 h 10"/>
                <a:gd name="T2" fmla="*/ 19 w 19"/>
                <a:gd name="T3" fmla="*/ 2 h 10"/>
                <a:gd name="T4" fmla="*/ 19 w 19"/>
                <a:gd name="T5" fmla="*/ 5 h 10"/>
                <a:gd name="T6" fmla="*/ 18 w 19"/>
                <a:gd name="T7" fmla="*/ 6 h 10"/>
                <a:gd name="T8" fmla="*/ 17 w 19"/>
                <a:gd name="T9" fmla="*/ 7 h 10"/>
                <a:gd name="T10" fmla="*/ 14 w 19"/>
                <a:gd name="T11" fmla="*/ 7 h 10"/>
                <a:gd name="T12" fmla="*/ 10 w 19"/>
                <a:gd name="T13" fmla="*/ 9 h 10"/>
                <a:gd name="T14" fmla="*/ 7 w 19"/>
                <a:gd name="T15" fmla="*/ 9 h 10"/>
                <a:gd name="T16" fmla="*/ 5 w 19"/>
                <a:gd name="T17" fmla="*/ 10 h 10"/>
                <a:gd name="T18" fmla="*/ 5 w 19"/>
                <a:gd name="T19" fmla="*/ 10 h 10"/>
                <a:gd name="T20" fmla="*/ 4 w 19"/>
                <a:gd name="T21" fmla="*/ 9 h 10"/>
                <a:gd name="T22" fmla="*/ 2 w 19"/>
                <a:gd name="T23" fmla="*/ 7 h 10"/>
                <a:gd name="T24" fmla="*/ 2 w 19"/>
                <a:gd name="T25" fmla="*/ 5 h 10"/>
                <a:gd name="T26" fmla="*/ 0 w 19"/>
                <a:gd name="T27" fmla="*/ 5 h 10"/>
                <a:gd name="T28" fmla="*/ 0 w 19"/>
                <a:gd name="T29" fmla="*/ 5 h 10"/>
                <a:gd name="T30" fmla="*/ 1 w 19"/>
                <a:gd name="T31" fmla="*/ 4 h 10"/>
                <a:gd name="T32" fmla="*/ 2 w 19"/>
                <a:gd name="T33" fmla="*/ 3 h 10"/>
                <a:gd name="T34" fmla="*/ 5 w 19"/>
                <a:gd name="T35" fmla="*/ 4 h 10"/>
                <a:gd name="T36" fmla="*/ 8 w 19"/>
                <a:gd name="T37" fmla="*/ 4 h 10"/>
                <a:gd name="T38" fmla="*/ 10 w 19"/>
                <a:gd name="T39" fmla="*/ 3 h 10"/>
                <a:gd name="T40" fmla="*/ 10 w 19"/>
                <a:gd name="T41" fmla="*/ 2 h 10"/>
                <a:gd name="T42" fmla="*/ 10 w 19"/>
                <a:gd name="T43" fmla="*/ 2 h 10"/>
                <a:gd name="T44" fmla="*/ 11 w 19"/>
                <a:gd name="T45" fmla="*/ 0 h 10"/>
                <a:gd name="T46" fmla="*/ 13 w 19"/>
                <a:gd name="T47" fmla="*/ 2 h 10"/>
                <a:gd name="T48" fmla="*/ 15 w 19"/>
                <a:gd name="T49" fmla="*/ 3 h 10"/>
                <a:gd name="T50" fmla="*/ 19 w 19"/>
                <a:gd name="T51" fmla="*/ 2 h 10"/>
                <a:gd name="T52" fmla="*/ 19 w 19"/>
                <a:gd name="T53"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 h="10">
                  <a:moveTo>
                    <a:pt x="19" y="2"/>
                  </a:moveTo>
                  <a:lnTo>
                    <a:pt x="19" y="2"/>
                  </a:lnTo>
                  <a:lnTo>
                    <a:pt x="19" y="5"/>
                  </a:lnTo>
                  <a:lnTo>
                    <a:pt x="18" y="6"/>
                  </a:lnTo>
                  <a:lnTo>
                    <a:pt x="17" y="7"/>
                  </a:lnTo>
                  <a:lnTo>
                    <a:pt x="14" y="7"/>
                  </a:lnTo>
                  <a:lnTo>
                    <a:pt x="10" y="9"/>
                  </a:lnTo>
                  <a:lnTo>
                    <a:pt x="7" y="9"/>
                  </a:lnTo>
                  <a:lnTo>
                    <a:pt x="5" y="10"/>
                  </a:lnTo>
                  <a:lnTo>
                    <a:pt x="5" y="10"/>
                  </a:lnTo>
                  <a:lnTo>
                    <a:pt x="4" y="9"/>
                  </a:lnTo>
                  <a:lnTo>
                    <a:pt x="2" y="7"/>
                  </a:lnTo>
                  <a:lnTo>
                    <a:pt x="2" y="5"/>
                  </a:lnTo>
                  <a:lnTo>
                    <a:pt x="0" y="5"/>
                  </a:lnTo>
                  <a:lnTo>
                    <a:pt x="0" y="5"/>
                  </a:lnTo>
                  <a:lnTo>
                    <a:pt x="1" y="4"/>
                  </a:lnTo>
                  <a:lnTo>
                    <a:pt x="2" y="3"/>
                  </a:lnTo>
                  <a:lnTo>
                    <a:pt x="5" y="4"/>
                  </a:lnTo>
                  <a:lnTo>
                    <a:pt x="8" y="4"/>
                  </a:lnTo>
                  <a:lnTo>
                    <a:pt x="10" y="3"/>
                  </a:lnTo>
                  <a:lnTo>
                    <a:pt x="10" y="2"/>
                  </a:lnTo>
                  <a:lnTo>
                    <a:pt x="10" y="2"/>
                  </a:lnTo>
                  <a:lnTo>
                    <a:pt x="11" y="0"/>
                  </a:lnTo>
                  <a:lnTo>
                    <a:pt x="13" y="2"/>
                  </a:lnTo>
                  <a:lnTo>
                    <a:pt x="15" y="3"/>
                  </a:lnTo>
                  <a:lnTo>
                    <a:pt x="19" y="2"/>
                  </a:lnTo>
                  <a:lnTo>
                    <a:pt x="19" y="2"/>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p:cNvSpPr>
            <p:nvPr/>
          </p:nvSpPr>
          <p:spPr bwMode="auto">
            <a:xfrm>
              <a:off x="3505200" y="2135188"/>
              <a:ext cx="23813" cy="9525"/>
            </a:xfrm>
            <a:custGeom>
              <a:avLst/>
              <a:gdLst>
                <a:gd name="T0" fmla="*/ 14 w 15"/>
                <a:gd name="T1" fmla="*/ 0 h 6"/>
                <a:gd name="T2" fmla="*/ 14 w 15"/>
                <a:gd name="T3" fmla="*/ 0 h 6"/>
                <a:gd name="T4" fmla="*/ 15 w 15"/>
                <a:gd name="T5" fmla="*/ 0 h 6"/>
                <a:gd name="T6" fmla="*/ 15 w 15"/>
                <a:gd name="T7" fmla="*/ 1 h 6"/>
                <a:gd name="T8" fmla="*/ 14 w 15"/>
                <a:gd name="T9" fmla="*/ 2 h 6"/>
                <a:gd name="T10" fmla="*/ 14 w 15"/>
                <a:gd name="T11" fmla="*/ 2 h 6"/>
                <a:gd name="T12" fmla="*/ 12 w 15"/>
                <a:gd name="T13" fmla="*/ 3 h 6"/>
                <a:gd name="T14" fmla="*/ 9 w 15"/>
                <a:gd name="T15" fmla="*/ 5 h 6"/>
                <a:gd name="T16" fmla="*/ 9 w 15"/>
                <a:gd name="T17" fmla="*/ 5 h 6"/>
                <a:gd name="T18" fmla="*/ 8 w 15"/>
                <a:gd name="T19" fmla="*/ 6 h 6"/>
                <a:gd name="T20" fmla="*/ 8 w 15"/>
                <a:gd name="T21" fmla="*/ 6 h 6"/>
                <a:gd name="T22" fmla="*/ 6 w 15"/>
                <a:gd name="T23" fmla="*/ 5 h 6"/>
                <a:gd name="T24" fmla="*/ 3 w 15"/>
                <a:gd name="T25" fmla="*/ 5 h 6"/>
                <a:gd name="T26" fmla="*/ 3 w 15"/>
                <a:gd name="T27" fmla="*/ 5 h 6"/>
                <a:gd name="T28" fmla="*/ 3 w 15"/>
                <a:gd name="T29" fmla="*/ 5 h 6"/>
                <a:gd name="T30" fmla="*/ 1 w 15"/>
                <a:gd name="T31" fmla="*/ 6 h 6"/>
                <a:gd name="T32" fmla="*/ 1 w 15"/>
                <a:gd name="T33" fmla="*/ 6 h 6"/>
                <a:gd name="T34" fmla="*/ 0 w 15"/>
                <a:gd name="T35" fmla="*/ 6 h 6"/>
                <a:gd name="T36" fmla="*/ 0 w 15"/>
                <a:gd name="T37" fmla="*/ 5 h 6"/>
                <a:gd name="T38" fmla="*/ 0 w 15"/>
                <a:gd name="T39" fmla="*/ 5 h 6"/>
                <a:gd name="T40" fmla="*/ 0 w 15"/>
                <a:gd name="T41" fmla="*/ 2 h 6"/>
                <a:gd name="T42" fmla="*/ 1 w 15"/>
                <a:gd name="T43" fmla="*/ 1 h 6"/>
                <a:gd name="T44" fmla="*/ 6 w 15"/>
                <a:gd name="T45" fmla="*/ 1 h 6"/>
                <a:gd name="T46" fmla="*/ 12 w 15"/>
                <a:gd name="T47" fmla="*/ 1 h 6"/>
                <a:gd name="T48" fmla="*/ 13 w 15"/>
                <a:gd name="T49" fmla="*/ 1 h 6"/>
                <a:gd name="T50" fmla="*/ 14 w 15"/>
                <a:gd name="T51" fmla="*/ 0 h 6"/>
                <a:gd name="T52" fmla="*/ 14 w 15"/>
                <a:gd name="T5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6">
                  <a:moveTo>
                    <a:pt x="14" y="0"/>
                  </a:moveTo>
                  <a:lnTo>
                    <a:pt x="14" y="0"/>
                  </a:lnTo>
                  <a:lnTo>
                    <a:pt x="15" y="0"/>
                  </a:lnTo>
                  <a:lnTo>
                    <a:pt x="15" y="1"/>
                  </a:lnTo>
                  <a:lnTo>
                    <a:pt x="14" y="2"/>
                  </a:lnTo>
                  <a:lnTo>
                    <a:pt x="14" y="2"/>
                  </a:lnTo>
                  <a:lnTo>
                    <a:pt x="12" y="3"/>
                  </a:lnTo>
                  <a:lnTo>
                    <a:pt x="9" y="5"/>
                  </a:lnTo>
                  <a:lnTo>
                    <a:pt x="9" y="5"/>
                  </a:lnTo>
                  <a:lnTo>
                    <a:pt x="8" y="6"/>
                  </a:lnTo>
                  <a:lnTo>
                    <a:pt x="8" y="6"/>
                  </a:lnTo>
                  <a:lnTo>
                    <a:pt x="6" y="5"/>
                  </a:lnTo>
                  <a:lnTo>
                    <a:pt x="3" y="5"/>
                  </a:lnTo>
                  <a:lnTo>
                    <a:pt x="3" y="5"/>
                  </a:lnTo>
                  <a:lnTo>
                    <a:pt x="3" y="5"/>
                  </a:lnTo>
                  <a:lnTo>
                    <a:pt x="1" y="6"/>
                  </a:lnTo>
                  <a:lnTo>
                    <a:pt x="1" y="6"/>
                  </a:lnTo>
                  <a:lnTo>
                    <a:pt x="0" y="6"/>
                  </a:lnTo>
                  <a:lnTo>
                    <a:pt x="0" y="5"/>
                  </a:lnTo>
                  <a:lnTo>
                    <a:pt x="0" y="5"/>
                  </a:lnTo>
                  <a:lnTo>
                    <a:pt x="0" y="2"/>
                  </a:lnTo>
                  <a:lnTo>
                    <a:pt x="1" y="1"/>
                  </a:lnTo>
                  <a:lnTo>
                    <a:pt x="6" y="1"/>
                  </a:lnTo>
                  <a:lnTo>
                    <a:pt x="12" y="1"/>
                  </a:lnTo>
                  <a:lnTo>
                    <a:pt x="13" y="1"/>
                  </a:lnTo>
                  <a:lnTo>
                    <a:pt x="14" y="0"/>
                  </a:lnTo>
                  <a:lnTo>
                    <a:pt x="14"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
            <p:cNvSpPr>
              <a:spLocks/>
            </p:cNvSpPr>
            <p:nvPr/>
          </p:nvSpPr>
          <p:spPr bwMode="auto">
            <a:xfrm>
              <a:off x="3397250" y="2138363"/>
              <a:ext cx="12700" cy="6350"/>
            </a:xfrm>
            <a:custGeom>
              <a:avLst/>
              <a:gdLst>
                <a:gd name="T0" fmla="*/ 0 w 8"/>
                <a:gd name="T1" fmla="*/ 3 h 4"/>
                <a:gd name="T2" fmla="*/ 0 w 8"/>
                <a:gd name="T3" fmla="*/ 3 h 4"/>
                <a:gd name="T4" fmla="*/ 1 w 8"/>
                <a:gd name="T5" fmla="*/ 1 h 4"/>
                <a:gd name="T6" fmla="*/ 1 w 8"/>
                <a:gd name="T7" fmla="*/ 0 h 4"/>
                <a:gd name="T8" fmla="*/ 5 w 8"/>
                <a:gd name="T9" fmla="*/ 0 h 4"/>
                <a:gd name="T10" fmla="*/ 8 w 8"/>
                <a:gd name="T11" fmla="*/ 1 h 4"/>
                <a:gd name="T12" fmla="*/ 8 w 8"/>
                <a:gd name="T13" fmla="*/ 3 h 4"/>
                <a:gd name="T14" fmla="*/ 8 w 8"/>
                <a:gd name="T15" fmla="*/ 4 h 4"/>
                <a:gd name="T16" fmla="*/ 8 w 8"/>
                <a:gd name="T17" fmla="*/ 4 h 4"/>
                <a:gd name="T18" fmla="*/ 6 w 8"/>
                <a:gd name="T19" fmla="*/ 3 h 4"/>
                <a:gd name="T20" fmla="*/ 5 w 8"/>
                <a:gd name="T21" fmla="*/ 3 h 4"/>
                <a:gd name="T22" fmla="*/ 3 w 8"/>
                <a:gd name="T23" fmla="*/ 3 h 4"/>
                <a:gd name="T24" fmla="*/ 0 w 8"/>
                <a:gd name="T25" fmla="*/ 3 h 4"/>
                <a:gd name="T26" fmla="*/ 0 w 8"/>
                <a:gd name="T2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4">
                  <a:moveTo>
                    <a:pt x="0" y="3"/>
                  </a:moveTo>
                  <a:lnTo>
                    <a:pt x="0" y="3"/>
                  </a:lnTo>
                  <a:lnTo>
                    <a:pt x="1" y="1"/>
                  </a:lnTo>
                  <a:lnTo>
                    <a:pt x="1" y="0"/>
                  </a:lnTo>
                  <a:lnTo>
                    <a:pt x="5" y="0"/>
                  </a:lnTo>
                  <a:lnTo>
                    <a:pt x="8" y="1"/>
                  </a:lnTo>
                  <a:lnTo>
                    <a:pt x="8" y="3"/>
                  </a:lnTo>
                  <a:lnTo>
                    <a:pt x="8" y="4"/>
                  </a:lnTo>
                  <a:lnTo>
                    <a:pt x="8" y="4"/>
                  </a:lnTo>
                  <a:lnTo>
                    <a:pt x="6" y="3"/>
                  </a:lnTo>
                  <a:lnTo>
                    <a:pt x="5" y="3"/>
                  </a:lnTo>
                  <a:lnTo>
                    <a:pt x="3" y="3"/>
                  </a:lnTo>
                  <a:lnTo>
                    <a:pt x="0" y="3"/>
                  </a:lnTo>
                  <a:lnTo>
                    <a:pt x="0" y="3"/>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0"/>
            <p:cNvSpPr>
              <a:spLocks/>
            </p:cNvSpPr>
            <p:nvPr/>
          </p:nvSpPr>
          <p:spPr bwMode="auto">
            <a:xfrm>
              <a:off x="3554413" y="2138363"/>
              <a:ext cx="7938" cy="7938"/>
            </a:xfrm>
            <a:custGeom>
              <a:avLst/>
              <a:gdLst>
                <a:gd name="T0" fmla="*/ 0 w 5"/>
                <a:gd name="T1" fmla="*/ 0 h 5"/>
                <a:gd name="T2" fmla="*/ 0 w 5"/>
                <a:gd name="T3" fmla="*/ 0 h 5"/>
                <a:gd name="T4" fmla="*/ 3 w 5"/>
                <a:gd name="T5" fmla="*/ 0 h 5"/>
                <a:gd name="T6" fmla="*/ 4 w 5"/>
                <a:gd name="T7" fmla="*/ 1 h 5"/>
                <a:gd name="T8" fmla="*/ 5 w 5"/>
                <a:gd name="T9" fmla="*/ 3 h 5"/>
                <a:gd name="T10" fmla="*/ 5 w 5"/>
                <a:gd name="T11" fmla="*/ 5 h 5"/>
                <a:gd name="T12" fmla="*/ 5 w 5"/>
                <a:gd name="T13" fmla="*/ 5 h 5"/>
                <a:gd name="T14" fmla="*/ 0 w 5"/>
                <a:gd name="T15" fmla="*/ 5 h 5"/>
                <a:gd name="T16" fmla="*/ 0 w 5"/>
                <a:gd name="T17" fmla="*/ 5 h 5"/>
                <a:gd name="T18" fmla="*/ 0 w 5"/>
                <a:gd name="T19" fmla="*/ 0 h 5"/>
                <a:gd name="T20" fmla="*/ 0 w 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5">
                  <a:moveTo>
                    <a:pt x="0" y="0"/>
                  </a:moveTo>
                  <a:lnTo>
                    <a:pt x="0" y="0"/>
                  </a:lnTo>
                  <a:lnTo>
                    <a:pt x="3" y="0"/>
                  </a:lnTo>
                  <a:lnTo>
                    <a:pt x="4" y="1"/>
                  </a:lnTo>
                  <a:lnTo>
                    <a:pt x="5" y="3"/>
                  </a:lnTo>
                  <a:lnTo>
                    <a:pt x="5" y="5"/>
                  </a:lnTo>
                  <a:lnTo>
                    <a:pt x="5" y="5"/>
                  </a:lnTo>
                  <a:lnTo>
                    <a:pt x="0" y="5"/>
                  </a:lnTo>
                  <a:lnTo>
                    <a:pt x="0" y="5"/>
                  </a:lnTo>
                  <a:lnTo>
                    <a:pt x="0" y="0"/>
                  </a:lnTo>
                  <a:lnTo>
                    <a:pt x="0"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1"/>
            <p:cNvSpPr>
              <a:spLocks/>
            </p:cNvSpPr>
            <p:nvPr/>
          </p:nvSpPr>
          <p:spPr bwMode="auto">
            <a:xfrm>
              <a:off x="3489325" y="2151063"/>
              <a:ext cx="176213" cy="52388"/>
            </a:xfrm>
            <a:custGeom>
              <a:avLst/>
              <a:gdLst>
                <a:gd name="T0" fmla="*/ 111 w 111"/>
                <a:gd name="T1" fmla="*/ 27 h 33"/>
                <a:gd name="T2" fmla="*/ 106 w 111"/>
                <a:gd name="T3" fmla="*/ 31 h 33"/>
                <a:gd name="T4" fmla="*/ 87 w 111"/>
                <a:gd name="T5" fmla="*/ 31 h 33"/>
                <a:gd name="T6" fmla="*/ 81 w 111"/>
                <a:gd name="T7" fmla="*/ 33 h 33"/>
                <a:gd name="T8" fmla="*/ 78 w 111"/>
                <a:gd name="T9" fmla="*/ 33 h 33"/>
                <a:gd name="T10" fmla="*/ 74 w 111"/>
                <a:gd name="T11" fmla="*/ 33 h 33"/>
                <a:gd name="T12" fmla="*/ 68 w 111"/>
                <a:gd name="T13" fmla="*/ 33 h 33"/>
                <a:gd name="T14" fmla="*/ 66 w 111"/>
                <a:gd name="T15" fmla="*/ 32 h 33"/>
                <a:gd name="T16" fmla="*/ 63 w 111"/>
                <a:gd name="T17" fmla="*/ 33 h 33"/>
                <a:gd name="T18" fmla="*/ 59 w 111"/>
                <a:gd name="T19" fmla="*/ 31 h 33"/>
                <a:gd name="T20" fmla="*/ 47 w 111"/>
                <a:gd name="T21" fmla="*/ 32 h 33"/>
                <a:gd name="T22" fmla="*/ 36 w 111"/>
                <a:gd name="T23" fmla="*/ 31 h 33"/>
                <a:gd name="T24" fmla="*/ 37 w 111"/>
                <a:gd name="T25" fmla="*/ 27 h 33"/>
                <a:gd name="T26" fmla="*/ 34 w 111"/>
                <a:gd name="T27" fmla="*/ 26 h 33"/>
                <a:gd name="T28" fmla="*/ 33 w 111"/>
                <a:gd name="T29" fmla="*/ 22 h 33"/>
                <a:gd name="T30" fmla="*/ 31 w 111"/>
                <a:gd name="T31" fmla="*/ 19 h 33"/>
                <a:gd name="T32" fmla="*/ 33 w 111"/>
                <a:gd name="T33" fmla="*/ 17 h 33"/>
                <a:gd name="T34" fmla="*/ 33 w 111"/>
                <a:gd name="T35" fmla="*/ 15 h 33"/>
                <a:gd name="T36" fmla="*/ 31 w 111"/>
                <a:gd name="T37" fmla="*/ 10 h 33"/>
                <a:gd name="T38" fmla="*/ 24 w 111"/>
                <a:gd name="T39" fmla="*/ 11 h 33"/>
                <a:gd name="T40" fmla="*/ 15 w 111"/>
                <a:gd name="T41" fmla="*/ 12 h 33"/>
                <a:gd name="T42" fmla="*/ 13 w 111"/>
                <a:gd name="T43" fmla="*/ 9 h 33"/>
                <a:gd name="T44" fmla="*/ 10 w 111"/>
                <a:gd name="T45" fmla="*/ 6 h 33"/>
                <a:gd name="T46" fmla="*/ 4 w 111"/>
                <a:gd name="T47" fmla="*/ 9 h 33"/>
                <a:gd name="T48" fmla="*/ 4 w 111"/>
                <a:gd name="T49" fmla="*/ 5 h 33"/>
                <a:gd name="T50" fmla="*/ 0 w 111"/>
                <a:gd name="T51" fmla="*/ 2 h 33"/>
                <a:gd name="T52" fmla="*/ 18 w 111"/>
                <a:gd name="T53" fmla="*/ 0 h 33"/>
                <a:gd name="T54" fmla="*/ 19 w 111"/>
                <a:gd name="T55" fmla="*/ 2 h 33"/>
                <a:gd name="T56" fmla="*/ 20 w 111"/>
                <a:gd name="T57" fmla="*/ 4 h 33"/>
                <a:gd name="T58" fmla="*/ 23 w 111"/>
                <a:gd name="T59" fmla="*/ 5 h 33"/>
                <a:gd name="T60" fmla="*/ 26 w 111"/>
                <a:gd name="T61" fmla="*/ 9 h 33"/>
                <a:gd name="T62" fmla="*/ 32 w 111"/>
                <a:gd name="T63" fmla="*/ 8 h 33"/>
                <a:gd name="T64" fmla="*/ 40 w 111"/>
                <a:gd name="T65" fmla="*/ 9 h 33"/>
                <a:gd name="T66" fmla="*/ 41 w 111"/>
                <a:gd name="T67" fmla="*/ 15 h 33"/>
                <a:gd name="T68" fmla="*/ 45 w 111"/>
                <a:gd name="T69" fmla="*/ 17 h 33"/>
                <a:gd name="T70" fmla="*/ 51 w 111"/>
                <a:gd name="T71" fmla="*/ 18 h 33"/>
                <a:gd name="T72" fmla="*/ 51 w 111"/>
                <a:gd name="T73" fmla="*/ 20 h 33"/>
                <a:gd name="T74" fmla="*/ 54 w 111"/>
                <a:gd name="T75" fmla="*/ 19 h 33"/>
                <a:gd name="T76" fmla="*/ 73 w 111"/>
                <a:gd name="T77" fmla="*/ 19 h 33"/>
                <a:gd name="T78" fmla="*/ 77 w 111"/>
                <a:gd name="T79" fmla="*/ 20 h 33"/>
                <a:gd name="T80" fmla="*/ 78 w 111"/>
                <a:gd name="T81" fmla="*/ 18 h 33"/>
                <a:gd name="T82" fmla="*/ 86 w 111"/>
                <a:gd name="T83" fmla="*/ 18 h 33"/>
                <a:gd name="T84" fmla="*/ 104 w 111"/>
                <a:gd name="T85"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1" h="33">
                  <a:moveTo>
                    <a:pt x="111" y="19"/>
                  </a:moveTo>
                  <a:lnTo>
                    <a:pt x="111" y="19"/>
                  </a:lnTo>
                  <a:lnTo>
                    <a:pt x="111" y="27"/>
                  </a:lnTo>
                  <a:lnTo>
                    <a:pt x="111" y="27"/>
                  </a:lnTo>
                  <a:lnTo>
                    <a:pt x="108" y="29"/>
                  </a:lnTo>
                  <a:lnTo>
                    <a:pt x="106" y="31"/>
                  </a:lnTo>
                  <a:lnTo>
                    <a:pt x="106" y="31"/>
                  </a:lnTo>
                  <a:lnTo>
                    <a:pt x="95" y="30"/>
                  </a:lnTo>
                  <a:lnTo>
                    <a:pt x="87" y="31"/>
                  </a:lnTo>
                  <a:lnTo>
                    <a:pt x="87" y="31"/>
                  </a:lnTo>
                  <a:lnTo>
                    <a:pt x="84" y="32"/>
                  </a:lnTo>
                  <a:lnTo>
                    <a:pt x="81" y="33"/>
                  </a:lnTo>
                  <a:lnTo>
                    <a:pt x="81" y="33"/>
                  </a:lnTo>
                  <a:lnTo>
                    <a:pt x="79" y="33"/>
                  </a:lnTo>
                  <a:lnTo>
                    <a:pt x="78" y="33"/>
                  </a:lnTo>
                  <a:lnTo>
                    <a:pt x="77" y="32"/>
                  </a:lnTo>
                  <a:lnTo>
                    <a:pt x="77" y="32"/>
                  </a:lnTo>
                  <a:lnTo>
                    <a:pt x="74" y="33"/>
                  </a:lnTo>
                  <a:lnTo>
                    <a:pt x="74" y="33"/>
                  </a:lnTo>
                  <a:lnTo>
                    <a:pt x="68" y="33"/>
                  </a:lnTo>
                  <a:lnTo>
                    <a:pt x="68" y="33"/>
                  </a:lnTo>
                  <a:lnTo>
                    <a:pt x="68" y="32"/>
                  </a:lnTo>
                  <a:lnTo>
                    <a:pt x="68" y="32"/>
                  </a:lnTo>
                  <a:lnTo>
                    <a:pt x="66" y="32"/>
                  </a:lnTo>
                  <a:lnTo>
                    <a:pt x="65" y="33"/>
                  </a:lnTo>
                  <a:lnTo>
                    <a:pt x="65" y="33"/>
                  </a:lnTo>
                  <a:lnTo>
                    <a:pt x="63" y="33"/>
                  </a:lnTo>
                  <a:lnTo>
                    <a:pt x="61" y="32"/>
                  </a:lnTo>
                  <a:lnTo>
                    <a:pt x="60" y="31"/>
                  </a:lnTo>
                  <a:lnTo>
                    <a:pt x="59" y="31"/>
                  </a:lnTo>
                  <a:lnTo>
                    <a:pt x="59" y="31"/>
                  </a:lnTo>
                  <a:lnTo>
                    <a:pt x="53" y="31"/>
                  </a:lnTo>
                  <a:lnTo>
                    <a:pt x="47" y="32"/>
                  </a:lnTo>
                  <a:lnTo>
                    <a:pt x="41" y="32"/>
                  </a:lnTo>
                  <a:lnTo>
                    <a:pt x="36" y="31"/>
                  </a:lnTo>
                  <a:lnTo>
                    <a:pt x="36" y="31"/>
                  </a:lnTo>
                  <a:lnTo>
                    <a:pt x="36" y="29"/>
                  </a:lnTo>
                  <a:lnTo>
                    <a:pt x="37" y="27"/>
                  </a:lnTo>
                  <a:lnTo>
                    <a:pt x="37" y="27"/>
                  </a:lnTo>
                  <a:lnTo>
                    <a:pt x="36" y="26"/>
                  </a:lnTo>
                  <a:lnTo>
                    <a:pt x="36" y="26"/>
                  </a:lnTo>
                  <a:lnTo>
                    <a:pt x="34" y="26"/>
                  </a:lnTo>
                  <a:lnTo>
                    <a:pt x="33" y="25"/>
                  </a:lnTo>
                  <a:lnTo>
                    <a:pt x="33" y="25"/>
                  </a:lnTo>
                  <a:lnTo>
                    <a:pt x="33" y="22"/>
                  </a:lnTo>
                  <a:lnTo>
                    <a:pt x="32" y="20"/>
                  </a:lnTo>
                  <a:lnTo>
                    <a:pt x="31" y="19"/>
                  </a:lnTo>
                  <a:lnTo>
                    <a:pt x="31" y="19"/>
                  </a:lnTo>
                  <a:lnTo>
                    <a:pt x="31" y="18"/>
                  </a:lnTo>
                  <a:lnTo>
                    <a:pt x="32" y="18"/>
                  </a:lnTo>
                  <a:lnTo>
                    <a:pt x="33" y="17"/>
                  </a:lnTo>
                  <a:lnTo>
                    <a:pt x="33" y="16"/>
                  </a:lnTo>
                  <a:lnTo>
                    <a:pt x="33" y="16"/>
                  </a:lnTo>
                  <a:lnTo>
                    <a:pt x="33" y="15"/>
                  </a:lnTo>
                  <a:lnTo>
                    <a:pt x="32" y="13"/>
                  </a:lnTo>
                  <a:lnTo>
                    <a:pt x="31" y="12"/>
                  </a:lnTo>
                  <a:lnTo>
                    <a:pt x="31" y="10"/>
                  </a:lnTo>
                  <a:lnTo>
                    <a:pt x="31" y="10"/>
                  </a:lnTo>
                  <a:lnTo>
                    <a:pt x="27" y="11"/>
                  </a:lnTo>
                  <a:lnTo>
                    <a:pt x="24" y="11"/>
                  </a:lnTo>
                  <a:lnTo>
                    <a:pt x="16" y="11"/>
                  </a:lnTo>
                  <a:lnTo>
                    <a:pt x="16" y="11"/>
                  </a:lnTo>
                  <a:lnTo>
                    <a:pt x="15" y="12"/>
                  </a:lnTo>
                  <a:lnTo>
                    <a:pt x="13" y="11"/>
                  </a:lnTo>
                  <a:lnTo>
                    <a:pt x="13" y="9"/>
                  </a:lnTo>
                  <a:lnTo>
                    <a:pt x="13" y="9"/>
                  </a:lnTo>
                  <a:lnTo>
                    <a:pt x="11" y="8"/>
                  </a:lnTo>
                  <a:lnTo>
                    <a:pt x="10" y="8"/>
                  </a:lnTo>
                  <a:lnTo>
                    <a:pt x="10" y="6"/>
                  </a:lnTo>
                  <a:lnTo>
                    <a:pt x="10" y="6"/>
                  </a:lnTo>
                  <a:lnTo>
                    <a:pt x="8" y="8"/>
                  </a:lnTo>
                  <a:lnTo>
                    <a:pt x="4" y="9"/>
                  </a:lnTo>
                  <a:lnTo>
                    <a:pt x="4" y="9"/>
                  </a:lnTo>
                  <a:lnTo>
                    <a:pt x="5" y="6"/>
                  </a:lnTo>
                  <a:lnTo>
                    <a:pt x="4" y="5"/>
                  </a:lnTo>
                  <a:lnTo>
                    <a:pt x="0" y="5"/>
                  </a:lnTo>
                  <a:lnTo>
                    <a:pt x="0" y="4"/>
                  </a:lnTo>
                  <a:lnTo>
                    <a:pt x="0" y="2"/>
                  </a:lnTo>
                  <a:lnTo>
                    <a:pt x="0" y="2"/>
                  </a:lnTo>
                  <a:lnTo>
                    <a:pt x="10" y="2"/>
                  </a:lnTo>
                  <a:lnTo>
                    <a:pt x="18" y="0"/>
                  </a:lnTo>
                  <a:lnTo>
                    <a:pt x="18" y="0"/>
                  </a:lnTo>
                  <a:lnTo>
                    <a:pt x="18" y="2"/>
                  </a:lnTo>
                  <a:lnTo>
                    <a:pt x="19" y="2"/>
                  </a:lnTo>
                  <a:lnTo>
                    <a:pt x="22" y="2"/>
                  </a:lnTo>
                  <a:lnTo>
                    <a:pt x="22" y="2"/>
                  </a:lnTo>
                  <a:lnTo>
                    <a:pt x="20" y="4"/>
                  </a:lnTo>
                  <a:lnTo>
                    <a:pt x="22" y="5"/>
                  </a:lnTo>
                  <a:lnTo>
                    <a:pt x="22" y="5"/>
                  </a:lnTo>
                  <a:lnTo>
                    <a:pt x="23" y="5"/>
                  </a:lnTo>
                  <a:lnTo>
                    <a:pt x="24" y="5"/>
                  </a:lnTo>
                  <a:lnTo>
                    <a:pt x="26" y="6"/>
                  </a:lnTo>
                  <a:lnTo>
                    <a:pt x="26" y="9"/>
                  </a:lnTo>
                  <a:lnTo>
                    <a:pt x="26" y="9"/>
                  </a:lnTo>
                  <a:lnTo>
                    <a:pt x="29" y="6"/>
                  </a:lnTo>
                  <a:lnTo>
                    <a:pt x="32" y="8"/>
                  </a:lnTo>
                  <a:lnTo>
                    <a:pt x="36" y="9"/>
                  </a:lnTo>
                  <a:lnTo>
                    <a:pt x="40" y="9"/>
                  </a:lnTo>
                  <a:lnTo>
                    <a:pt x="40" y="9"/>
                  </a:lnTo>
                  <a:lnTo>
                    <a:pt x="40" y="11"/>
                  </a:lnTo>
                  <a:lnTo>
                    <a:pt x="40" y="13"/>
                  </a:lnTo>
                  <a:lnTo>
                    <a:pt x="41" y="15"/>
                  </a:lnTo>
                  <a:lnTo>
                    <a:pt x="40" y="16"/>
                  </a:lnTo>
                  <a:lnTo>
                    <a:pt x="40" y="16"/>
                  </a:lnTo>
                  <a:lnTo>
                    <a:pt x="45" y="17"/>
                  </a:lnTo>
                  <a:lnTo>
                    <a:pt x="51" y="18"/>
                  </a:lnTo>
                  <a:lnTo>
                    <a:pt x="51" y="18"/>
                  </a:lnTo>
                  <a:lnTo>
                    <a:pt x="51" y="18"/>
                  </a:lnTo>
                  <a:lnTo>
                    <a:pt x="49" y="20"/>
                  </a:lnTo>
                  <a:lnTo>
                    <a:pt x="49" y="20"/>
                  </a:lnTo>
                  <a:lnTo>
                    <a:pt x="51" y="20"/>
                  </a:lnTo>
                  <a:lnTo>
                    <a:pt x="51" y="20"/>
                  </a:lnTo>
                  <a:lnTo>
                    <a:pt x="52" y="20"/>
                  </a:lnTo>
                  <a:lnTo>
                    <a:pt x="54" y="19"/>
                  </a:lnTo>
                  <a:lnTo>
                    <a:pt x="54" y="19"/>
                  </a:lnTo>
                  <a:lnTo>
                    <a:pt x="63" y="19"/>
                  </a:lnTo>
                  <a:lnTo>
                    <a:pt x="73" y="19"/>
                  </a:lnTo>
                  <a:lnTo>
                    <a:pt x="73" y="19"/>
                  </a:lnTo>
                  <a:lnTo>
                    <a:pt x="77" y="20"/>
                  </a:lnTo>
                  <a:lnTo>
                    <a:pt x="77" y="20"/>
                  </a:lnTo>
                  <a:lnTo>
                    <a:pt x="78" y="20"/>
                  </a:lnTo>
                  <a:lnTo>
                    <a:pt x="77" y="19"/>
                  </a:lnTo>
                  <a:lnTo>
                    <a:pt x="78" y="18"/>
                  </a:lnTo>
                  <a:lnTo>
                    <a:pt x="81" y="18"/>
                  </a:lnTo>
                  <a:lnTo>
                    <a:pt x="81" y="18"/>
                  </a:lnTo>
                  <a:lnTo>
                    <a:pt x="86" y="18"/>
                  </a:lnTo>
                  <a:lnTo>
                    <a:pt x="86" y="18"/>
                  </a:lnTo>
                  <a:lnTo>
                    <a:pt x="98" y="17"/>
                  </a:lnTo>
                  <a:lnTo>
                    <a:pt x="104" y="18"/>
                  </a:lnTo>
                  <a:lnTo>
                    <a:pt x="111" y="19"/>
                  </a:lnTo>
                  <a:lnTo>
                    <a:pt x="111" y="19"/>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
            <p:cNvSpPr>
              <a:spLocks/>
            </p:cNvSpPr>
            <p:nvPr/>
          </p:nvSpPr>
          <p:spPr bwMode="auto">
            <a:xfrm>
              <a:off x="5006975" y="2151063"/>
              <a:ext cx="174625" cy="128588"/>
            </a:xfrm>
            <a:custGeom>
              <a:avLst/>
              <a:gdLst>
                <a:gd name="T0" fmla="*/ 96 w 110"/>
                <a:gd name="T1" fmla="*/ 3 h 81"/>
                <a:gd name="T2" fmla="*/ 110 w 110"/>
                <a:gd name="T3" fmla="*/ 0 h 81"/>
                <a:gd name="T4" fmla="*/ 109 w 110"/>
                <a:gd name="T5" fmla="*/ 9 h 81"/>
                <a:gd name="T6" fmla="*/ 99 w 110"/>
                <a:gd name="T7" fmla="*/ 9 h 81"/>
                <a:gd name="T8" fmla="*/ 87 w 110"/>
                <a:gd name="T9" fmla="*/ 12 h 81"/>
                <a:gd name="T10" fmla="*/ 83 w 110"/>
                <a:gd name="T11" fmla="*/ 15 h 81"/>
                <a:gd name="T12" fmla="*/ 78 w 110"/>
                <a:gd name="T13" fmla="*/ 18 h 81"/>
                <a:gd name="T14" fmla="*/ 76 w 110"/>
                <a:gd name="T15" fmla="*/ 16 h 81"/>
                <a:gd name="T16" fmla="*/ 63 w 110"/>
                <a:gd name="T17" fmla="*/ 19 h 81"/>
                <a:gd name="T18" fmla="*/ 62 w 110"/>
                <a:gd name="T19" fmla="*/ 23 h 81"/>
                <a:gd name="T20" fmla="*/ 54 w 110"/>
                <a:gd name="T21" fmla="*/ 27 h 81"/>
                <a:gd name="T22" fmla="*/ 49 w 110"/>
                <a:gd name="T23" fmla="*/ 31 h 81"/>
                <a:gd name="T24" fmla="*/ 44 w 110"/>
                <a:gd name="T25" fmla="*/ 37 h 81"/>
                <a:gd name="T26" fmla="*/ 38 w 110"/>
                <a:gd name="T27" fmla="*/ 38 h 81"/>
                <a:gd name="T28" fmla="*/ 35 w 110"/>
                <a:gd name="T29" fmla="*/ 42 h 81"/>
                <a:gd name="T30" fmla="*/ 30 w 110"/>
                <a:gd name="T31" fmla="*/ 44 h 81"/>
                <a:gd name="T32" fmla="*/ 28 w 110"/>
                <a:gd name="T33" fmla="*/ 51 h 81"/>
                <a:gd name="T34" fmla="*/ 24 w 110"/>
                <a:gd name="T35" fmla="*/ 57 h 81"/>
                <a:gd name="T36" fmla="*/ 27 w 110"/>
                <a:gd name="T37" fmla="*/ 60 h 81"/>
                <a:gd name="T38" fmla="*/ 22 w 110"/>
                <a:gd name="T39" fmla="*/ 66 h 81"/>
                <a:gd name="T40" fmla="*/ 26 w 110"/>
                <a:gd name="T41" fmla="*/ 70 h 81"/>
                <a:gd name="T42" fmla="*/ 23 w 110"/>
                <a:gd name="T43" fmla="*/ 72 h 81"/>
                <a:gd name="T44" fmla="*/ 27 w 110"/>
                <a:gd name="T45" fmla="*/ 72 h 81"/>
                <a:gd name="T46" fmla="*/ 29 w 110"/>
                <a:gd name="T47" fmla="*/ 74 h 81"/>
                <a:gd name="T48" fmla="*/ 30 w 110"/>
                <a:gd name="T49" fmla="*/ 78 h 81"/>
                <a:gd name="T50" fmla="*/ 15 w 110"/>
                <a:gd name="T51" fmla="*/ 81 h 81"/>
                <a:gd name="T52" fmla="*/ 17 w 110"/>
                <a:gd name="T53" fmla="*/ 78 h 81"/>
                <a:gd name="T54" fmla="*/ 13 w 110"/>
                <a:gd name="T55" fmla="*/ 77 h 81"/>
                <a:gd name="T56" fmla="*/ 6 w 110"/>
                <a:gd name="T57" fmla="*/ 73 h 81"/>
                <a:gd name="T58" fmla="*/ 1 w 110"/>
                <a:gd name="T59" fmla="*/ 73 h 81"/>
                <a:gd name="T60" fmla="*/ 0 w 110"/>
                <a:gd name="T61" fmla="*/ 61 h 81"/>
                <a:gd name="T62" fmla="*/ 3 w 110"/>
                <a:gd name="T63" fmla="*/ 61 h 81"/>
                <a:gd name="T64" fmla="*/ 8 w 110"/>
                <a:gd name="T65" fmla="*/ 59 h 81"/>
                <a:gd name="T66" fmla="*/ 6 w 110"/>
                <a:gd name="T67" fmla="*/ 57 h 81"/>
                <a:gd name="T68" fmla="*/ 8 w 110"/>
                <a:gd name="T69" fmla="*/ 54 h 81"/>
                <a:gd name="T70" fmla="*/ 15 w 110"/>
                <a:gd name="T71" fmla="*/ 51 h 81"/>
                <a:gd name="T72" fmla="*/ 17 w 110"/>
                <a:gd name="T73" fmla="*/ 45 h 81"/>
                <a:gd name="T74" fmla="*/ 17 w 110"/>
                <a:gd name="T75" fmla="*/ 43 h 81"/>
                <a:gd name="T76" fmla="*/ 23 w 110"/>
                <a:gd name="T77" fmla="*/ 38 h 81"/>
                <a:gd name="T78" fmla="*/ 23 w 110"/>
                <a:gd name="T79" fmla="*/ 33 h 81"/>
                <a:gd name="T80" fmla="*/ 30 w 110"/>
                <a:gd name="T81" fmla="*/ 29 h 81"/>
                <a:gd name="T82" fmla="*/ 37 w 110"/>
                <a:gd name="T83" fmla="*/ 24 h 81"/>
                <a:gd name="T84" fmla="*/ 40 w 110"/>
                <a:gd name="T85" fmla="*/ 24 h 81"/>
                <a:gd name="T86" fmla="*/ 43 w 110"/>
                <a:gd name="T87" fmla="*/ 19 h 81"/>
                <a:gd name="T88" fmla="*/ 51 w 110"/>
                <a:gd name="T89" fmla="*/ 16 h 81"/>
                <a:gd name="T90" fmla="*/ 62 w 110"/>
                <a:gd name="T91" fmla="*/ 15 h 81"/>
                <a:gd name="T92" fmla="*/ 64 w 110"/>
                <a:gd name="T93" fmla="*/ 13 h 81"/>
                <a:gd name="T94" fmla="*/ 67 w 110"/>
                <a:gd name="T95" fmla="*/ 13 h 81"/>
                <a:gd name="T96" fmla="*/ 68 w 110"/>
                <a:gd name="T97" fmla="*/ 11 h 81"/>
                <a:gd name="T98" fmla="*/ 81 w 110"/>
                <a:gd name="T99" fmla="*/ 10 h 81"/>
                <a:gd name="T100" fmla="*/ 83 w 110"/>
                <a:gd name="T101" fmla="*/ 9 h 81"/>
                <a:gd name="T102" fmla="*/ 90 w 110"/>
                <a:gd name="T103"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0" h="81">
                  <a:moveTo>
                    <a:pt x="91" y="2"/>
                  </a:moveTo>
                  <a:lnTo>
                    <a:pt x="91" y="2"/>
                  </a:lnTo>
                  <a:lnTo>
                    <a:pt x="94" y="3"/>
                  </a:lnTo>
                  <a:lnTo>
                    <a:pt x="96" y="3"/>
                  </a:lnTo>
                  <a:lnTo>
                    <a:pt x="101" y="3"/>
                  </a:lnTo>
                  <a:lnTo>
                    <a:pt x="105" y="2"/>
                  </a:lnTo>
                  <a:lnTo>
                    <a:pt x="110" y="0"/>
                  </a:lnTo>
                  <a:lnTo>
                    <a:pt x="110" y="0"/>
                  </a:lnTo>
                  <a:lnTo>
                    <a:pt x="110" y="3"/>
                  </a:lnTo>
                  <a:lnTo>
                    <a:pt x="110" y="5"/>
                  </a:lnTo>
                  <a:lnTo>
                    <a:pt x="109" y="6"/>
                  </a:lnTo>
                  <a:lnTo>
                    <a:pt x="109" y="9"/>
                  </a:lnTo>
                  <a:lnTo>
                    <a:pt x="109" y="9"/>
                  </a:lnTo>
                  <a:lnTo>
                    <a:pt x="106" y="8"/>
                  </a:lnTo>
                  <a:lnTo>
                    <a:pt x="104" y="8"/>
                  </a:lnTo>
                  <a:lnTo>
                    <a:pt x="99" y="9"/>
                  </a:lnTo>
                  <a:lnTo>
                    <a:pt x="94" y="10"/>
                  </a:lnTo>
                  <a:lnTo>
                    <a:pt x="88" y="11"/>
                  </a:lnTo>
                  <a:lnTo>
                    <a:pt x="88" y="11"/>
                  </a:lnTo>
                  <a:lnTo>
                    <a:pt x="87" y="12"/>
                  </a:lnTo>
                  <a:lnTo>
                    <a:pt x="87" y="12"/>
                  </a:lnTo>
                  <a:lnTo>
                    <a:pt x="85" y="15"/>
                  </a:lnTo>
                  <a:lnTo>
                    <a:pt x="85" y="15"/>
                  </a:lnTo>
                  <a:lnTo>
                    <a:pt x="83" y="15"/>
                  </a:lnTo>
                  <a:lnTo>
                    <a:pt x="82" y="15"/>
                  </a:lnTo>
                  <a:lnTo>
                    <a:pt x="82" y="15"/>
                  </a:lnTo>
                  <a:lnTo>
                    <a:pt x="78" y="18"/>
                  </a:lnTo>
                  <a:lnTo>
                    <a:pt x="78" y="18"/>
                  </a:lnTo>
                  <a:lnTo>
                    <a:pt x="77" y="17"/>
                  </a:lnTo>
                  <a:lnTo>
                    <a:pt x="76" y="17"/>
                  </a:lnTo>
                  <a:lnTo>
                    <a:pt x="76" y="16"/>
                  </a:lnTo>
                  <a:lnTo>
                    <a:pt x="76" y="16"/>
                  </a:lnTo>
                  <a:lnTo>
                    <a:pt x="69" y="18"/>
                  </a:lnTo>
                  <a:lnTo>
                    <a:pt x="69" y="18"/>
                  </a:lnTo>
                  <a:lnTo>
                    <a:pt x="63" y="19"/>
                  </a:lnTo>
                  <a:lnTo>
                    <a:pt x="63" y="19"/>
                  </a:lnTo>
                  <a:lnTo>
                    <a:pt x="62" y="20"/>
                  </a:lnTo>
                  <a:lnTo>
                    <a:pt x="62" y="20"/>
                  </a:lnTo>
                  <a:lnTo>
                    <a:pt x="62" y="23"/>
                  </a:lnTo>
                  <a:lnTo>
                    <a:pt x="62" y="23"/>
                  </a:lnTo>
                  <a:lnTo>
                    <a:pt x="57" y="23"/>
                  </a:lnTo>
                  <a:lnTo>
                    <a:pt x="55" y="25"/>
                  </a:lnTo>
                  <a:lnTo>
                    <a:pt x="54" y="27"/>
                  </a:lnTo>
                  <a:lnTo>
                    <a:pt x="54" y="27"/>
                  </a:lnTo>
                  <a:lnTo>
                    <a:pt x="53" y="29"/>
                  </a:lnTo>
                  <a:lnTo>
                    <a:pt x="51" y="29"/>
                  </a:lnTo>
                  <a:lnTo>
                    <a:pt x="49" y="31"/>
                  </a:lnTo>
                  <a:lnTo>
                    <a:pt x="49" y="31"/>
                  </a:lnTo>
                  <a:lnTo>
                    <a:pt x="46" y="33"/>
                  </a:lnTo>
                  <a:lnTo>
                    <a:pt x="46" y="33"/>
                  </a:lnTo>
                  <a:lnTo>
                    <a:pt x="44" y="34"/>
                  </a:lnTo>
                  <a:lnTo>
                    <a:pt x="44" y="37"/>
                  </a:lnTo>
                  <a:lnTo>
                    <a:pt x="44" y="37"/>
                  </a:lnTo>
                  <a:lnTo>
                    <a:pt x="41" y="37"/>
                  </a:lnTo>
                  <a:lnTo>
                    <a:pt x="40" y="37"/>
                  </a:lnTo>
                  <a:lnTo>
                    <a:pt x="38" y="38"/>
                  </a:lnTo>
                  <a:lnTo>
                    <a:pt x="36" y="40"/>
                  </a:lnTo>
                  <a:lnTo>
                    <a:pt x="36" y="40"/>
                  </a:lnTo>
                  <a:lnTo>
                    <a:pt x="35" y="40"/>
                  </a:lnTo>
                  <a:lnTo>
                    <a:pt x="35" y="42"/>
                  </a:lnTo>
                  <a:lnTo>
                    <a:pt x="35" y="42"/>
                  </a:lnTo>
                  <a:lnTo>
                    <a:pt x="34" y="43"/>
                  </a:lnTo>
                  <a:lnTo>
                    <a:pt x="33" y="43"/>
                  </a:lnTo>
                  <a:lnTo>
                    <a:pt x="30" y="44"/>
                  </a:lnTo>
                  <a:lnTo>
                    <a:pt x="28" y="45"/>
                  </a:lnTo>
                  <a:lnTo>
                    <a:pt x="28" y="45"/>
                  </a:lnTo>
                  <a:lnTo>
                    <a:pt x="28" y="50"/>
                  </a:lnTo>
                  <a:lnTo>
                    <a:pt x="28" y="51"/>
                  </a:lnTo>
                  <a:lnTo>
                    <a:pt x="26" y="51"/>
                  </a:lnTo>
                  <a:lnTo>
                    <a:pt x="26" y="51"/>
                  </a:lnTo>
                  <a:lnTo>
                    <a:pt x="26" y="53"/>
                  </a:lnTo>
                  <a:lnTo>
                    <a:pt x="24" y="57"/>
                  </a:lnTo>
                  <a:lnTo>
                    <a:pt x="26" y="59"/>
                  </a:lnTo>
                  <a:lnTo>
                    <a:pt x="26" y="60"/>
                  </a:lnTo>
                  <a:lnTo>
                    <a:pt x="27" y="60"/>
                  </a:lnTo>
                  <a:lnTo>
                    <a:pt x="27" y="60"/>
                  </a:lnTo>
                  <a:lnTo>
                    <a:pt x="24" y="63"/>
                  </a:lnTo>
                  <a:lnTo>
                    <a:pt x="22" y="64"/>
                  </a:lnTo>
                  <a:lnTo>
                    <a:pt x="22" y="64"/>
                  </a:lnTo>
                  <a:lnTo>
                    <a:pt x="22" y="66"/>
                  </a:lnTo>
                  <a:lnTo>
                    <a:pt x="23" y="67"/>
                  </a:lnTo>
                  <a:lnTo>
                    <a:pt x="24" y="69"/>
                  </a:lnTo>
                  <a:lnTo>
                    <a:pt x="26" y="70"/>
                  </a:lnTo>
                  <a:lnTo>
                    <a:pt x="26" y="70"/>
                  </a:lnTo>
                  <a:lnTo>
                    <a:pt x="24" y="70"/>
                  </a:lnTo>
                  <a:lnTo>
                    <a:pt x="23" y="71"/>
                  </a:lnTo>
                  <a:lnTo>
                    <a:pt x="23" y="72"/>
                  </a:lnTo>
                  <a:lnTo>
                    <a:pt x="23" y="72"/>
                  </a:lnTo>
                  <a:lnTo>
                    <a:pt x="24" y="72"/>
                  </a:lnTo>
                  <a:lnTo>
                    <a:pt x="26" y="73"/>
                  </a:lnTo>
                  <a:lnTo>
                    <a:pt x="26" y="73"/>
                  </a:lnTo>
                  <a:lnTo>
                    <a:pt x="27" y="72"/>
                  </a:lnTo>
                  <a:lnTo>
                    <a:pt x="27" y="72"/>
                  </a:lnTo>
                  <a:lnTo>
                    <a:pt x="27" y="72"/>
                  </a:lnTo>
                  <a:lnTo>
                    <a:pt x="28" y="73"/>
                  </a:lnTo>
                  <a:lnTo>
                    <a:pt x="29" y="74"/>
                  </a:lnTo>
                  <a:lnTo>
                    <a:pt x="31" y="74"/>
                  </a:lnTo>
                  <a:lnTo>
                    <a:pt x="31" y="74"/>
                  </a:lnTo>
                  <a:lnTo>
                    <a:pt x="31" y="77"/>
                  </a:lnTo>
                  <a:lnTo>
                    <a:pt x="30" y="78"/>
                  </a:lnTo>
                  <a:lnTo>
                    <a:pt x="30" y="79"/>
                  </a:lnTo>
                  <a:lnTo>
                    <a:pt x="30" y="81"/>
                  </a:lnTo>
                  <a:lnTo>
                    <a:pt x="30" y="81"/>
                  </a:lnTo>
                  <a:lnTo>
                    <a:pt x="15" y="81"/>
                  </a:lnTo>
                  <a:lnTo>
                    <a:pt x="15" y="81"/>
                  </a:lnTo>
                  <a:lnTo>
                    <a:pt x="16" y="79"/>
                  </a:lnTo>
                  <a:lnTo>
                    <a:pt x="17" y="79"/>
                  </a:lnTo>
                  <a:lnTo>
                    <a:pt x="17" y="78"/>
                  </a:lnTo>
                  <a:lnTo>
                    <a:pt x="17" y="78"/>
                  </a:lnTo>
                  <a:lnTo>
                    <a:pt x="15" y="77"/>
                  </a:lnTo>
                  <a:lnTo>
                    <a:pt x="13" y="77"/>
                  </a:lnTo>
                  <a:lnTo>
                    <a:pt x="13" y="77"/>
                  </a:lnTo>
                  <a:lnTo>
                    <a:pt x="9" y="73"/>
                  </a:lnTo>
                  <a:lnTo>
                    <a:pt x="9" y="73"/>
                  </a:lnTo>
                  <a:lnTo>
                    <a:pt x="8" y="73"/>
                  </a:lnTo>
                  <a:lnTo>
                    <a:pt x="6" y="73"/>
                  </a:lnTo>
                  <a:lnTo>
                    <a:pt x="6" y="73"/>
                  </a:lnTo>
                  <a:lnTo>
                    <a:pt x="6" y="72"/>
                  </a:lnTo>
                  <a:lnTo>
                    <a:pt x="5" y="72"/>
                  </a:lnTo>
                  <a:lnTo>
                    <a:pt x="1" y="73"/>
                  </a:lnTo>
                  <a:lnTo>
                    <a:pt x="1" y="73"/>
                  </a:lnTo>
                  <a:lnTo>
                    <a:pt x="0" y="69"/>
                  </a:lnTo>
                  <a:lnTo>
                    <a:pt x="0" y="65"/>
                  </a:lnTo>
                  <a:lnTo>
                    <a:pt x="0" y="61"/>
                  </a:lnTo>
                  <a:lnTo>
                    <a:pt x="0" y="61"/>
                  </a:lnTo>
                  <a:lnTo>
                    <a:pt x="1" y="63"/>
                  </a:lnTo>
                  <a:lnTo>
                    <a:pt x="2" y="64"/>
                  </a:lnTo>
                  <a:lnTo>
                    <a:pt x="3" y="61"/>
                  </a:lnTo>
                  <a:lnTo>
                    <a:pt x="5" y="59"/>
                  </a:lnTo>
                  <a:lnTo>
                    <a:pt x="6" y="58"/>
                  </a:lnTo>
                  <a:lnTo>
                    <a:pt x="8" y="59"/>
                  </a:lnTo>
                  <a:lnTo>
                    <a:pt x="8" y="59"/>
                  </a:lnTo>
                  <a:lnTo>
                    <a:pt x="8" y="58"/>
                  </a:lnTo>
                  <a:lnTo>
                    <a:pt x="7" y="58"/>
                  </a:lnTo>
                  <a:lnTo>
                    <a:pt x="6" y="57"/>
                  </a:lnTo>
                  <a:lnTo>
                    <a:pt x="6" y="57"/>
                  </a:lnTo>
                  <a:lnTo>
                    <a:pt x="7" y="57"/>
                  </a:lnTo>
                  <a:lnTo>
                    <a:pt x="8" y="56"/>
                  </a:lnTo>
                  <a:lnTo>
                    <a:pt x="9" y="54"/>
                  </a:lnTo>
                  <a:lnTo>
                    <a:pt x="8" y="54"/>
                  </a:lnTo>
                  <a:lnTo>
                    <a:pt x="8" y="54"/>
                  </a:lnTo>
                  <a:lnTo>
                    <a:pt x="9" y="53"/>
                  </a:lnTo>
                  <a:lnTo>
                    <a:pt x="12" y="52"/>
                  </a:lnTo>
                  <a:lnTo>
                    <a:pt x="15" y="51"/>
                  </a:lnTo>
                  <a:lnTo>
                    <a:pt x="15" y="51"/>
                  </a:lnTo>
                  <a:lnTo>
                    <a:pt x="16" y="49"/>
                  </a:lnTo>
                  <a:lnTo>
                    <a:pt x="17" y="47"/>
                  </a:lnTo>
                  <a:lnTo>
                    <a:pt x="17" y="45"/>
                  </a:lnTo>
                  <a:lnTo>
                    <a:pt x="15" y="45"/>
                  </a:lnTo>
                  <a:lnTo>
                    <a:pt x="15" y="45"/>
                  </a:lnTo>
                  <a:lnTo>
                    <a:pt x="16" y="44"/>
                  </a:lnTo>
                  <a:lnTo>
                    <a:pt x="17" y="43"/>
                  </a:lnTo>
                  <a:lnTo>
                    <a:pt x="21" y="43"/>
                  </a:lnTo>
                  <a:lnTo>
                    <a:pt x="21" y="43"/>
                  </a:lnTo>
                  <a:lnTo>
                    <a:pt x="21" y="40"/>
                  </a:lnTo>
                  <a:lnTo>
                    <a:pt x="23" y="38"/>
                  </a:lnTo>
                  <a:lnTo>
                    <a:pt x="23" y="38"/>
                  </a:lnTo>
                  <a:lnTo>
                    <a:pt x="22" y="37"/>
                  </a:lnTo>
                  <a:lnTo>
                    <a:pt x="23" y="36"/>
                  </a:lnTo>
                  <a:lnTo>
                    <a:pt x="23" y="33"/>
                  </a:lnTo>
                  <a:lnTo>
                    <a:pt x="23" y="31"/>
                  </a:lnTo>
                  <a:lnTo>
                    <a:pt x="23" y="31"/>
                  </a:lnTo>
                  <a:lnTo>
                    <a:pt x="28" y="30"/>
                  </a:lnTo>
                  <a:lnTo>
                    <a:pt x="30" y="29"/>
                  </a:lnTo>
                  <a:lnTo>
                    <a:pt x="36" y="25"/>
                  </a:lnTo>
                  <a:lnTo>
                    <a:pt x="36" y="25"/>
                  </a:lnTo>
                  <a:lnTo>
                    <a:pt x="37" y="25"/>
                  </a:lnTo>
                  <a:lnTo>
                    <a:pt x="37" y="24"/>
                  </a:lnTo>
                  <a:lnTo>
                    <a:pt x="37" y="23"/>
                  </a:lnTo>
                  <a:lnTo>
                    <a:pt x="37" y="23"/>
                  </a:lnTo>
                  <a:lnTo>
                    <a:pt x="38" y="23"/>
                  </a:lnTo>
                  <a:lnTo>
                    <a:pt x="40" y="24"/>
                  </a:lnTo>
                  <a:lnTo>
                    <a:pt x="40" y="24"/>
                  </a:lnTo>
                  <a:lnTo>
                    <a:pt x="42" y="20"/>
                  </a:lnTo>
                  <a:lnTo>
                    <a:pt x="42" y="20"/>
                  </a:lnTo>
                  <a:lnTo>
                    <a:pt x="43" y="19"/>
                  </a:lnTo>
                  <a:lnTo>
                    <a:pt x="44" y="18"/>
                  </a:lnTo>
                  <a:lnTo>
                    <a:pt x="44" y="18"/>
                  </a:lnTo>
                  <a:lnTo>
                    <a:pt x="48" y="18"/>
                  </a:lnTo>
                  <a:lnTo>
                    <a:pt x="51" y="16"/>
                  </a:lnTo>
                  <a:lnTo>
                    <a:pt x="51" y="16"/>
                  </a:lnTo>
                  <a:lnTo>
                    <a:pt x="55" y="16"/>
                  </a:lnTo>
                  <a:lnTo>
                    <a:pt x="62" y="15"/>
                  </a:lnTo>
                  <a:lnTo>
                    <a:pt x="62" y="15"/>
                  </a:lnTo>
                  <a:lnTo>
                    <a:pt x="62" y="13"/>
                  </a:lnTo>
                  <a:lnTo>
                    <a:pt x="63" y="13"/>
                  </a:lnTo>
                  <a:lnTo>
                    <a:pt x="63" y="13"/>
                  </a:lnTo>
                  <a:lnTo>
                    <a:pt x="64" y="13"/>
                  </a:lnTo>
                  <a:lnTo>
                    <a:pt x="65" y="13"/>
                  </a:lnTo>
                  <a:lnTo>
                    <a:pt x="67" y="15"/>
                  </a:lnTo>
                  <a:lnTo>
                    <a:pt x="67" y="15"/>
                  </a:lnTo>
                  <a:lnTo>
                    <a:pt x="67" y="13"/>
                  </a:lnTo>
                  <a:lnTo>
                    <a:pt x="67" y="13"/>
                  </a:lnTo>
                  <a:lnTo>
                    <a:pt x="67" y="12"/>
                  </a:lnTo>
                  <a:lnTo>
                    <a:pt x="68" y="11"/>
                  </a:lnTo>
                  <a:lnTo>
                    <a:pt x="68" y="11"/>
                  </a:lnTo>
                  <a:lnTo>
                    <a:pt x="69" y="11"/>
                  </a:lnTo>
                  <a:lnTo>
                    <a:pt x="69" y="11"/>
                  </a:lnTo>
                  <a:lnTo>
                    <a:pt x="74" y="11"/>
                  </a:lnTo>
                  <a:lnTo>
                    <a:pt x="81" y="10"/>
                  </a:lnTo>
                  <a:lnTo>
                    <a:pt x="81" y="10"/>
                  </a:lnTo>
                  <a:lnTo>
                    <a:pt x="82" y="10"/>
                  </a:lnTo>
                  <a:lnTo>
                    <a:pt x="83" y="9"/>
                  </a:lnTo>
                  <a:lnTo>
                    <a:pt x="83" y="9"/>
                  </a:lnTo>
                  <a:lnTo>
                    <a:pt x="85" y="6"/>
                  </a:lnTo>
                  <a:lnTo>
                    <a:pt x="85" y="6"/>
                  </a:lnTo>
                  <a:lnTo>
                    <a:pt x="88" y="6"/>
                  </a:lnTo>
                  <a:lnTo>
                    <a:pt x="90" y="6"/>
                  </a:lnTo>
                  <a:lnTo>
                    <a:pt x="91" y="5"/>
                  </a:lnTo>
                  <a:lnTo>
                    <a:pt x="91" y="2"/>
                  </a:lnTo>
                  <a:lnTo>
                    <a:pt x="91" y="2"/>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3"/>
            <p:cNvSpPr>
              <a:spLocks/>
            </p:cNvSpPr>
            <p:nvPr/>
          </p:nvSpPr>
          <p:spPr bwMode="auto">
            <a:xfrm>
              <a:off x="3451225" y="2159001"/>
              <a:ext cx="9525" cy="4763"/>
            </a:xfrm>
            <a:custGeom>
              <a:avLst/>
              <a:gdLst>
                <a:gd name="T0" fmla="*/ 2 w 6"/>
                <a:gd name="T1" fmla="*/ 0 h 3"/>
                <a:gd name="T2" fmla="*/ 2 w 6"/>
                <a:gd name="T3" fmla="*/ 0 h 3"/>
                <a:gd name="T4" fmla="*/ 6 w 6"/>
                <a:gd name="T5" fmla="*/ 0 h 3"/>
                <a:gd name="T6" fmla="*/ 6 w 6"/>
                <a:gd name="T7" fmla="*/ 0 h 3"/>
                <a:gd name="T8" fmla="*/ 6 w 6"/>
                <a:gd name="T9" fmla="*/ 1 h 3"/>
                <a:gd name="T10" fmla="*/ 5 w 6"/>
                <a:gd name="T11" fmla="*/ 3 h 3"/>
                <a:gd name="T12" fmla="*/ 1 w 6"/>
                <a:gd name="T13" fmla="*/ 1 h 3"/>
                <a:gd name="T14" fmla="*/ 0 w 6"/>
                <a:gd name="T15" fmla="*/ 0 h 3"/>
                <a:gd name="T16" fmla="*/ 2 w 6"/>
                <a:gd name="T17" fmla="*/ 0 h 3"/>
                <a:gd name="T18" fmla="*/ 2 w 6"/>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3">
                  <a:moveTo>
                    <a:pt x="2" y="0"/>
                  </a:moveTo>
                  <a:lnTo>
                    <a:pt x="2" y="0"/>
                  </a:lnTo>
                  <a:lnTo>
                    <a:pt x="6" y="0"/>
                  </a:lnTo>
                  <a:lnTo>
                    <a:pt x="6" y="0"/>
                  </a:lnTo>
                  <a:lnTo>
                    <a:pt x="6" y="1"/>
                  </a:lnTo>
                  <a:lnTo>
                    <a:pt x="5" y="3"/>
                  </a:lnTo>
                  <a:lnTo>
                    <a:pt x="1" y="1"/>
                  </a:lnTo>
                  <a:lnTo>
                    <a:pt x="0" y="0"/>
                  </a:lnTo>
                  <a:lnTo>
                    <a:pt x="2" y="0"/>
                  </a:lnTo>
                  <a:lnTo>
                    <a:pt x="2"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p:cNvSpPr>
              <a:spLocks/>
            </p:cNvSpPr>
            <p:nvPr/>
          </p:nvSpPr>
          <p:spPr bwMode="auto">
            <a:xfrm>
              <a:off x="5876925" y="2168526"/>
              <a:ext cx="57150" cy="36513"/>
            </a:xfrm>
            <a:custGeom>
              <a:avLst/>
              <a:gdLst>
                <a:gd name="T0" fmla="*/ 10 w 36"/>
                <a:gd name="T1" fmla="*/ 0 h 23"/>
                <a:gd name="T2" fmla="*/ 10 w 36"/>
                <a:gd name="T3" fmla="*/ 0 h 23"/>
                <a:gd name="T4" fmla="*/ 11 w 36"/>
                <a:gd name="T5" fmla="*/ 1 h 23"/>
                <a:gd name="T6" fmla="*/ 12 w 36"/>
                <a:gd name="T7" fmla="*/ 2 h 23"/>
                <a:gd name="T8" fmla="*/ 12 w 36"/>
                <a:gd name="T9" fmla="*/ 2 h 23"/>
                <a:gd name="T10" fmla="*/ 13 w 36"/>
                <a:gd name="T11" fmla="*/ 4 h 23"/>
                <a:gd name="T12" fmla="*/ 16 w 36"/>
                <a:gd name="T13" fmla="*/ 5 h 23"/>
                <a:gd name="T14" fmla="*/ 19 w 36"/>
                <a:gd name="T15" fmla="*/ 6 h 23"/>
                <a:gd name="T16" fmla="*/ 22 w 36"/>
                <a:gd name="T17" fmla="*/ 7 h 23"/>
                <a:gd name="T18" fmla="*/ 22 w 36"/>
                <a:gd name="T19" fmla="*/ 7 h 23"/>
                <a:gd name="T20" fmla="*/ 23 w 36"/>
                <a:gd name="T21" fmla="*/ 7 h 23"/>
                <a:gd name="T22" fmla="*/ 24 w 36"/>
                <a:gd name="T23" fmla="*/ 6 h 23"/>
                <a:gd name="T24" fmla="*/ 26 w 36"/>
                <a:gd name="T25" fmla="*/ 4 h 23"/>
                <a:gd name="T26" fmla="*/ 26 w 36"/>
                <a:gd name="T27" fmla="*/ 4 h 23"/>
                <a:gd name="T28" fmla="*/ 27 w 36"/>
                <a:gd name="T29" fmla="*/ 4 h 23"/>
                <a:gd name="T30" fmla="*/ 30 w 36"/>
                <a:gd name="T31" fmla="*/ 5 h 23"/>
                <a:gd name="T32" fmla="*/ 32 w 36"/>
                <a:gd name="T33" fmla="*/ 6 h 23"/>
                <a:gd name="T34" fmla="*/ 36 w 36"/>
                <a:gd name="T35" fmla="*/ 5 h 23"/>
                <a:gd name="T36" fmla="*/ 36 w 36"/>
                <a:gd name="T37" fmla="*/ 5 h 23"/>
                <a:gd name="T38" fmla="*/ 31 w 36"/>
                <a:gd name="T39" fmla="*/ 8 h 23"/>
                <a:gd name="T40" fmla="*/ 30 w 36"/>
                <a:gd name="T41" fmla="*/ 11 h 23"/>
                <a:gd name="T42" fmla="*/ 31 w 36"/>
                <a:gd name="T43" fmla="*/ 12 h 23"/>
                <a:gd name="T44" fmla="*/ 32 w 36"/>
                <a:gd name="T45" fmla="*/ 13 h 23"/>
                <a:gd name="T46" fmla="*/ 32 w 36"/>
                <a:gd name="T47" fmla="*/ 13 h 23"/>
                <a:gd name="T48" fmla="*/ 30 w 36"/>
                <a:gd name="T49" fmla="*/ 15 h 23"/>
                <a:gd name="T50" fmla="*/ 27 w 36"/>
                <a:gd name="T51" fmla="*/ 16 h 23"/>
                <a:gd name="T52" fmla="*/ 19 w 36"/>
                <a:gd name="T53" fmla="*/ 16 h 23"/>
                <a:gd name="T54" fmla="*/ 19 w 36"/>
                <a:gd name="T55" fmla="*/ 16 h 23"/>
                <a:gd name="T56" fmla="*/ 18 w 36"/>
                <a:gd name="T57" fmla="*/ 16 h 23"/>
                <a:gd name="T58" fmla="*/ 18 w 36"/>
                <a:gd name="T59" fmla="*/ 18 h 23"/>
                <a:gd name="T60" fmla="*/ 19 w 36"/>
                <a:gd name="T61" fmla="*/ 18 h 23"/>
                <a:gd name="T62" fmla="*/ 19 w 36"/>
                <a:gd name="T63" fmla="*/ 18 h 23"/>
                <a:gd name="T64" fmla="*/ 19 w 36"/>
                <a:gd name="T65" fmla="*/ 19 h 23"/>
                <a:gd name="T66" fmla="*/ 19 w 36"/>
                <a:gd name="T67" fmla="*/ 19 h 23"/>
                <a:gd name="T68" fmla="*/ 16 w 36"/>
                <a:gd name="T69" fmla="*/ 20 h 23"/>
                <a:gd name="T70" fmla="*/ 14 w 36"/>
                <a:gd name="T71" fmla="*/ 20 h 23"/>
                <a:gd name="T72" fmla="*/ 17 w 36"/>
                <a:gd name="T73" fmla="*/ 21 h 23"/>
                <a:gd name="T74" fmla="*/ 17 w 36"/>
                <a:gd name="T75" fmla="*/ 21 h 23"/>
                <a:gd name="T76" fmla="*/ 16 w 36"/>
                <a:gd name="T77" fmla="*/ 22 h 23"/>
                <a:gd name="T78" fmla="*/ 16 w 36"/>
                <a:gd name="T79" fmla="*/ 23 h 23"/>
                <a:gd name="T80" fmla="*/ 13 w 36"/>
                <a:gd name="T81" fmla="*/ 22 h 23"/>
                <a:gd name="T82" fmla="*/ 12 w 36"/>
                <a:gd name="T83" fmla="*/ 21 h 23"/>
                <a:gd name="T84" fmla="*/ 12 w 36"/>
                <a:gd name="T85" fmla="*/ 21 h 23"/>
                <a:gd name="T86" fmla="*/ 12 w 36"/>
                <a:gd name="T87" fmla="*/ 22 h 23"/>
                <a:gd name="T88" fmla="*/ 12 w 36"/>
                <a:gd name="T89" fmla="*/ 22 h 23"/>
                <a:gd name="T90" fmla="*/ 10 w 36"/>
                <a:gd name="T91" fmla="*/ 21 h 23"/>
                <a:gd name="T92" fmla="*/ 10 w 36"/>
                <a:gd name="T93" fmla="*/ 20 h 23"/>
                <a:gd name="T94" fmla="*/ 7 w 36"/>
                <a:gd name="T95" fmla="*/ 19 h 23"/>
                <a:gd name="T96" fmla="*/ 5 w 36"/>
                <a:gd name="T97" fmla="*/ 20 h 23"/>
                <a:gd name="T98" fmla="*/ 5 w 36"/>
                <a:gd name="T99" fmla="*/ 20 h 23"/>
                <a:gd name="T100" fmla="*/ 4 w 36"/>
                <a:gd name="T101" fmla="*/ 12 h 23"/>
                <a:gd name="T102" fmla="*/ 3 w 36"/>
                <a:gd name="T103" fmla="*/ 8 h 23"/>
                <a:gd name="T104" fmla="*/ 0 w 36"/>
                <a:gd name="T105" fmla="*/ 7 h 23"/>
                <a:gd name="T106" fmla="*/ 0 w 36"/>
                <a:gd name="T107" fmla="*/ 7 h 23"/>
                <a:gd name="T108" fmla="*/ 2 w 36"/>
                <a:gd name="T109" fmla="*/ 6 h 23"/>
                <a:gd name="T110" fmla="*/ 3 w 36"/>
                <a:gd name="T111" fmla="*/ 5 h 23"/>
                <a:gd name="T112" fmla="*/ 6 w 36"/>
                <a:gd name="T113" fmla="*/ 5 h 23"/>
                <a:gd name="T114" fmla="*/ 10 w 36"/>
                <a:gd name="T115" fmla="*/ 4 h 23"/>
                <a:gd name="T116" fmla="*/ 10 w 36"/>
                <a:gd name="T117" fmla="*/ 2 h 23"/>
                <a:gd name="T118" fmla="*/ 10 w 36"/>
                <a:gd name="T119" fmla="*/ 0 h 23"/>
                <a:gd name="T120" fmla="*/ 10 w 36"/>
                <a:gd name="T1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 h="23">
                  <a:moveTo>
                    <a:pt x="10" y="0"/>
                  </a:moveTo>
                  <a:lnTo>
                    <a:pt x="10" y="0"/>
                  </a:lnTo>
                  <a:lnTo>
                    <a:pt x="11" y="1"/>
                  </a:lnTo>
                  <a:lnTo>
                    <a:pt x="12" y="2"/>
                  </a:lnTo>
                  <a:lnTo>
                    <a:pt x="12" y="2"/>
                  </a:lnTo>
                  <a:lnTo>
                    <a:pt x="13" y="4"/>
                  </a:lnTo>
                  <a:lnTo>
                    <a:pt x="16" y="5"/>
                  </a:lnTo>
                  <a:lnTo>
                    <a:pt x="19" y="6"/>
                  </a:lnTo>
                  <a:lnTo>
                    <a:pt x="22" y="7"/>
                  </a:lnTo>
                  <a:lnTo>
                    <a:pt x="22" y="7"/>
                  </a:lnTo>
                  <a:lnTo>
                    <a:pt x="23" y="7"/>
                  </a:lnTo>
                  <a:lnTo>
                    <a:pt x="24" y="6"/>
                  </a:lnTo>
                  <a:lnTo>
                    <a:pt x="26" y="4"/>
                  </a:lnTo>
                  <a:lnTo>
                    <a:pt x="26" y="4"/>
                  </a:lnTo>
                  <a:lnTo>
                    <a:pt x="27" y="4"/>
                  </a:lnTo>
                  <a:lnTo>
                    <a:pt x="30" y="5"/>
                  </a:lnTo>
                  <a:lnTo>
                    <a:pt x="32" y="6"/>
                  </a:lnTo>
                  <a:lnTo>
                    <a:pt x="36" y="5"/>
                  </a:lnTo>
                  <a:lnTo>
                    <a:pt x="36" y="5"/>
                  </a:lnTo>
                  <a:lnTo>
                    <a:pt x="31" y="8"/>
                  </a:lnTo>
                  <a:lnTo>
                    <a:pt x="30" y="11"/>
                  </a:lnTo>
                  <a:lnTo>
                    <a:pt x="31" y="12"/>
                  </a:lnTo>
                  <a:lnTo>
                    <a:pt x="32" y="13"/>
                  </a:lnTo>
                  <a:lnTo>
                    <a:pt x="32" y="13"/>
                  </a:lnTo>
                  <a:lnTo>
                    <a:pt x="30" y="15"/>
                  </a:lnTo>
                  <a:lnTo>
                    <a:pt x="27" y="16"/>
                  </a:lnTo>
                  <a:lnTo>
                    <a:pt x="19" y="16"/>
                  </a:lnTo>
                  <a:lnTo>
                    <a:pt x="19" y="16"/>
                  </a:lnTo>
                  <a:lnTo>
                    <a:pt x="18" y="16"/>
                  </a:lnTo>
                  <a:lnTo>
                    <a:pt x="18" y="18"/>
                  </a:lnTo>
                  <a:lnTo>
                    <a:pt x="19" y="18"/>
                  </a:lnTo>
                  <a:lnTo>
                    <a:pt x="19" y="18"/>
                  </a:lnTo>
                  <a:lnTo>
                    <a:pt x="19" y="19"/>
                  </a:lnTo>
                  <a:lnTo>
                    <a:pt x="19" y="19"/>
                  </a:lnTo>
                  <a:lnTo>
                    <a:pt x="16" y="20"/>
                  </a:lnTo>
                  <a:lnTo>
                    <a:pt x="14" y="20"/>
                  </a:lnTo>
                  <a:lnTo>
                    <a:pt x="17" y="21"/>
                  </a:lnTo>
                  <a:lnTo>
                    <a:pt x="17" y="21"/>
                  </a:lnTo>
                  <a:lnTo>
                    <a:pt x="16" y="22"/>
                  </a:lnTo>
                  <a:lnTo>
                    <a:pt x="16" y="23"/>
                  </a:lnTo>
                  <a:lnTo>
                    <a:pt x="13" y="22"/>
                  </a:lnTo>
                  <a:lnTo>
                    <a:pt x="12" y="21"/>
                  </a:lnTo>
                  <a:lnTo>
                    <a:pt x="12" y="21"/>
                  </a:lnTo>
                  <a:lnTo>
                    <a:pt x="12" y="22"/>
                  </a:lnTo>
                  <a:lnTo>
                    <a:pt x="12" y="22"/>
                  </a:lnTo>
                  <a:lnTo>
                    <a:pt x="10" y="21"/>
                  </a:lnTo>
                  <a:lnTo>
                    <a:pt x="10" y="20"/>
                  </a:lnTo>
                  <a:lnTo>
                    <a:pt x="7" y="19"/>
                  </a:lnTo>
                  <a:lnTo>
                    <a:pt x="5" y="20"/>
                  </a:lnTo>
                  <a:lnTo>
                    <a:pt x="5" y="20"/>
                  </a:lnTo>
                  <a:lnTo>
                    <a:pt x="4" y="12"/>
                  </a:lnTo>
                  <a:lnTo>
                    <a:pt x="3" y="8"/>
                  </a:lnTo>
                  <a:lnTo>
                    <a:pt x="0" y="7"/>
                  </a:lnTo>
                  <a:lnTo>
                    <a:pt x="0" y="7"/>
                  </a:lnTo>
                  <a:lnTo>
                    <a:pt x="2" y="6"/>
                  </a:lnTo>
                  <a:lnTo>
                    <a:pt x="3" y="5"/>
                  </a:lnTo>
                  <a:lnTo>
                    <a:pt x="6" y="5"/>
                  </a:lnTo>
                  <a:lnTo>
                    <a:pt x="10" y="4"/>
                  </a:lnTo>
                  <a:lnTo>
                    <a:pt x="10" y="2"/>
                  </a:lnTo>
                  <a:lnTo>
                    <a:pt x="10" y="0"/>
                  </a:lnTo>
                  <a:lnTo>
                    <a:pt x="10"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p:nvSpPr>
          <p:spPr bwMode="auto">
            <a:xfrm>
              <a:off x="3259138" y="2174876"/>
              <a:ext cx="12700" cy="7938"/>
            </a:xfrm>
            <a:custGeom>
              <a:avLst/>
              <a:gdLst>
                <a:gd name="T0" fmla="*/ 5 w 8"/>
                <a:gd name="T1" fmla="*/ 0 h 5"/>
                <a:gd name="T2" fmla="*/ 5 w 8"/>
                <a:gd name="T3" fmla="*/ 0 h 5"/>
                <a:gd name="T4" fmla="*/ 7 w 8"/>
                <a:gd name="T5" fmla="*/ 1 h 5"/>
                <a:gd name="T6" fmla="*/ 8 w 8"/>
                <a:gd name="T7" fmla="*/ 2 h 5"/>
                <a:gd name="T8" fmla="*/ 7 w 8"/>
                <a:gd name="T9" fmla="*/ 5 h 5"/>
                <a:gd name="T10" fmla="*/ 7 w 8"/>
                <a:gd name="T11" fmla="*/ 5 h 5"/>
                <a:gd name="T12" fmla="*/ 4 w 8"/>
                <a:gd name="T13" fmla="*/ 4 h 5"/>
                <a:gd name="T14" fmla="*/ 0 w 8"/>
                <a:gd name="T15" fmla="*/ 4 h 5"/>
                <a:gd name="T16" fmla="*/ 0 w 8"/>
                <a:gd name="T17" fmla="*/ 4 h 5"/>
                <a:gd name="T18" fmla="*/ 1 w 8"/>
                <a:gd name="T19" fmla="*/ 3 h 5"/>
                <a:gd name="T20" fmla="*/ 4 w 8"/>
                <a:gd name="T21" fmla="*/ 2 h 5"/>
                <a:gd name="T22" fmla="*/ 5 w 8"/>
                <a:gd name="T23" fmla="*/ 2 h 5"/>
                <a:gd name="T24" fmla="*/ 5 w 8"/>
                <a:gd name="T25" fmla="*/ 0 h 5"/>
                <a:gd name="T26" fmla="*/ 5 w 8"/>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5">
                  <a:moveTo>
                    <a:pt x="5" y="0"/>
                  </a:moveTo>
                  <a:lnTo>
                    <a:pt x="5" y="0"/>
                  </a:lnTo>
                  <a:lnTo>
                    <a:pt x="7" y="1"/>
                  </a:lnTo>
                  <a:lnTo>
                    <a:pt x="8" y="2"/>
                  </a:lnTo>
                  <a:lnTo>
                    <a:pt x="7" y="5"/>
                  </a:lnTo>
                  <a:lnTo>
                    <a:pt x="7" y="5"/>
                  </a:lnTo>
                  <a:lnTo>
                    <a:pt x="4" y="4"/>
                  </a:lnTo>
                  <a:lnTo>
                    <a:pt x="0" y="4"/>
                  </a:lnTo>
                  <a:lnTo>
                    <a:pt x="0" y="4"/>
                  </a:lnTo>
                  <a:lnTo>
                    <a:pt x="1" y="3"/>
                  </a:lnTo>
                  <a:lnTo>
                    <a:pt x="4" y="2"/>
                  </a:lnTo>
                  <a:lnTo>
                    <a:pt x="5" y="2"/>
                  </a:lnTo>
                  <a:lnTo>
                    <a:pt x="5" y="0"/>
                  </a:lnTo>
                  <a:lnTo>
                    <a:pt x="5"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6"/>
            <p:cNvSpPr>
              <a:spLocks/>
            </p:cNvSpPr>
            <p:nvPr/>
          </p:nvSpPr>
          <p:spPr bwMode="auto">
            <a:xfrm>
              <a:off x="5937250" y="2178051"/>
              <a:ext cx="25400" cy="19050"/>
            </a:xfrm>
            <a:custGeom>
              <a:avLst/>
              <a:gdLst>
                <a:gd name="T0" fmla="*/ 0 w 16"/>
                <a:gd name="T1" fmla="*/ 2 h 12"/>
                <a:gd name="T2" fmla="*/ 0 w 16"/>
                <a:gd name="T3" fmla="*/ 2 h 12"/>
                <a:gd name="T4" fmla="*/ 2 w 16"/>
                <a:gd name="T5" fmla="*/ 1 h 12"/>
                <a:gd name="T6" fmla="*/ 5 w 16"/>
                <a:gd name="T7" fmla="*/ 0 h 12"/>
                <a:gd name="T8" fmla="*/ 9 w 16"/>
                <a:gd name="T9" fmla="*/ 1 h 12"/>
                <a:gd name="T10" fmla="*/ 13 w 16"/>
                <a:gd name="T11" fmla="*/ 3 h 12"/>
                <a:gd name="T12" fmla="*/ 16 w 16"/>
                <a:gd name="T13" fmla="*/ 6 h 12"/>
                <a:gd name="T14" fmla="*/ 16 w 16"/>
                <a:gd name="T15" fmla="*/ 6 h 12"/>
                <a:gd name="T16" fmla="*/ 15 w 16"/>
                <a:gd name="T17" fmla="*/ 7 h 12"/>
                <a:gd name="T18" fmla="*/ 13 w 16"/>
                <a:gd name="T19" fmla="*/ 8 h 12"/>
                <a:gd name="T20" fmla="*/ 10 w 16"/>
                <a:gd name="T21" fmla="*/ 9 h 12"/>
                <a:gd name="T22" fmla="*/ 9 w 16"/>
                <a:gd name="T23" fmla="*/ 10 h 12"/>
                <a:gd name="T24" fmla="*/ 9 w 16"/>
                <a:gd name="T25" fmla="*/ 12 h 12"/>
                <a:gd name="T26" fmla="*/ 9 w 16"/>
                <a:gd name="T27" fmla="*/ 12 h 12"/>
                <a:gd name="T28" fmla="*/ 8 w 16"/>
                <a:gd name="T29" fmla="*/ 12 h 12"/>
                <a:gd name="T30" fmla="*/ 8 w 16"/>
                <a:gd name="T31" fmla="*/ 10 h 12"/>
                <a:gd name="T32" fmla="*/ 7 w 16"/>
                <a:gd name="T33" fmla="*/ 8 h 12"/>
                <a:gd name="T34" fmla="*/ 7 w 16"/>
                <a:gd name="T35" fmla="*/ 8 h 12"/>
                <a:gd name="T36" fmla="*/ 5 w 16"/>
                <a:gd name="T37" fmla="*/ 9 h 12"/>
                <a:gd name="T38" fmla="*/ 3 w 16"/>
                <a:gd name="T39" fmla="*/ 8 h 12"/>
                <a:gd name="T40" fmla="*/ 3 w 16"/>
                <a:gd name="T41" fmla="*/ 8 h 12"/>
                <a:gd name="T42" fmla="*/ 2 w 16"/>
                <a:gd name="T43" fmla="*/ 7 h 12"/>
                <a:gd name="T44" fmla="*/ 2 w 16"/>
                <a:gd name="T45" fmla="*/ 5 h 12"/>
                <a:gd name="T46" fmla="*/ 2 w 16"/>
                <a:gd name="T47" fmla="*/ 3 h 12"/>
                <a:gd name="T48" fmla="*/ 0 w 16"/>
                <a:gd name="T49" fmla="*/ 2 h 12"/>
                <a:gd name="T50" fmla="*/ 0 w 16"/>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12">
                  <a:moveTo>
                    <a:pt x="0" y="2"/>
                  </a:moveTo>
                  <a:lnTo>
                    <a:pt x="0" y="2"/>
                  </a:lnTo>
                  <a:lnTo>
                    <a:pt x="2" y="1"/>
                  </a:lnTo>
                  <a:lnTo>
                    <a:pt x="5" y="0"/>
                  </a:lnTo>
                  <a:lnTo>
                    <a:pt x="9" y="1"/>
                  </a:lnTo>
                  <a:lnTo>
                    <a:pt x="13" y="3"/>
                  </a:lnTo>
                  <a:lnTo>
                    <a:pt x="16" y="6"/>
                  </a:lnTo>
                  <a:lnTo>
                    <a:pt x="16" y="6"/>
                  </a:lnTo>
                  <a:lnTo>
                    <a:pt x="15" y="7"/>
                  </a:lnTo>
                  <a:lnTo>
                    <a:pt x="13" y="8"/>
                  </a:lnTo>
                  <a:lnTo>
                    <a:pt x="10" y="9"/>
                  </a:lnTo>
                  <a:lnTo>
                    <a:pt x="9" y="10"/>
                  </a:lnTo>
                  <a:lnTo>
                    <a:pt x="9" y="12"/>
                  </a:lnTo>
                  <a:lnTo>
                    <a:pt x="9" y="12"/>
                  </a:lnTo>
                  <a:lnTo>
                    <a:pt x="8" y="12"/>
                  </a:lnTo>
                  <a:lnTo>
                    <a:pt x="8" y="10"/>
                  </a:lnTo>
                  <a:lnTo>
                    <a:pt x="7" y="8"/>
                  </a:lnTo>
                  <a:lnTo>
                    <a:pt x="7" y="8"/>
                  </a:lnTo>
                  <a:lnTo>
                    <a:pt x="5" y="9"/>
                  </a:lnTo>
                  <a:lnTo>
                    <a:pt x="3" y="8"/>
                  </a:lnTo>
                  <a:lnTo>
                    <a:pt x="3" y="8"/>
                  </a:lnTo>
                  <a:lnTo>
                    <a:pt x="2" y="7"/>
                  </a:lnTo>
                  <a:lnTo>
                    <a:pt x="2" y="5"/>
                  </a:lnTo>
                  <a:lnTo>
                    <a:pt x="2" y="3"/>
                  </a:lnTo>
                  <a:lnTo>
                    <a:pt x="0" y="2"/>
                  </a:lnTo>
                  <a:lnTo>
                    <a:pt x="0" y="2"/>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7"/>
            <p:cNvSpPr>
              <a:spLocks/>
            </p:cNvSpPr>
            <p:nvPr/>
          </p:nvSpPr>
          <p:spPr bwMode="auto">
            <a:xfrm>
              <a:off x="5972175" y="2182813"/>
              <a:ext cx="34925" cy="17463"/>
            </a:xfrm>
            <a:custGeom>
              <a:avLst/>
              <a:gdLst>
                <a:gd name="T0" fmla="*/ 0 w 22"/>
                <a:gd name="T1" fmla="*/ 0 h 11"/>
                <a:gd name="T2" fmla="*/ 0 w 22"/>
                <a:gd name="T3" fmla="*/ 0 h 11"/>
                <a:gd name="T4" fmla="*/ 4 w 22"/>
                <a:gd name="T5" fmla="*/ 0 h 11"/>
                <a:gd name="T6" fmla="*/ 4 w 22"/>
                <a:gd name="T7" fmla="*/ 0 h 11"/>
                <a:gd name="T8" fmla="*/ 6 w 22"/>
                <a:gd name="T9" fmla="*/ 0 h 11"/>
                <a:gd name="T10" fmla="*/ 8 w 22"/>
                <a:gd name="T11" fmla="*/ 2 h 11"/>
                <a:gd name="T12" fmla="*/ 10 w 22"/>
                <a:gd name="T13" fmla="*/ 3 h 11"/>
                <a:gd name="T14" fmla="*/ 12 w 22"/>
                <a:gd name="T15" fmla="*/ 4 h 11"/>
                <a:gd name="T16" fmla="*/ 12 w 22"/>
                <a:gd name="T17" fmla="*/ 4 h 11"/>
                <a:gd name="T18" fmla="*/ 15 w 22"/>
                <a:gd name="T19" fmla="*/ 5 h 11"/>
                <a:gd name="T20" fmla="*/ 19 w 22"/>
                <a:gd name="T21" fmla="*/ 7 h 11"/>
                <a:gd name="T22" fmla="*/ 19 w 22"/>
                <a:gd name="T23" fmla="*/ 7 h 11"/>
                <a:gd name="T24" fmla="*/ 21 w 22"/>
                <a:gd name="T25" fmla="*/ 9 h 11"/>
                <a:gd name="T26" fmla="*/ 22 w 22"/>
                <a:gd name="T27" fmla="*/ 9 h 11"/>
                <a:gd name="T28" fmla="*/ 22 w 22"/>
                <a:gd name="T29" fmla="*/ 11 h 11"/>
                <a:gd name="T30" fmla="*/ 22 w 22"/>
                <a:gd name="T31" fmla="*/ 11 h 11"/>
                <a:gd name="T32" fmla="*/ 17 w 22"/>
                <a:gd name="T33" fmla="*/ 11 h 11"/>
                <a:gd name="T34" fmla="*/ 12 w 22"/>
                <a:gd name="T35" fmla="*/ 10 h 11"/>
                <a:gd name="T36" fmla="*/ 8 w 22"/>
                <a:gd name="T37" fmla="*/ 9 h 11"/>
                <a:gd name="T38" fmla="*/ 4 w 22"/>
                <a:gd name="T39" fmla="*/ 7 h 11"/>
                <a:gd name="T40" fmla="*/ 4 w 22"/>
                <a:gd name="T41" fmla="*/ 7 h 11"/>
                <a:gd name="T42" fmla="*/ 4 w 22"/>
                <a:gd name="T43" fmla="*/ 5 h 11"/>
                <a:gd name="T44" fmla="*/ 3 w 22"/>
                <a:gd name="T45" fmla="*/ 4 h 11"/>
                <a:gd name="T46" fmla="*/ 0 w 22"/>
                <a:gd name="T47" fmla="*/ 4 h 11"/>
                <a:gd name="T48" fmla="*/ 0 w 22"/>
                <a:gd name="T49" fmla="*/ 0 h 11"/>
                <a:gd name="T50" fmla="*/ 0 w 22"/>
                <a:gd name="T5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11">
                  <a:moveTo>
                    <a:pt x="0" y="0"/>
                  </a:moveTo>
                  <a:lnTo>
                    <a:pt x="0" y="0"/>
                  </a:lnTo>
                  <a:lnTo>
                    <a:pt x="4" y="0"/>
                  </a:lnTo>
                  <a:lnTo>
                    <a:pt x="4" y="0"/>
                  </a:lnTo>
                  <a:lnTo>
                    <a:pt x="6" y="0"/>
                  </a:lnTo>
                  <a:lnTo>
                    <a:pt x="8" y="2"/>
                  </a:lnTo>
                  <a:lnTo>
                    <a:pt x="10" y="3"/>
                  </a:lnTo>
                  <a:lnTo>
                    <a:pt x="12" y="4"/>
                  </a:lnTo>
                  <a:lnTo>
                    <a:pt x="12" y="4"/>
                  </a:lnTo>
                  <a:lnTo>
                    <a:pt x="15" y="5"/>
                  </a:lnTo>
                  <a:lnTo>
                    <a:pt x="19" y="7"/>
                  </a:lnTo>
                  <a:lnTo>
                    <a:pt x="19" y="7"/>
                  </a:lnTo>
                  <a:lnTo>
                    <a:pt x="21" y="9"/>
                  </a:lnTo>
                  <a:lnTo>
                    <a:pt x="22" y="9"/>
                  </a:lnTo>
                  <a:lnTo>
                    <a:pt x="22" y="11"/>
                  </a:lnTo>
                  <a:lnTo>
                    <a:pt x="22" y="11"/>
                  </a:lnTo>
                  <a:lnTo>
                    <a:pt x="17" y="11"/>
                  </a:lnTo>
                  <a:lnTo>
                    <a:pt x="12" y="10"/>
                  </a:lnTo>
                  <a:lnTo>
                    <a:pt x="8" y="9"/>
                  </a:lnTo>
                  <a:lnTo>
                    <a:pt x="4" y="7"/>
                  </a:lnTo>
                  <a:lnTo>
                    <a:pt x="4" y="7"/>
                  </a:lnTo>
                  <a:lnTo>
                    <a:pt x="4" y="5"/>
                  </a:lnTo>
                  <a:lnTo>
                    <a:pt x="3" y="4"/>
                  </a:lnTo>
                  <a:lnTo>
                    <a:pt x="0" y="4"/>
                  </a:lnTo>
                  <a:lnTo>
                    <a:pt x="0" y="0"/>
                  </a:lnTo>
                  <a:lnTo>
                    <a:pt x="0"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8"/>
            <p:cNvSpPr>
              <a:spLocks/>
            </p:cNvSpPr>
            <p:nvPr/>
          </p:nvSpPr>
          <p:spPr bwMode="auto">
            <a:xfrm>
              <a:off x="3430588" y="2214563"/>
              <a:ext cx="61913" cy="50800"/>
            </a:xfrm>
            <a:custGeom>
              <a:avLst/>
              <a:gdLst>
                <a:gd name="T0" fmla="*/ 13 w 39"/>
                <a:gd name="T1" fmla="*/ 6 h 32"/>
                <a:gd name="T2" fmla="*/ 13 w 39"/>
                <a:gd name="T3" fmla="*/ 5 h 32"/>
                <a:gd name="T4" fmla="*/ 13 w 39"/>
                <a:gd name="T5" fmla="*/ 5 h 32"/>
                <a:gd name="T6" fmla="*/ 16 w 39"/>
                <a:gd name="T7" fmla="*/ 3 h 32"/>
                <a:gd name="T8" fmla="*/ 27 w 39"/>
                <a:gd name="T9" fmla="*/ 3 h 32"/>
                <a:gd name="T10" fmla="*/ 29 w 39"/>
                <a:gd name="T11" fmla="*/ 0 h 32"/>
                <a:gd name="T12" fmla="*/ 32 w 39"/>
                <a:gd name="T13" fmla="*/ 3 h 32"/>
                <a:gd name="T14" fmla="*/ 33 w 39"/>
                <a:gd name="T15" fmla="*/ 6 h 32"/>
                <a:gd name="T16" fmla="*/ 32 w 39"/>
                <a:gd name="T17" fmla="*/ 9 h 32"/>
                <a:gd name="T18" fmla="*/ 29 w 39"/>
                <a:gd name="T19" fmla="*/ 11 h 32"/>
                <a:gd name="T20" fmla="*/ 30 w 39"/>
                <a:gd name="T21" fmla="*/ 13 h 32"/>
                <a:gd name="T22" fmla="*/ 37 w 39"/>
                <a:gd name="T23" fmla="*/ 12 h 32"/>
                <a:gd name="T24" fmla="*/ 39 w 39"/>
                <a:gd name="T25" fmla="*/ 19 h 32"/>
                <a:gd name="T26" fmla="*/ 39 w 39"/>
                <a:gd name="T27" fmla="*/ 25 h 32"/>
                <a:gd name="T28" fmla="*/ 34 w 39"/>
                <a:gd name="T29" fmla="*/ 25 h 32"/>
                <a:gd name="T30" fmla="*/ 34 w 39"/>
                <a:gd name="T31" fmla="*/ 29 h 32"/>
                <a:gd name="T32" fmla="*/ 32 w 39"/>
                <a:gd name="T33" fmla="*/ 29 h 32"/>
                <a:gd name="T34" fmla="*/ 29 w 39"/>
                <a:gd name="T35" fmla="*/ 29 h 32"/>
                <a:gd name="T36" fmla="*/ 26 w 39"/>
                <a:gd name="T37" fmla="*/ 31 h 32"/>
                <a:gd name="T38" fmla="*/ 25 w 39"/>
                <a:gd name="T39" fmla="*/ 32 h 32"/>
                <a:gd name="T40" fmla="*/ 22 w 39"/>
                <a:gd name="T41" fmla="*/ 30 h 32"/>
                <a:gd name="T42" fmla="*/ 20 w 39"/>
                <a:gd name="T43" fmla="*/ 26 h 32"/>
                <a:gd name="T44" fmla="*/ 15 w 39"/>
                <a:gd name="T45" fmla="*/ 24 h 32"/>
                <a:gd name="T46" fmla="*/ 15 w 39"/>
                <a:gd name="T47" fmla="*/ 21 h 32"/>
                <a:gd name="T48" fmla="*/ 13 w 39"/>
                <a:gd name="T49" fmla="*/ 21 h 32"/>
                <a:gd name="T50" fmla="*/ 13 w 39"/>
                <a:gd name="T51" fmla="*/ 19 h 32"/>
                <a:gd name="T52" fmla="*/ 8 w 39"/>
                <a:gd name="T53" fmla="*/ 19 h 32"/>
                <a:gd name="T54" fmla="*/ 5 w 39"/>
                <a:gd name="T55" fmla="*/ 17 h 32"/>
                <a:gd name="T56" fmla="*/ 0 w 39"/>
                <a:gd name="T57" fmla="*/ 16 h 32"/>
                <a:gd name="T58" fmla="*/ 0 w 39"/>
                <a:gd name="T59" fmla="*/ 14 h 32"/>
                <a:gd name="T60" fmla="*/ 7 w 39"/>
                <a:gd name="T61" fmla="*/ 14 h 32"/>
                <a:gd name="T62" fmla="*/ 15 w 39"/>
                <a:gd name="T63" fmla="*/ 16 h 32"/>
                <a:gd name="T64" fmla="*/ 16 w 39"/>
                <a:gd name="T65" fmla="*/ 14 h 32"/>
                <a:gd name="T66" fmla="*/ 18 w 39"/>
                <a:gd name="T67" fmla="*/ 10 h 32"/>
                <a:gd name="T68" fmla="*/ 16 w 39"/>
                <a:gd name="T69" fmla="*/ 9 h 32"/>
                <a:gd name="T70" fmla="*/ 13 w 39"/>
                <a:gd name="T71" fmla="*/ 7 h 32"/>
                <a:gd name="T72" fmla="*/ 11 w 39"/>
                <a:gd name="T73" fmla="*/ 6 h 32"/>
                <a:gd name="T74" fmla="*/ 11 w 39"/>
                <a:gd name="T75" fmla="*/ 5 h 32"/>
                <a:gd name="T76" fmla="*/ 13 w 39"/>
                <a:gd name="T77"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 h="32">
                  <a:moveTo>
                    <a:pt x="13" y="6"/>
                  </a:moveTo>
                  <a:lnTo>
                    <a:pt x="13" y="6"/>
                  </a:lnTo>
                  <a:lnTo>
                    <a:pt x="13" y="6"/>
                  </a:lnTo>
                  <a:lnTo>
                    <a:pt x="13" y="5"/>
                  </a:lnTo>
                  <a:lnTo>
                    <a:pt x="13" y="5"/>
                  </a:lnTo>
                  <a:lnTo>
                    <a:pt x="13" y="5"/>
                  </a:lnTo>
                  <a:lnTo>
                    <a:pt x="14" y="4"/>
                  </a:lnTo>
                  <a:lnTo>
                    <a:pt x="16" y="3"/>
                  </a:lnTo>
                  <a:lnTo>
                    <a:pt x="21" y="3"/>
                  </a:lnTo>
                  <a:lnTo>
                    <a:pt x="27" y="3"/>
                  </a:lnTo>
                  <a:lnTo>
                    <a:pt x="28" y="2"/>
                  </a:lnTo>
                  <a:lnTo>
                    <a:pt x="29" y="0"/>
                  </a:lnTo>
                  <a:lnTo>
                    <a:pt x="29" y="0"/>
                  </a:lnTo>
                  <a:lnTo>
                    <a:pt x="32" y="3"/>
                  </a:lnTo>
                  <a:lnTo>
                    <a:pt x="33" y="6"/>
                  </a:lnTo>
                  <a:lnTo>
                    <a:pt x="33" y="6"/>
                  </a:lnTo>
                  <a:lnTo>
                    <a:pt x="33" y="9"/>
                  </a:lnTo>
                  <a:lnTo>
                    <a:pt x="32" y="9"/>
                  </a:lnTo>
                  <a:lnTo>
                    <a:pt x="30" y="10"/>
                  </a:lnTo>
                  <a:lnTo>
                    <a:pt x="29" y="11"/>
                  </a:lnTo>
                  <a:lnTo>
                    <a:pt x="29" y="11"/>
                  </a:lnTo>
                  <a:lnTo>
                    <a:pt x="30" y="13"/>
                  </a:lnTo>
                  <a:lnTo>
                    <a:pt x="33" y="13"/>
                  </a:lnTo>
                  <a:lnTo>
                    <a:pt x="37" y="12"/>
                  </a:lnTo>
                  <a:lnTo>
                    <a:pt x="37" y="12"/>
                  </a:lnTo>
                  <a:lnTo>
                    <a:pt x="39" y="19"/>
                  </a:lnTo>
                  <a:lnTo>
                    <a:pt x="39" y="25"/>
                  </a:lnTo>
                  <a:lnTo>
                    <a:pt x="39" y="25"/>
                  </a:lnTo>
                  <a:lnTo>
                    <a:pt x="36" y="25"/>
                  </a:lnTo>
                  <a:lnTo>
                    <a:pt x="34" y="25"/>
                  </a:lnTo>
                  <a:lnTo>
                    <a:pt x="34" y="25"/>
                  </a:lnTo>
                  <a:lnTo>
                    <a:pt x="34" y="29"/>
                  </a:lnTo>
                  <a:lnTo>
                    <a:pt x="34" y="29"/>
                  </a:lnTo>
                  <a:lnTo>
                    <a:pt x="32" y="29"/>
                  </a:lnTo>
                  <a:lnTo>
                    <a:pt x="29" y="29"/>
                  </a:lnTo>
                  <a:lnTo>
                    <a:pt x="29" y="29"/>
                  </a:lnTo>
                  <a:lnTo>
                    <a:pt x="27" y="30"/>
                  </a:lnTo>
                  <a:lnTo>
                    <a:pt x="26" y="31"/>
                  </a:lnTo>
                  <a:lnTo>
                    <a:pt x="25" y="32"/>
                  </a:lnTo>
                  <a:lnTo>
                    <a:pt x="25" y="32"/>
                  </a:lnTo>
                  <a:lnTo>
                    <a:pt x="22" y="32"/>
                  </a:lnTo>
                  <a:lnTo>
                    <a:pt x="22" y="30"/>
                  </a:lnTo>
                  <a:lnTo>
                    <a:pt x="20" y="26"/>
                  </a:lnTo>
                  <a:lnTo>
                    <a:pt x="20" y="26"/>
                  </a:lnTo>
                  <a:lnTo>
                    <a:pt x="16" y="25"/>
                  </a:lnTo>
                  <a:lnTo>
                    <a:pt x="15" y="24"/>
                  </a:lnTo>
                  <a:lnTo>
                    <a:pt x="15" y="21"/>
                  </a:lnTo>
                  <a:lnTo>
                    <a:pt x="15" y="21"/>
                  </a:lnTo>
                  <a:lnTo>
                    <a:pt x="14" y="21"/>
                  </a:lnTo>
                  <a:lnTo>
                    <a:pt x="13" y="21"/>
                  </a:lnTo>
                  <a:lnTo>
                    <a:pt x="13" y="19"/>
                  </a:lnTo>
                  <a:lnTo>
                    <a:pt x="13" y="19"/>
                  </a:lnTo>
                  <a:lnTo>
                    <a:pt x="11" y="19"/>
                  </a:lnTo>
                  <a:lnTo>
                    <a:pt x="8" y="19"/>
                  </a:lnTo>
                  <a:lnTo>
                    <a:pt x="5" y="17"/>
                  </a:lnTo>
                  <a:lnTo>
                    <a:pt x="5" y="17"/>
                  </a:lnTo>
                  <a:lnTo>
                    <a:pt x="1" y="17"/>
                  </a:lnTo>
                  <a:lnTo>
                    <a:pt x="0" y="16"/>
                  </a:lnTo>
                  <a:lnTo>
                    <a:pt x="0" y="14"/>
                  </a:lnTo>
                  <a:lnTo>
                    <a:pt x="0" y="14"/>
                  </a:lnTo>
                  <a:lnTo>
                    <a:pt x="3" y="14"/>
                  </a:lnTo>
                  <a:lnTo>
                    <a:pt x="7" y="14"/>
                  </a:lnTo>
                  <a:lnTo>
                    <a:pt x="11" y="16"/>
                  </a:lnTo>
                  <a:lnTo>
                    <a:pt x="15" y="16"/>
                  </a:lnTo>
                  <a:lnTo>
                    <a:pt x="15" y="16"/>
                  </a:lnTo>
                  <a:lnTo>
                    <a:pt x="16" y="14"/>
                  </a:lnTo>
                  <a:lnTo>
                    <a:pt x="16" y="13"/>
                  </a:lnTo>
                  <a:lnTo>
                    <a:pt x="18" y="10"/>
                  </a:lnTo>
                  <a:lnTo>
                    <a:pt x="18" y="10"/>
                  </a:lnTo>
                  <a:lnTo>
                    <a:pt x="16" y="9"/>
                  </a:lnTo>
                  <a:lnTo>
                    <a:pt x="16" y="7"/>
                  </a:lnTo>
                  <a:lnTo>
                    <a:pt x="13" y="7"/>
                  </a:lnTo>
                  <a:lnTo>
                    <a:pt x="11" y="7"/>
                  </a:lnTo>
                  <a:lnTo>
                    <a:pt x="11" y="6"/>
                  </a:lnTo>
                  <a:lnTo>
                    <a:pt x="11" y="5"/>
                  </a:lnTo>
                  <a:lnTo>
                    <a:pt x="11" y="5"/>
                  </a:lnTo>
                  <a:lnTo>
                    <a:pt x="12" y="5"/>
                  </a:lnTo>
                  <a:lnTo>
                    <a:pt x="13" y="6"/>
                  </a:lnTo>
                  <a:lnTo>
                    <a:pt x="13" y="6"/>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9"/>
            <p:cNvSpPr>
              <a:spLocks/>
            </p:cNvSpPr>
            <p:nvPr/>
          </p:nvSpPr>
          <p:spPr bwMode="auto">
            <a:xfrm>
              <a:off x="3656013" y="2219326"/>
              <a:ext cx="36513" cy="17463"/>
            </a:xfrm>
            <a:custGeom>
              <a:avLst/>
              <a:gdLst>
                <a:gd name="T0" fmla="*/ 0 w 23"/>
                <a:gd name="T1" fmla="*/ 2 h 11"/>
                <a:gd name="T2" fmla="*/ 0 w 23"/>
                <a:gd name="T3" fmla="*/ 2 h 11"/>
                <a:gd name="T4" fmla="*/ 1 w 23"/>
                <a:gd name="T5" fmla="*/ 1 h 11"/>
                <a:gd name="T6" fmla="*/ 2 w 23"/>
                <a:gd name="T7" fmla="*/ 0 h 11"/>
                <a:gd name="T8" fmla="*/ 6 w 23"/>
                <a:gd name="T9" fmla="*/ 0 h 11"/>
                <a:gd name="T10" fmla="*/ 6 w 23"/>
                <a:gd name="T11" fmla="*/ 0 h 11"/>
                <a:gd name="T12" fmla="*/ 15 w 23"/>
                <a:gd name="T13" fmla="*/ 2 h 11"/>
                <a:gd name="T14" fmla="*/ 23 w 23"/>
                <a:gd name="T15" fmla="*/ 4 h 11"/>
                <a:gd name="T16" fmla="*/ 23 w 23"/>
                <a:gd name="T17" fmla="*/ 4 h 11"/>
                <a:gd name="T18" fmla="*/ 22 w 23"/>
                <a:gd name="T19" fmla="*/ 8 h 11"/>
                <a:gd name="T20" fmla="*/ 22 w 23"/>
                <a:gd name="T21" fmla="*/ 9 h 11"/>
                <a:gd name="T22" fmla="*/ 22 w 23"/>
                <a:gd name="T23" fmla="*/ 11 h 11"/>
                <a:gd name="T24" fmla="*/ 22 w 23"/>
                <a:gd name="T25" fmla="*/ 11 h 11"/>
                <a:gd name="T26" fmla="*/ 16 w 23"/>
                <a:gd name="T27" fmla="*/ 10 h 11"/>
                <a:gd name="T28" fmla="*/ 12 w 23"/>
                <a:gd name="T29" fmla="*/ 9 h 11"/>
                <a:gd name="T30" fmla="*/ 8 w 23"/>
                <a:gd name="T31" fmla="*/ 8 h 11"/>
                <a:gd name="T32" fmla="*/ 4 w 23"/>
                <a:gd name="T33" fmla="*/ 4 h 11"/>
                <a:gd name="T34" fmla="*/ 4 w 23"/>
                <a:gd name="T35" fmla="*/ 4 h 11"/>
                <a:gd name="T36" fmla="*/ 2 w 23"/>
                <a:gd name="T37" fmla="*/ 2 h 11"/>
                <a:gd name="T38" fmla="*/ 1 w 23"/>
                <a:gd name="T39" fmla="*/ 2 h 11"/>
                <a:gd name="T40" fmla="*/ 0 w 23"/>
                <a:gd name="T41" fmla="*/ 2 h 11"/>
                <a:gd name="T42" fmla="*/ 0 w 23"/>
                <a:gd name="T43"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0" y="2"/>
                  </a:moveTo>
                  <a:lnTo>
                    <a:pt x="0" y="2"/>
                  </a:lnTo>
                  <a:lnTo>
                    <a:pt x="1" y="1"/>
                  </a:lnTo>
                  <a:lnTo>
                    <a:pt x="2" y="0"/>
                  </a:lnTo>
                  <a:lnTo>
                    <a:pt x="6" y="0"/>
                  </a:lnTo>
                  <a:lnTo>
                    <a:pt x="6" y="0"/>
                  </a:lnTo>
                  <a:lnTo>
                    <a:pt x="15" y="2"/>
                  </a:lnTo>
                  <a:lnTo>
                    <a:pt x="23" y="4"/>
                  </a:lnTo>
                  <a:lnTo>
                    <a:pt x="23" y="4"/>
                  </a:lnTo>
                  <a:lnTo>
                    <a:pt x="22" y="8"/>
                  </a:lnTo>
                  <a:lnTo>
                    <a:pt x="22" y="9"/>
                  </a:lnTo>
                  <a:lnTo>
                    <a:pt x="22" y="11"/>
                  </a:lnTo>
                  <a:lnTo>
                    <a:pt x="22" y="11"/>
                  </a:lnTo>
                  <a:lnTo>
                    <a:pt x="16" y="10"/>
                  </a:lnTo>
                  <a:lnTo>
                    <a:pt x="12" y="9"/>
                  </a:lnTo>
                  <a:lnTo>
                    <a:pt x="8" y="8"/>
                  </a:lnTo>
                  <a:lnTo>
                    <a:pt x="4" y="4"/>
                  </a:lnTo>
                  <a:lnTo>
                    <a:pt x="4" y="4"/>
                  </a:lnTo>
                  <a:lnTo>
                    <a:pt x="2" y="2"/>
                  </a:lnTo>
                  <a:lnTo>
                    <a:pt x="1" y="2"/>
                  </a:lnTo>
                  <a:lnTo>
                    <a:pt x="0" y="2"/>
                  </a:lnTo>
                  <a:lnTo>
                    <a:pt x="0" y="2"/>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0"/>
            <p:cNvSpPr>
              <a:spLocks/>
            </p:cNvSpPr>
            <p:nvPr/>
          </p:nvSpPr>
          <p:spPr bwMode="auto">
            <a:xfrm>
              <a:off x="5913438" y="2219326"/>
              <a:ext cx="23813" cy="9525"/>
            </a:xfrm>
            <a:custGeom>
              <a:avLst/>
              <a:gdLst>
                <a:gd name="T0" fmla="*/ 15 w 15"/>
                <a:gd name="T1" fmla="*/ 4 h 6"/>
                <a:gd name="T2" fmla="*/ 15 w 15"/>
                <a:gd name="T3" fmla="*/ 4 h 6"/>
                <a:gd name="T4" fmla="*/ 13 w 15"/>
                <a:gd name="T5" fmla="*/ 6 h 6"/>
                <a:gd name="T6" fmla="*/ 8 w 15"/>
                <a:gd name="T7" fmla="*/ 6 h 6"/>
                <a:gd name="T8" fmla="*/ 0 w 15"/>
                <a:gd name="T9" fmla="*/ 3 h 6"/>
                <a:gd name="T10" fmla="*/ 0 w 15"/>
                <a:gd name="T11" fmla="*/ 3 h 6"/>
                <a:gd name="T12" fmla="*/ 1 w 15"/>
                <a:gd name="T13" fmla="*/ 2 h 6"/>
                <a:gd name="T14" fmla="*/ 2 w 15"/>
                <a:gd name="T15" fmla="*/ 2 h 6"/>
                <a:gd name="T16" fmla="*/ 3 w 15"/>
                <a:gd name="T17" fmla="*/ 1 h 6"/>
                <a:gd name="T18" fmla="*/ 4 w 15"/>
                <a:gd name="T19" fmla="*/ 0 h 6"/>
                <a:gd name="T20" fmla="*/ 4 w 15"/>
                <a:gd name="T21" fmla="*/ 0 h 6"/>
                <a:gd name="T22" fmla="*/ 11 w 15"/>
                <a:gd name="T23" fmla="*/ 1 h 6"/>
                <a:gd name="T24" fmla="*/ 14 w 15"/>
                <a:gd name="T25" fmla="*/ 2 h 6"/>
                <a:gd name="T26" fmla="*/ 15 w 15"/>
                <a:gd name="T27" fmla="*/ 3 h 6"/>
                <a:gd name="T28" fmla="*/ 15 w 15"/>
                <a:gd name="T29" fmla="*/ 4 h 6"/>
                <a:gd name="T30" fmla="*/ 15 w 15"/>
                <a:gd name="T3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5" y="4"/>
                  </a:moveTo>
                  <a:lnTo>
                    <a:pt x="15" y="4"/>
                  </a:lnTo>
                  <a:lnTo>
                    <a:pt x="13" y="6"/>
                  </a:lnTo>
                  <a:lnTo>
                    <a:pt x="8" y="6"/>
                  </a:lnTo>
                  <a:lnTo>
                    <a:pt x="0" y="3"/>
                  </a:lnTo>
                  <a:lnTo>
                    <a:pt x="0" y="3"/>
                  </a:lnTo>
                  <a:lnTo>
                    <a:pt x="1" y="2"/>
                  </a:lnTo>
                  <a:lnTo>
                    <a:pt x="2" y="2"/>
                  </a:lnTo>
                  <a:lnTo>
                    <a:pt x="3" y="1"/>
                  </a:lnTo>
                  <a:lnTo>
                    <a:pt x="4" y="0"/>
                  </a:lnTo>
                  <a:lnTo>
                    <a:pt x="4" y="0"/>
                  </a:lnTo>
                  <a:lnTo>
                    <a:pt x="11" y="1"/>
                  </a:lnTo>
                  <a:lnTo>
                    <a:pt x="14" y="2"/>
                  </a:lnTo>
                  <a:lnTo>
                    <a:pt x="15" y="3"/>
                  </a:lnTo>
                  <a:lnTo>
                    <a:pt x="15" y="4"/>
                  </a:lnTo>
                  <a:lnTo>
                    <a:pt x="15" y="4"/>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1"/>
            <p:cNvSpPr>
              <a:spLocks/>
            </p:cNvSpPr>
            <p:nvPr/>
          </p:nvSpPr>
          <p:spPr bwMode="auto">
            <a:xfrm>
              <a:off x="3930650" y="2276476"/>
              <a:ext cx="19050" cy="7938"/>
            </a:xfrm>
            <a:custGeom>
              <a:avLst/>
              <a:gdLst>
                <a:gd name="T0" fmla="*/ 12 w 12"/>
                <a:gd name="T1" fmla="*/ 5 h 5"/>
                <a:gd name="T2" fmla="*/ 12 w 12"/>
                <a:gd name="T3" fmla="*/ 5 h 5"/>
                <a:gd name="T4" fmla="*/ 8 w 12"/>
                <a:gd name="T5" fmla="*/ 5 h 5"/>
                <a:gd name="T6" fmla="*/ 6 w 12"/>
                <a:gd name="T7" fmla="*/ 4 h 5"/>
                <a:gd name="T8" fmla="*/ 4 w 12"/>
                <a:gd name="T9" fmla="*/ 2 h 5"/>
                <a:gd name="T10" fmla="*/ 0 w 12"/>
                <a:gd name="T11" fmla="*/ 2 h 5"/>
                <a:gd name="T12" fmla="*/ 0 w 12"/>
                <a:gd name="T13" fmla="*/ 2 h 5"/>
                <a:gd name="T14" fmla="*/ 3 w 12"/>
                <a:gd name="T15" fmla="*/ 0 h 5"/>
                <a:gd name="T16" fmla="*/ 7 w 12"/>
                <a:gd name="T17" fmla="*/ 0 h 5"/>
                <a:gd name="T18" fmla="*/ 11 w 12"/>
                <a:gd name="T19" fmla="*/ 2 h 5"/>
                <a:gd name="T20" fmla="*/ 12 w 12"/>
                <a:gd name="T21" fmla="*/ 4 h 5"/>
                <a:gd name="T22" fmla="*/ 12 w 12"/>
                <a:gd name="T23" fmla="*/ 5 h 5"/>
                <a:gd name="T24" fmla="*/ 12 w 12"/>
                <a:gd name="T2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5">
                  <a:moveTo>
                    <a:pt x="12" y="5"/>
                  </a:moveTo>
                  <a:lnTo>
                    <a:pt x="12" y="5"/>
                  </a:lnTo>
                  <a:lnTo>
                    <a:pt x="8" y="5"/>
                  </a:lnTo>
                  <a:lnTo>
                    <a:pt x="6" y="4"/>
                  </a:lnTo>
                  <a:lnTo>
                    <a:pt x="4" y="2"/>
                  </a:lnTo>
                  <a:lnTo>
                    <a:pt x="0" y="2"/>
                  </a:lnTo>
                  <a:lnTo>
                    <a:pt x="0" y="2"/>
                  </a:lnTo>
                  <a:lnTo>
                    <a:pt x="3" y="0"/>
                  </a:lnTo>
                  <a:lnTo>
                    <a:pt x="7" y="0"/>
                  </a:lnTo>
                  <a:lnTo>
                    <a:pt x="11" y="2"/>
                  </a:lnTo>
                  <a:lnTo>
                    <a:pt x="12" y="4"/>
                  </a:lnTo>
                  <a:lnTo>
                    <a:pt x="12" y="5"/>
                  </a:lnTo>
                  <a:lnTo>
                    <a:pt x="12" y="5"/>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2"/>
            <p:cNvSpPr>
              <a:spLocks/>
            </p:cNvSpPr>
            <p:nvPr/>
          </p:nvSpPr>
          <p:spPr bwMode="auto">
            <a:xfrm>
              <a:off x="3919538" y="2289176"/>
              <a:ext cx="26988" cy="12700"/>
            </a:xfrm>
            <a:custGeom>
              <a:avLst/>
              <a:gdLst>
                <a:gd name="T0" fmla="*/ 17 w 17"/>
                <a:gd name="T1" fmla="*/ 5 h 8"/>
                <a:gd name="T2" fmla="*/ 17 w 17"/>
                <a:gd name="T3" fmla="*/ 5 h 8"/>
                <a:gd name="T4" fmla="*/ 15 w 17"/>
                <a:gd name="T5" fmla="*/ 6 h 8"/>
                <a:gd name="T6" fmla="*/ 13 w 17"/>
                <a:gd name="T7" fmla="*/ 7 h 8"/>
                <a:gd name="T8" fmla="*/ 8 w 17"/>
                <a:gd name="T9" fmla="*/ 8 h 8"/>
                <a:gd name="T10" fmla="*/ 4 w 17"/>
                <a:gd name="T11" fmla="*/ 7 h 8"/>
                <a:gd name="T12" fmla="*/ 1 w 17"/>
                <a:gd name="T13" fmla="*/ 6 h 8"/>
                <a:gd name="T14" fmla="*/ 0 w 17"/>
                <a:gd name="T15" fmla="*/ 5 h 8"/>
                <a:gd name="T16" fmla="*/ 0 w 17"/>
                <a:gd name="T17" fmla="*/ 5 h 8"/>
                <a:gd name="T18" fmla="*/ 0 w 17"/>
                <a:gd name="T19" fmla="*/ 4 h 8"/>
                <a:gd name="T20" fmla="*/ 0 w 17"/>
                <a:gd name="T21" fmla="*/ 3 h 8"/>
                <a:gd name="T22" fmla="*/ 3 w 17"/>
                <a:gd name="T23" fmla="*/ 1 h 8"/>
                <a:gd name="T24" fmla="*/ 5 w 17"/>
                <a:gd name="T25" fmla="*/ 1 h 8"/>
                <a:gd name="T26" fmla="*/ 5 w 17"/>
                <a:gd name="T27" fmla="*/ 1 h 8"/>
                <a:gd name="T28" fmla="*/ 5 w 17"/>
                <a:gd name="T29" fmla="*/ 0 h 8"/>
                <a:gd name="T30" fmla="*/ 5 w 17"/>
                <a:gd name="T31" fmla="*/ 0 h 8"/>
                <a:gd name="T32" fmla="*/ 11 w 17"/>
                <a:gd name="T33" fmla="*/ 3 h 8"/>
                <a:gd name="T34" fmla="*/ 17 w 17"/>
                <a:gd name="T35" fmla="*/ 5 h 8"/>
                <a:gd name="T36" fmla="*/ 17 w 17"/>
                <a:gd name="T3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
                  <a:moveTo>
                    <a:pt x="17" y="5"/>
                  </a:moveTo>
                  <a:lnTo>
                    <a:pt x="17" y="5"/>
                  </a:lnTo>
                  <a:lnTo>
                    <a:pt x="15" y="6"/>
                  </a:lnTo>
                  <a:lnTo>
                    <a:pt x="13" y="7"/>
                  </a:lnTo>
                  <a:lnTo>
                    <a:pt x="8" y="8"/>
                  </a:lnTo>
                  <a:lnTo>
                    <a:pt x="4" y="7"/>
                  </a:lnTo>
                  <a:lnTo>
                    <a:pt x="1" y="6"/>
                  </a:lnTo>
                  <a:lnTo>
                    <a:pt x="0" y="5"/>
                  </a:lnTo>
                  <a:lnTo>
                    <a:pt x="0" y="5"/>
                  </a:lnTo>
                  <a:lnTo>
                    <a:pt x="0" y="4"/>
                  </a:lnTo>
                  <a:lnTo>
                    <a:pt x="0" y="3"/>
                  </a:lnTo>
                  <a:lnTo>
                    <a:pt x="3" y="1"/>
                  </a:lnTo>
                  <a:lnTo>
                    <a:pt x="5" y="1"/>
                  </a:lnTo>
                  <a:lnTo>
                    <a:pt x="5" y="1"/>
                  </a:lnTo>
                  <a:lnTo>
                    <a:pt x="5" y="0"/>
                  </a:lnTo>
                  <a:lnTo>
                    <a:pt x="5" y="0"/>
                  </a:lnTo>
                  <a:lnTo>
                    <a:pt x="11" y="3"/>
                  </a:lnTo>
                  <a:lnTo>
                    <a:pt x="17" y="5"/>
                  </a:lnTo>
                  <a:lnTo>
                    <a:pt x="17" y="5"/>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3"/>
            <p:cNvSpPr>
              <a:spLocks/>
            </p:cNvSpPr>
            <p:nvPr/>
          </p:nvSpPr>
          <p:spPr bwMode="auto">
            <a:xfrm>
              <a:off x="4972050" y="2298701"/>
              <a:ext cx="14288" cy="15875"/>
            </a:xfrm>
            <a:custGeom>
              <a:avLst/>
              <a:gdLst>
                <a:gd name="T0" fmla="*/ 3 w 9"/>
                <a:gd name="T1" fmla="*/ 0 h 10"/>
                <a:gd name="T2" fmla="*/ 3 w 9"/>
                <a:gd name="T3" fmla="*/ 0 h 10"/>
                <a:gd name="T4" fmla="*/ 5 w 9"/>
                <a:gd name="T5" fmla="*/ 1 h 10"/>
                <a:gd name="T6" fmla="*/ 8 w 9"/>
                <a:gd name="T7" fmla="*/ 2 h 10"/>
                <a:gd name="T8" fmla="*/ 9 w 9"/>
                <a:gd name="T9" fmla="*/ 4 h 10"/>
                <a:gd name="T10" fmla="*/ 9 w 9"/>
                <a:gd name="T11" fmla="*/ 7 h 10"/>
                <a:gd name="T12" fmla="*/ 9 w 9"/>
                <a:gd name="T13" fmla="*/ 7 h 10"/>
                <a:gd name="T14" fmla="*/ 4 w 9"/>
                <a:gd name="T15" fmla="*/ 7 h 10"/>
                <a:gd name="T16" fmla="*/ 2 w 9"/>
                <a:gd name="T17" fmla="*/ 8 h 10"/>
                <a:gd name="T18" fmla="*/ 2 w 9"/>
                <a:gd name="T19" fmla="*/ 10 h 10"/>
                <a:gd name="T20" fmla="*/ 2 w 9"/>
                <a:gd name="T21" fmla="*/ 10 h 10"/>
                <a:gd name="T22" fmla="*/ 0 w 9"/>
                <a:gd name="T23" fmla="*/ 10 h 10"/>
                <a:gd name="T24" fmla="*/ 0 w 9"/>
                <a:gd name="T25" fmla="*/ 7 h 10"/>
                <a:gd name="T26" fmla="*/ 0 w 9"/>
                <a:gd name="T27" fmla="*/ 2 h 10"/>
                <a:gd name="T28" fmla="*/ 0 w 9"/>
                <a:gd name="T29" fmla="*/ 2 h 10"/>
                <a:gd name="T30" fmla="*/ 2 w 9"/>
                <a:gd name="T31" fmla="*/ 1 h 10"/>
                <a:gd name="T32" fmla="*/ 3 w 9"/>
                <a:gd name="T33" fmla="*/ 0 h 10"/>
                <a:gd name="T34" fmla="*/ 3 w 9"/>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0">
                  <a:moveTo>
                    <a:pt x="3" y="0"/>
                  </a:moveTo>
                  <a:lnTo>
                    <a:pt x="3" y="0"/>
                  </a:lnTo>
                  <a:lnTo>
                    <a:pt x="5" y="1"/>
                  </a:lnTo>
                  <a:lnTo>
                    <a:pt x="8" y="2"/>
                  </a:lnTo>
                  <a:lnTo>
                    <a:pt x="9" y="4"/>
                  </a:lnTo>
                  <a:lnTo>
                    <a:pt x="9" y="7"/>
                  </a:lnTo>
                  <a:lnTo>
                    <a:pt x="9" y="7"/>
                  </a:lnTo>
                  <a:lnTo>
                    <a:pt x="4" y="7"/>
                  </a:lnTo>
                  <a:lnTo>
                    <a:pt x="2" y="8"/>
                  </a:lnTo>
                  <a:lnTo>
                    <a:pt x="2" y="10"/>
                  </a:lnTo>
                  <a:lnTo>
                    <a:pt x="2" y="10"/>
                  </a:lnTo>
                  <a:lnTo>
                    <a:pt x="0" y="10"/>
                  </a:lnTo>
                  <a:lnTo>
                    <a:pt x="0" y="7"/>
                  </a:lnTo>
                  <a:lnTo>
                    <a:pt x="0" y="2"/>
                  </a:lnTo>
                  <a:lnTo>
                    <a:pt x="0" y="2"/>
                  </a:lnTo>
                  <a:lnTo>
                    <a:pt x="2" y="1"/>
                  </a:lnTo>
                  <a:lnTo>
                    <a:pt x="3" y="0"/>
                  </a:lnTo>
                  <a:lnTo>
                    <a:pt x="3"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4"/>
            <p:cNvSpPr>
              <a:spLocks/>
            </p:cNvSpPr>
            <p:nvPr/>
          </p:nvSpPr>
          <p:spPr bwMode="auto">
            <a:xfrm>
              <a:off x="3373438" y="2316163"/>
              <a:ext cx="15875" cy="4763"/>
            </a:xfrm>
            <a:custGeom>
              <a:avLst/>
              <a:gdLst>
                <a:gd name="T0" fmla="*/ 10 w 10"/>
                <a:gd name="T1" fmla="*/ 2 h 3"/>
                <a:gd name="T2" fmla="*/ 10 w 10"/>
                <a:gd name="T3" fmla="*/ 2 h 3"/>
                <a:gd name="T4" fmla="*/ 7 w 10"/>
                <a:gd name="T5" fmla="*/ 2 h 3"/>
                <a:gd name="T6" fmla="*/ 4 w 10"/>
                <a:gd name="T7" fmla="*/ 2 h 3"/>
                <a:gd name="T8" fmla="*/ 0 w 10"/>
                <a:gd name="T9" fmla="*/ 3 h 3"/>
                <a:gd name="T10" fmla="*/ 0 w 10"/>
                <a:gd name="T11" fmla="*/ 3 h 3"/>
                <a:gd name="T12" fmla="*/ 1 w 10"/>
                <a:gd name="T13" fmla="*/ 1 h 3"/>
                <a:gd name="T14" fmla="*/ 5 w 10"/>
                <a:gd name="T15" fmla="*/ 0 h 3"/>
                <a:gd name="T16" fmla="*/ 9 w 10"/>
                <a:gd name="T17" fmla="*/ 0 h 3"/>
                <a:gd name="T18" fmla="*/ 10 w 10"/>
                <a:gd name="T19" fmla="*/ 0 h 3"/>
                <a:gd name="T20" fmla="*/ 10 w 10"/>
                <a:gd name="T21" fmla="*/ 2 h 3"/>
                <a:gd name="T22" fmla="*/ 10 w 10"/>
                <a:gd name="T23"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3">
                  <a:moveTo>
                    <a:pt x="10" y="2"/>
                  </a:moveTo>
                  <a:lnTo>
                    <a:pt x="10" y="2"/>
                  </a:lnTo>
                  <a:lnTo>
                    <a:pt x="7" y="2"/>
                  </a:lnTo>
                  <a:lnTo>
                    <a:pt x="4" y="2"/>
                  </a:lnTo>
                  <a:lnTo>
                    <a:pt x="0" y="3"/>
                  </a:lnTo>
                  <a:lnTo>
                    <a:pt x="0" y="3"/>
                  </a:lnTo>
                  <a:lnTo>
                    <a:pt x="1" y="1"/>
                  </a:lnTo>
                  <a:lnTo>
                    <a:pt x="5" y="0"/>
                  </a:lnTo>
                  <a:lnTo>
                    <a:pt x="9" y="0"/>
                  </a:lnTo>
                  <a:lnTo>
                    <a:pt x="10" y="0"/>
                  </a:lnTo>
                  <a:lnTo>
                    <a:pt x="10" y="2"/>
                  </a:lnTo>
                  <a:lnTo>
                    <a:pt x="10" y="2"/>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5"/>
            <p:cNvSpPr>
              <a:spLocks/>
            </p:cNvSpPr>
            <p:nvPr/>
          </p:nvSpPr>
          <p:spPr bwMode="auto">
            <a:xfrm>
              <a:off x="3690938" y="2320926"/>
              <a:ext cx="25400" cy="15875"/>
            </a:xfrm>
            <a:custGeom>
              <a:avLst/>
              <a:gdLst>
                <a:gd name="T0" fmla="*/ 14 w 16"/>
                <a:gd name="T1" fmla="*/ 0 h 10"/>
                <a:gd name="T2" fmla="*/ 14 w 16"/>
                <a:gd name="T3" fmla="*/ 0 h 10"/>
                <a:gd name="T4" fmla="*/ 15 w 16"/>
                <a:gd name="T5" fmla="*/ 3 h 10"/>
                <a:gd name="T6" fmla="*/ 16 w 16"/>
                <a:gd name="T7" fmla="*/ 6 h 10"/>
                <a:gd name="T8" fmla="*/ 16 w 16"/>
                <a:gd name="T9" fmla="*/ 8 h 10"/>
                <a:gd name="T10" fmla="*/ 15 w 16"/>
                <a:gd name="T11" fmla="*/ 10 h 10"/>
                <a:gd name="T12" fmla="*/ 15 w 16"/>
                <a:gd name="T13" fmla="*/ 10 h 10"/>
                <a:gd name="T14" fmla="*/ 6 w 16"/>
                <a:gd name="T15" fmla="*/ 10 h 10"/>
                <a:gd name="T16" fmla="*/ 2 w 16"/>
                <a:gd name="T17" fmla="*/ 10 h 10"/>
                <a:gd name="T18" fmla="*/ 0 w 16"/>
                <a:gd name="T19" fmla="*/ 7 h 10"/>
                <a:gd name="T20" fmla="*/ 0 w 16"/>
                <a:gd name="T21" fmla="*/ 7 h 10"/>
                <a:gd name="T22" fmla="*/ 0 w 16"/>
                <a:gd name="T23" fmla="*/ 5 h 10"/>
                <a:gd name="T24" fmla="*/ 1 w 16"/>
                <a:gd name="T25" fmla="*/ 4 h 10"/>
                <a:gd name="T26" fmla="*/ 2 w 16"/>
                <a:gd name="T27" fmla="*/ 4 h 10"/>
                <a:gd name="T28" fmla="*/ 2 w 16"/>
                <a:gd name="T29" fmla="*/ 0 h 10"/>
                <a:gd name="T30" fmla="*/ 2 w 16"/>
                <a:gd name="T31" fmla="*/ 0 h 10"/>
                <a:gd name="T32" fmla="*/ 6 w 16"/>
                <a:gd name="T33" fmla="*/ 0 h 10"/>
                <a:gd name="T34" fmla="*/ 9 w 16"/>
                <a:gd name="T35" fmla="*/ 1 h 10"/>
                <a:gd name="T36" fmla="*/ 13 w 16"/>
                <a:gd name="T37" fmla="*/ 1 h 10"/>
                <a:gd name="T38" fmla="*/ 13 w 16"/>
                <a:gd name="T39" fmla="*/ 1 h 10"/>
                <a:gd name="T40" fmla="*/ 14 w 16"/>
                <a:gd name="T41" fmla="*/ 0 h 10"/>
                <a:gd name="T42" fmla="*/ 14 w 16"/>
                <a:gd name="T4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0">
                  <a:moveTo>
                    <a:pt x="14" y="0"/>
                  </a:moveTo>
                  <a:lnTo>
                    <a:pt x="14" y="0"/>
                  </a:lnTo>
                  <a:lnTo>
                    <a:pt x="15" y="3"/>
                  </a:lnTo>
                  <a:lnTo>
                    <a:pt x="16" y="6"/>
                  </a:lnTo>
                  <a:lnTo>
                    <a:pt x="16" y="8"/>
                  </a:lnTo>
                  <a:lnTo>
                    <a:pt x="15" y="10"/>
                  </a:lnTo>
                  <a:lnTo>
                    <a:pt x="15" y="10"/>
                  </a:lnTo>
                  <a:lnTo>
                    <a:pt x="6" y="10"/>
                  </a:lnTo>
                  <a:lnTo>
                    <a:pt x="2" y="10"/>
                  </a:lnTo>
                  <a:lnTo>
                    <a:pt x="0" y="7"/>
                  </a:lnTo>
                  <a:lnTo>
                    <a:pt x="0" y="7"/>
                  </a:lnTo>
                  <a:lnTo>
                    <a:pt x="0" y="5"/>
                  </a:lnTo>
                  <a:lnTo>
                    <a:pt x="1" y="4"/>
                  </a:lnTo>
                  <a:lnTo>
                    <a:pt x="2" y="4"/>
                  </a:lnTo>
                  <a:lnTo>
                    <a:pt x="2" y="0"/>
                  </a:lnTo>
                  <a:lnTo>
                    <a:pt x="2" y="0"/>
                  </a:lnTo>
                  <a:lnTo>
                    <a:pt x="6" y="0"/>
                  </a:lnTo>
                  <a:lnTo>
                    <a:pt x="9" y="1"/>
                  </a:lnTo>
                  <a:lnTo>
                    <a:pt x="13" y="1"/>
                  </a:lnTo>
                  <a:lnTo>
                    <a:pt x="13" y="1"/>
                  </a:lnTo>
                  <a:lnTo>
                    <a:pt x="14" y="0"/>
                  </a:lnTo>
                  <a:lnTo>
                    <a:pt x="14"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6"/>
            <p:cNvSpPr>
              <a:spLocks/>
            </p:cNvSpPr>
            <p:nvPr/>
          </p:nvSpPr>
          <p:spPr bwMode="auto">
            <a:xfrm>
              <a:off x="3679825" y="2371726"/>
              <a:ext cx="30163" cy="15875"/>
            </a:xfrm>
            <a:custGeom>
              <a:avLst/>
              <a:gdLst>
                <a:gd name="T0" fmla="*/ 19 w 19"/>
                <a:gd name="T1" fmla="*/ 5 h 10"/>
                <a:gd name="T2" fmla="*/ 19 w 19"/>
                <a:gd name="T3" fmla="*/ 5 h 10"/>
                <a:gd name="T4" fmla="*/ 19 w 19"/>
                <a:gd name="T5" fmla="*/ 7 h 10"/>
                <a:gd name="T6" fmla="*/ 18 w 19"/>
                <a:gd name="T7" fmla="*/ 8 h 10"/>
                <a:gd name="T8" fmla="*/ 13 w 19"/>
                <a:gd name="T9" fmla="*/ 8 h 10"/>
                <a:gd name="T10" fmla="*/ 13 w 19"/>
                <a:gd name="T11" fmla="*/ 8 h 10"/>
                <a:gd name="T12" fmla="*/ 11 w 19"/>
                <a:gd name="T13" fmla="*/ 9 h 10"/>
                <a:gd name="T14" fmla="*/ 8 w 19"/>
                <a:gd name="T15" fmla="*/ 10 h 10"/>
                <a:gd name="T16" fmla="*/ 7 w 19"/>
                <a:gd name="T17" fmla="*/ 9 h 10"/>
                <a:gd name="T18" fmla="*/ 7 w 19"/>
                <a:gd name="T19" fmla="*/ 9 h 10"/>
                <a:gd name="T20" fmla="*/ 6 w 19"/>
                <a:gd name="T21" fmla="*/ 9 h 10"/>
                <a:gd name="T22" fmla="*/ 4 w 19"/>
                <a:gd name="T23" fmla="*/ 9 h 10"/>
                <a:gd name="T24" fmla="*/ 0 w 19"/>
                <a:gd name="T25" fmla="*/ 8 h 10"/>
                <a:gd name="T26" fmla="*/ 0 w 19"/>
                <a:gd name="T27" fmla="*/ 8 h 10"/>
                <a:gd name="T28" fmla="*/ 0 w 19"/>
                <a:gd name="T29" fmla="*/ 7 h 10"/>
                <a:gd name="T30" fmla="*/ 0 w 19"/>
                <a:gd name="T31" fmla="*/ 6 h 10"/>
                <a:gd name="T32" fmla="*/ 2 w 19"/>
                <a:gd name="T33" fmla="*/ 5 h 10"/>
                <a:gd name="T34" fmla="*/ 4 w 19"/>
                <a:gd name="T35" fmla="*/ 5 h 10"/>
                <a:gd name="T36" fmla="*/ 2 w 19"/>
                <a:gd name="T37" fmla="*/ 3 h 10"/>
                <a:gd name="T38" fmla="*/ 2 w 19"/>
                <a:gd name="T39" fmla="*/ 3 h 10"/>
                <a:gd name="T40" fmla="*/ 2 w 19"/>
                <a:gd name="T41" fmla="*/ 2 h 10"/>
                <a:gd name="T42" fmla="*/ 5 w 19"/>
                <a:gd name="T43" fmla="*/ 2 h 10"/>
                <a:gd name="T44" fmla="*/ 6 w 19"/>
                <a:gd name="T45" fmla="*/ 1 h 10"/>
                <a:gd name="T46" fmla="*/ 7 w 19"/>
                <a:gd name="T47" fmla="*/ 0 h 10"/>
                <a:gd name="T48" fmla="*/ 7 w 19"/>
                <a:gd name="T49" fmla="*/ 0 h 10"/>
                <a:gd name="T50" fmla="*/ 13 w 19"/>
                <a:gd name="T51" fmla="*/ 2 h 10"/>
                <a:gd name="T52" fmla="*/ 16 w 19"/>
                <a:gd name="T53" fmla="*/ 3 h 10"/>
                <a:gd name="T54" fmla="*/ 19 w 19"/>
                <a:gd name="T55" fmla="*/ 5 h 10"/>
                <a:gd name="T56" fmla="*/ 19 w 19"/>
                <a:gd name="T5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10">
                  <a:moveTo>
                    <a:pt x="19" y="5"/>
                  </a:moveTo>
                  <a:lnTo>
                    <a:pt x="19" y="5"/>
                  </a:lnTo>
                  <a:lnTo>
                    <a:pt x="19" y="7"/>
                  </a:lnTo>
                  <a:lnTo>
                    <a:pt x="18" y="8"/>
                  </a:lnTo>
                  <a:lnTo>
                    <a:pt x="13" y="8"/>
                  </a:lnTo>
                  <a:lnTo>
                    <a:pt x="13" y="8"/>
                  </a:lnTo>
                  <a:lnTo>
                    <a:pt x="11" y="9"/>
                  </a:lnTo>
                  <a:lnTo>
                    <a:pt x="8" y="10"/>
                  </a:lnTo>
                  <a:lnTo>
                    <a:pt x="7" y="9"/>
                  </a:lnTo>
                  <a:lnTo>
                    <a:pt x="7" y="9"/>
                  </a:lnTo>
                  <a:lnTo>
                    <a:pt x="6" y="9"/>
                  </a:lnTo>
                  <a:lnTo>
                    <a:pt x="4" y="9"/>
                  </a:lnTo>
                  <a:lnTo>
                    <a:pt x="0" y="8"/>
                  </a:lnTo>
                  <a:lnTo>
                    <a:pt x="0" y="8"/>
                  </a:lnTo>
                  <a:lnTo>
                    <a:pt x="0" y="7"/>
                  </a:lnTo>
                  <a:lnTo>
                    <a:pt x="0" y="6"/>
                  </a:lnTo>
                  <a:lnTo>
                    <a:pt x="2" y="5"/>
                  </a:lnTo>
                  <a:lnTo>
                    <a:pt x="4" y="5"/>
                  </a:lnTo>
                  <a:lnTo>
                    <a:pt x="2" y="3"/>
                  </a:lnTo>
                  <a:lnTo>
                    <a:pt x="2" y="3"/>
                  </a:lnTo>
                  <a:lnTo>
                    <a:pt x="2" y="2"/>
                  </a:lnTo>
                  <a:lnTo>
                    <a:pt x="5" y="2"/>
                  </a:lnTo>
                  <a:lnTo>
                    <a:pt x="6" y="1"/>
                  </a:lnTo>
                  <a:lnTo>
                    <a:pt x="7" y="0"/>
                  </a:lnTo>
                  <a:lnTo>
                    <a:pt x="7" y="0"/>
                  </a:lnTo>
                  <a:lnTo>
                    <a:pt x="13" y="2"/>
                  </a:lnTo>
                  <a:lnTo>
                    <a:pt x="16" y="3"/>
                  </a:lnTo>
                  <a:lnTo>
                    <a:pt x="19" y="5"/>
                  </a:lnTo>
                  <a:lnTo>
                    <a:pt x="19" y="5"/>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7"/>
            <p:cNvSpPr>
              <a:spLocks/>
            </p:cNvSpPr>
            <p:nvPr/>
          </p:nvSpPr>
          <p:spPr bwMode="auto">
            <a:xfrm>
              <a:off x="3679825" y="2401888"/>
              <a:ext cx="11113" cy="4763"/>
            </a:xfrm>
            <a:custGeom>
              <a:avLst/>
              <a:gdLst>
                <a:gd name="T0" fmla="*/ 7 w 7"/>
                <a:gd name="T1" fmla="*/ 3 h 3"/>
                <a:gd name="T2" fmla="*/ 7 w 7"/>
                <a:gd name="T3" fmla="*/ 3 h 3"/>
                <a:gd name="T4" fmla="*/ 5 w 7"/>
                <a:gd name="T5" fmla="*/ 2 h 3"/>
                <a:gd name="T6" fmla="*/ 4 w 7"/>
                <a:gd name="T7" fmla="*/ 2 h 3"/>
                <a:gd name="T8" fmla="*/ 2 w 7"/>
                <a:gd name="T9" fmla="*/ 3 h 3"/>
                <a:gd name="T10" fmla="*/ 0 w 7"/>
                <a:gd name="T11" fmla="*/ 3 h 3"/>
                <a:gd name="T12" fmla="*/ 0 w 7"/>
                <a:gd name="T13" fmla="*/ 3 h 3"/>
                <a:gd name="T14" fmla="*/ 0 w 7"/>
                <a:gd name="T15" fmla="*/ 2 h 3"/>
                <a:gd name="T16" fmla="*/ 0 w 7"/>
                <a:gd name="T17" fmla="*/ 1 h 3"/>
                <a:gd name="T18" fmla="*/ 4 w 7"/>
                <a:gd name="T19" fmla="*/ 0 h 3"/>
                <a:gd name="T20" fmla="*/ 6 w 7"/>
                <a:gd name="T21" fmla="*/ 1 h 3"/>
                <a:gd name="T22" fmla="*/ 7 w 7"/>
                <a:gd name="T23" fmla="*/ 2 h 3"/>
                <a:gd name="T24" fmla="*/ 7 w 7"/>
                <a:gd name="T25" fmla="*/ 3 h 3"/>
                <a:gd name="T26" fmla="*/ 7 w 7"/>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3">
                  <a:moveTo>
                    <a:pt x="7" y="3"/>
                  </a:moveTo>
                  <a:lnTo>
                    <a:pt x="7" y="3"/>
                  </a:lnTo>
                  <a:lnTo>
                    <a:pt x="5" y="2"/>
                  </a:lnTo>
                  <a:lnTo>
                    <a:pt x="4" y="2"/>
                  </a:lnTo>
                  <a:lnTo>
                    <a:pt x="2" y="3"/>
                  </a:lnTo>
                  <a:lnTo>
                    <a:pt x="0" y="3"/>
                  </a:lnTo>
                  <a:lnTo>
                    <a:pt x="0" y="3"/>
                  </a:lnTo>
                  <a:lnTo>
                    <a:pt x="0" y="2"/>
                  </a:lnTo>
                  <a:lnTo>
                    <a:pt x="0" y="1"/>
                  </a:lnTo>
                  <a:lnTo>
                    <a:pt x="4" y="0"/>
                  </a:lnTo>
                  <a:lnTo>
                    <a:pt x="6" y="1"/>
                  </a:lnTo>
                  <a:lnTo>
                    <a:pt x="7" y="2"/>
                  </a:lnTo>
                  <a:lnTo>
                    <a:pt x="7" y="3"/>
                  </a:lnTo>
                  <a:lnTo>
                    <a:pt x="7" y="3"/>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8"/>
            <p:cNvSpPr>
              <a:spLocks/>
            </p:cNvSpPr>
            <p:nvPr/>
          </p:nvSpPr>
          <p:spPr bwMode="auto">
            <a:xfrm>
              <a:off x="3621088" y="2413001"/>
              <a:ext cx="19050" cy="9525"/>
            </a:xfrm>
            <a:custGeom>
              <a:avLst/>
              <a:gdLst>
                <a:gd name="T0" fmla="*/ 10 w 12"/>
                <a:gd name="T1" fmla="*/ 0 h 6"/>
                <a:gd name="T2" fmla="*/ 10 w 12"/>
                <a:gd name="T3" fmla="*/ 0 h 6"/>
                <a:gd name="T4" fmla="*/ 11 w 12"/>
                <a:gd name="T5" fmla="*/ 2 h 6"/>
                <a:gd name="T6" fmla="*/ 12 w 12"/>
                <a:gd name="T7" fmla="*/ 3 h 6"/>
                <a:gd name="T8" fmla="*/ 12 w 12"/>
                <a:gd name="T9" fmla="*/ 3 h 6"/>
                <a:gd name="T10" fmla="*/ 11 w 12"/>
                <a:gd name="T11" fmla="*/ 4 h 6"/>
                <a:gd name="T12" fmla="*/ 10 w 12"/>
                <a:gd name="T13" fmla="*/ 4 h 6"/>
                <a:gd name="T14" fmla="*/ 8 w 12"/>
                <a:gd name="T15" fmla="*/ 4 h 6"/>
                <a:gd name="T16" fmla="*/ 5 w 12"/>
                <a:gd name="T17" fmla="*/ 4 h 6"/>
                <a:gd name="T18" fmla="*/ 5 w 12"/>
                <a:gd name="T19" fmla="*/ 4 h 6"/>
                <a:gd name="T20" fmla="*/ 5 w 12"/>
                <a:gd name="T21" fmla="*/ 6 h 6"/>
                <a:gd name="T22" fmla="*/ 4 w 12"/>
                <a:gd name="T23" fmla="*/ 6 h 6"/>
                <a:gd name="T24" fmla="*/ 0 w 12"/>
                <a:gd name="T25" fmla="*/ 4 h 6"/>
                <a:gd name="T26" fmla="*/ 0 w 12"/>
                <a:gd name="T27" fmla="*/ 4 h 6"/>
                <a:gd name="T28" fmla="*/ 4 w 12"/>
                <a:gd name="T29" fmla="*/ 1 h 6"/>
                <a:gd name="T30" fmla="*/ 7 w 12"/>
                <a:gd name="T31" fmla="*/ 0 h 6"/>
                <a:gd name="T32" fmla="*/ 10 w 12"/>
                <a:gd name="T33" fmla="*/ 0 h 6"/>
                <a:gd name="T34" fmla="*/ 10 w 12"/>
                <a:gd name="T3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6">
                  <a:moveTo>
                    <a:pt x="10" y="0"/>
                  </a:moveTo>
                  <a:lnTo>
                    <a:pt x="10" y="0"/>
                  </a:lnTo>
                  <a:lnTo>
                    <a:pt x="11" y="2"/>
                  </a:lnTo>
                  <a:lnTo>
                    <a:pt x="12" y="3"/>
                  </a:lnTo>
                  <a:lnTo>
                    <a:pt x="12" y="3"/>
                  </a:lnTo>
                  <a:lnTo>
                    <a:pt x="11" y="4"/>
                  </a:lnTo>
                  <a:lnTo>
                    <a:pt x="10" y="4"/>
                  </a:lnTo>
                  <a:lnTo>
                    <a:pt x="8" y="4"/>
                  </a:lnTo>
                  <a:lnTo>
                    <a:pt x="5" y="4"/>
                  </a:lnTo>
                  <a:lnTo>
                    <a:pt x="5" y="4"/>
                  </a:lnTo>
                  <a:lnTo>
                    <a:pt x="5" y="6"/>
                  </a:lnTo>
                  <a:lnTo>
                    <a:pt x="4" y="6"/>
                  </a:lnTo>
                  <a:lnTo>
                    <a:pt x="0" y="4"/>
                  </a:lnTo>
                  <a:lnTo>
                    <a:pt x="0" y="4"/>
                  </a:lnTo>
                  <a:lnTo>
                    <a:pt x="4" y="1"/>
                  </a:lnTo>
                  <a:lnTo>
                    <a:pt x="7" y="0"/>
                  </a:lnTo>
                  <a:lnTo>
                    <a:pt x="10" y="0"/>
                  </a:lnTo>
                  <a:lnTo>
                    <a:pt x="10"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9"/>
            <p:cNvSpPr>
              <a:spLocks/>
            </p:cNvSpPr>
            <p:nvPr/>
          </p:nvSpPr>
          <p:spPr bwMode="auto">
            <a:xfrm>
              <a:off x="3659188" y="2422526"/>
              <a:ext cx="6350" cy="11113"/>
            </a:xfrm>
            <a:custGeom>
              <a:avLst/>
              <a:gdLst>
                <a:gd name="T0" fmla="*/ 0 w 4"/>
                <a:gd name="T1" fmla="*/ 0 h 7"/>
                <a:gd name="T2" fmla="*/ 0 w 4"/>
                <a:gd name="T3" fmla="*/ 0 h 7"/>
                <a:gd name="T4" fmla="*/ 2 w 4"/>
                <a:gd name="T5" fmla="*/ 1 h 7"/>
                <a:gd name="T6" fmla="*/ 4 w 4"/>
                <a:gd name="T7" fmla="*/ 2 h 7"/>
                <a:gd name="T8" fmla="*/ 4 w 4"/>
                <a:gd name="T9" fmla="*/ 7 h 7"/>
                <a:gd name="T10" fmla="*/ 4 w 4"/>
                <a:gd name="T11" fmla="*/ 7 h 7"/>
                <a:gd name="T12" fmla="*/ 1 w 4"/>
                <a:gd name="T13" fmla="*/ 7 h 7"/>
                <a:gd name="T14" fmla="*/ 0 w 4"/>
                <a:gd name="T15" fmla="*/ 4 h 7"/>
                <a:gd name="T16" fmla="*/ 0 w 4"/>
                <a:gd name="T17" fmla="*/ 0 h 7"/>
                <a:gd name="T18" fmla="*/ 0 w 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7">
                  <a:moveTo>
                    <a:pt x="0" y="0"/>
                  </a:moveTo>
                  <a:lnTo>
                    <a:pt x="0" y="0"/>
                  </a:lnTo>
                  <a:lnTo>
                    <a:pt x="2" y="1"/>
                  </a:lnTo>
                  <a:lnTo>
                    <a:pt x="4" y="2"/>
                  </a:lnTo>
                  <a:lnTo>
                    <a:pt x="4" y="7"/>
                  </a:lnTo>
                  <a:lnTo>
                    <a:pt x="4" y="7"/>
                  </a:lnTo>
                  <a:lnTo>
                    <a:pt x="1" y="7"/>
                  </a:lnTo>
                  <a:lnTo>
                    <a:pt x="0" y="4"/>
                  </a:lnTo>
                  <a:lnTo>
                    <a:pt x="0" y="0"/>
                  </a:lnTo>
                  <a:lnTo>
                    <a:pt x="0"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0"/>
            <p:cNvSpPr>
              <a:spLocks/>
            </p:cNvSpPr>
            <p:nvPr/>
          </p:nvSpPr>
          <p:spPr bwMode="auto">
            <a:xfrm>
              <a:off x="4378325" y="2527301"/>
              <a:ext cx="39688" cy="52388"/>
            </a:xfrm>
            <a:custGeom>
              <a:avLst/>
              <a:gdLst>
                <a:gd name="T0" fmla="*/ 8 w 25"/>
                <a:gd name="T1" fmla="*/ 0 h 33"/>
                <a:gd name="T2" fmla="*/ 10 w 25"/>
                <a:gd name="T3" fmla="*/ 2 h 33"/>
                <a:gd name="T4" fmla="*/ 10 w 25"/>
                <a:gd name="T5" fmla="*/ 3 h 33"/>
                <a:gd name="T6" fmla="*/ 14 w 25"/>
                <a:gd name="T7" fmla="*/ 2 h 33"/>
                <a:gd name="T8" fmla="*/ 21 w 25"/>
                <a:gd name="T9" fmla="*/ 2 h 33"/>
                <a:gd name="T10" fmla="*/ 22 w 25"/>
                <a:gd name="T11" fmla="*/ 4 h 33"/>
                <a:gd name="T12" fmla="*/ 25 w 25"/>
                <a:gd name="T13" fmla="*/ 5 h 33"/>
                <a:gd name="T14" fmla="*/ 24 w 25"/>
                <a:gd name="T15" fmla="*/ 7 h 33"/>
                <a:gd name="T16" fmla="*/ 23 w 25"/>
                <a:gd name="T17" fmla="*/ 9 h 33"/>
                <a:gd name="T18" fmla="*/ 21 w 25"/>
                <a:gd name="T19" fmla="*/ 10 h 33"/>
                <a:gd name="T20" fmla="*/ 21 w 25"/>
                <a:gd name="T21" fmla="*/ 12 h 33"/>
                <a:gd name="T22" fmla="*/ 23 w 25"/>
                <a:gd name="T23" fmla="*/ 16 h 33"/>
                <a:gd name="T24" fmla="*/ 24 w 25"/>
                <a:gd name="T25" fmla="*/ 18 h 33"/>
                <a:gd name="T26" fmla="*/ 22 w 25"/>
                <a:gd name="T27" fmla="*/ 23 h 33"/>
                <a:gd name="T28" fmla="*/ 22 w 25"/>
                <a:gd name="T29" fmla="*/ 25 h 33"/>
                <a:gd name="T30" fmla="*/ 15 w 25"/>
                <a:gd name="T31" fmla="*/ 25 h 33"/>
                <a:gd name="T32" fmla="*/ 13 w 25"/>
                <a:gd name="T33" fmla="*/ 27 h 33"/>
                <a:gd name="T34" fmla="*/ 13 w 25"/>
                <a:gd name="T35" fmla="*/ 30 h 33"/>
                <a:gd name="T36" fmla="*/ 9 w 25"/>
                <a:gd name="T37" fmla="*/ 32 h 33"/>
                <a:gd name="T38" fmla="*/ 10 w 25"/>
                <a:gd name="T39" fmla="*/ 33 h 33"/>
                <a:gd name="T40" fmla="*/ 0 w 25"/>
                <a:gd name="T41" fmla="*/ 33 h 33"/>
                <a:gd name="T42" fmla="*/ 0 w 25"/>
                <a:gd name="T43" fmla="*/ 26 h 33"/>
                <a:gd name="T44" fmla="*/ 2 w 25"/>
                <a:gd name="T45" fmla="*/ 24 h 33"/>
                <a:gd name="T46" fmla="*/ 3 w 25"/>
                <a:gd name="T47" fmla="*/ 24 h 33"/>
                <a:gd name="T48" fmla="*/ 2 w 25"/>
                <a:gd name="T49" fmla="*/ 20 h 33"/>
                <a:gd name="T50" fmla="*/ 3 w 25"/>
                <a:gd name="T51" fmla="*/ 18 h 33"/>
                <a:gd name="T52" fmla="*/ 3 w 25"/>
                <a:gd name="T53" fmla="*/ 14 h 33"/>
                <a:gd name="T54" fmla="*/ 1 w 25"/>
                <a:gd name="T55" fmla="*/ 12 h 33"/>
                <a:gd name="T56" fmla="*/ 0 w 25"/>
                <a:gd name="T57" fmla="*/ 10 h 33"/>
                <a:gd name="T58" fmla="*/ 4 w 25"/>
                <a:gd name="T59" fmla="*/ 10 h 33"/>
                <a:gd name="T60" fmla="*/ 7 w 25"/>
                <a:gd name="T61" fmla="*/ 11 h 33"/>
                <a:gd name="T62" fmla="*/ 8 w 25"/>
                <a:gd name="T63" fmla="*/ 10 h 33"/>
                <a:gd name="T64" fmla="*/ 8 w 25"/>
                <a:gd name="T65" fmla="*/ 3 h 33"/>
                <a:gd name="T66" fmla="*/ 8 w 25"/>
                <a:gd name="T6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 h="33">
                  <a:moveTo>
                    <a:pt x="8" y="0"/>
                  </a:moveTo>
                  <a:lnTo>
                    <a:pt x="8" y="0"/>
                  </a:lnTo>
                  <a:lnTo>
                    <a:pt x="9" y="0"/>
                  </a:lnTo>
                  <a:lnTo>
                    <a:pt x="10" y="2"/>
                  </a:lnTo>
                  <a:lnTo>
                    <a:pt x="10" y="2"/>
                  </a:lnTo>
                  <a:lnTo>
                    <a:pt x="10" y="3"/>
                  </a:lnTo>
                  <a:lnTo>
                    <a:pt x="11" y="3"/>
                  </a:lnTo>
                  <a:lnTo>
                    <a:pt x="14" y="2"/>
                  </a:lnTo>
                  <a:lnTo>
                    <a:pt x="17" y="2"/>
                  </a:lnTo>
                  <a:lnTo>
                    <a:pt x="21" y="2"/>
                  </a:lnTo>
                  <a:lnTo>
                    <a:pt x="21" y="2"/>
                  </a:lnTo>
                  <a:lnTo>
                    <a:pt x="22" y="4"/>
                  </a:lnTo>
                  <a:lnTo>
                    <a:pt x="25" y="5"/>
                  </a:lnTo>
                  <a:lnTo>
                    <a:pt x="25" y="5"/>
                  </a:lnTo>
                  <a:lnTo>
                    <a:pt x="25" y="7"/>
                  </a:lnTo>
                  <a:lnTo>
                    <a:pt x="24" y="7"/>
                  </a:lnTo>
                  <a:lnTo>
                    <a:pt x="24" y="7"/>
                  </a:lnTo>
                  <a:lnTo>
                    <a:pt x="23" y="9"/>
                  </a:lnTo>
                  <a:lnTo>
                    <a:pt x="23" y="9"/>
                  </a:lnTo>
                  <a:lnTo>
                    <a:pt x="21" y="10"/>
                  </a:lnTo>
                  <a:lnTo>
                    <a:pt x="21" y="10"/>
                  </a:lnTo>
                  <a:lnTo>
                    <a:pt x="21" y="12"/>
                  </a:lnTo>
                  <a:lnTo>
                    <a:pt x="22" y="13"/>
                  </a:lnTo>
                  <a:lnTo>
                    <a:pt x="23" y="16"/>
                  </a:lnTo>
                  <a:lnTo>
                    <a:pt x="24" y="18"/>
                  </a:lnTo>
                  <a:lnTo>
                    <a:pt x="24" y="18"/>
                  </a:lnTo>
                  <a:lnTo>
                    <a:pt x="23" y="21"/>
                  </a:lnTo>
                  <a:lnTo>
                    <a:pt x="22" y="23"/>
                  </a:lnTo>
                  <a:lnTo>
                    <a:pt x="22" y="25"/>
                  </a:lnTo>
                  <a:lnTo>
                    <a:pt x="22" y="25"/>
                  </a:lnTo>
                  <a:lnTo>
                    <a:pt x="15" y="25"/>
                  </a:lnTo>
                  <a:lnTo>
                    <a:pt x="15" y="25"/>
                  </a:lnTo>
                  <a:lnTo>
                    <a:pt x="14" y="26"/>
                  </a:lnTo>
                  <a:lnTo>
                    <a:pt x="13" y="27"/>
                  </a:lnTo>
                  <a:lnTo>
                    <a:pt x="13" y="30"/>
                  </a:lnTo>
                  <a:lnTo>
                    <a:pt x="13" y="30"/>
                  </a:lnTo>
                  <a:lnTo>
                    <a:pt x="10" y="31"/>
                  </a:lnTo>
                  <a:lnTo>
                    <a:pt x="9" y="32"/>
                  </a:lnTo>
                  <a:lnTo>
                    <a:pt x="10" y="33"/>
                  </a:lnTo>
                  <a:lnTo>
                    <a:pt x="10" y="33"/>
                  </a:lnTo>
                  <a:lnTo>
                    <a:pt x="0" y="33"/>
                  </a:lnTo>
                  <a:lnTo>
                    <a:pt x="0" y="33"/>
                  </a:lnTo>
                  <a:lnTo>
                    <a:pt x="1" y="30"/>
                  </a:lnTo>
                  <a:lnTo>
                    <a:pt x="0" y="26"/>
                  </a:lnTo>
                  <a:lnTo>
                    <a:pt x="1" y="24"/>
                  </a:lnTo>
                  <a:lnTo>
                    <a:pt x="2" y="24"/>
                  </a:lnTo>
                  <a:lnTo>
                    <a:pt x="3" y="24"/>
                  </a:lnTo>
                  <a:lnTo>
                    <a:pt x="3" y="24"/>
                  </a:lnTo>
                  <a:lnTo>
                    <a:pt x="3" y="21"/>
                  </a:lnTo>
                  <a:lnTo>
                    <a:pt x="2" y="20"/>
                  </a:lnTo>
                  <a:lnTo>
                    <a:pt x="2" y="19"/>
                  </a:lnTo>
                  <a:lnTo>
                    <a:pt x="3" y="18"/>
                  </a:lnTo>
                  <a:lnTo>
                    <a:pt x="3" y="18"/>
                  </a:lnTo>
                  <a:lnTo>
                    <a:pt x="3" y="14"/>
                  </a:lnTo>
                  <a:lnTo>
                    <a:pt x="2" y="13"/>
                  </a:lnTo>
                  <a:lnTo>
                    <a:pt x="1" y="12"/>
                  </a:lnTo>
                  <a:lnTo>
                    <a:pt x="0" y="10"/>
                  </a:lnTo>
                  <a:lnTo>
                    <a:pt x="0" y="10"/>
                  </a:lnTo>
                  <a:lnTo>
                    <a:pt x="2" y="10"/>
                  </a:lnTo>
                  <a:lnTo>
                    <a:pt x="4" y="10"/>
                  </a:lnTo>
                  <a:lnTo>
                    <a:pt x="7" y="11"/>
                  </a:lnTo>
                  <a:lnTo>
                    <a:pt x="7" y="11"/>
                  </a:lnTo>
                  <a:lnTo>
                    <a:pt x="8" y="11"/>
                  </a:lnTo>
                  <a:lnTo>
                    <a:pt x="8" y="10"/>
                  </a:lnTo>
                  <a:lnTo>
                    <a:pt x="8" y="6"/>
                  </a:lnTo>
                  <a:lnTo>
                    <a:pt x="8" y="3"/>
                  </a:lnTo>
                  <a:lnTo>
                    <a:pt x="8" y="0"/>
                  </a:lnTo>
                  <a:lnTo>
                    <a:pt x="8"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1"/>
            <p:cNvSpPr>
              <a:spLocks/>
            </p:cNvSpPr>
            <p:nvPr/>
          </p:nvSpPr>
          <p:spPr bwMode="auto">
            <a:xfrm>
              <a:off x="2795588" y="2530476"/>
              <a:ext cx="12700" cy="7938"/>
            </a:xfrm>
            <a:custGeom>
              <a:avLst/>
              <a:gdLst>
                <a:gd name="T0" fmla="*/ 8 w 8"/>
                <a:gd name="T1" fmla="*/ 0 h 5"/>
                <a:gd name="T2" fmla="*/ 8 w 8"/>
                <a:gd name="T3" fmla="*/ 0 h 5"/>
                <a:gd name="T4" fmla="*/ 8 w 8"/>
                <a:gd name="T5" fmla="*/ 1 h 5"/>
                <a:gd name="T6" fmla="*/ 8 w 8"/>
                <a:gd name="T7" fmla="*/ 2 h 5"/>
                <a:gd name="T8" fmla="*/ 7 w 8"/>
                <a:gd name="T9" fmla="*/ 3 h 5"/>
                <a:gd name="T10" fmla="*/ 7 w 8"/>
                <a:gd name="T11" fmla="*/ 3 h 5"/>
                <a:gd name="T12" fmla="*/ 5 w 8"/>
                <a:gd name="T13" fmla="*/ 5 h 5"/>
                <a:gd name="T14" fmla="*/ 3 w 8"/>
                <a:gd name="T15" fmla="*/ 5 h 5"/>
                <a:gd name="T16" fmla="*/ 0 w 8"/>
                <a:gd name="T17" fmla="*/ 4 h 5"/>
                <a:gd name="T18" fmla="*/ 0 w 8"/>
                <a:gd name="T19" fmla="*/ 4 h 5"/>
                <a:gd name="T20" fmla="*/ 1 w 8"/>
                <a:gd name="T21" fmla="*/ 2 h 5"/>
                <a:gd name="T22" fmla="*/ 4 w 8"/>
                <a:gd name="T23" fmla="*/ 1 h 5"/>
                <a:gd name="T24" fmla="*/ 8 w 8"/>
                <a:gd name="T25" fmla="*/ 0 h 5"/>
                <a:gd name="T26" fmla="*/ 8 w 8"/>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5">
                  <a:moveTo>
                    <a:pt x="8" y="0"/>
                  </a:moveTo>
                  <a:lnTo>
                    <a:pt x="8" y="0"/>
                  </a:lnTo>
                  <a:lnTo>
                    <a:pt x="8" y="1"/>
                  </a:lnTo>
                  <a:lnTo>
                    <a:pt x="8" y="2"/>
                  </a:lnTo>
                  <a:lnTo>
                    <a:pt x="7" y="3"/>
                  </a:lnTo>
                  <a:lnTo>
                    <a:pt x="7" y="3"/>
                  </a:lnTo>
                  <a:lnTo>
                    <a:pt x="5" y="5"/>
                  </a:lnTo>
                  <a:lnTo>
                    <a:pt x="3" y="5"/>
                  </a:lnTo>
                  <a:lnTo>
                    <a:pt x="0" y="4"/>
                  </a:lnTo>
                  <a:lnTo>
                    <a:pt x="0" y="4"/>
                  </a:lnTo>
                  <a:lnTo>
                    <a:pt x="1" y="2"/>
                  </a:lnTo>
                  <a:lnTo>
                    <a:pt x="4" y="1"/>
                  </a:lnTo>
                  <a:lnTo>
                    <a:pt x="8" y="0"/>
                  </a:lnTo>
                  <a:lnTo>
                    <a:pt x="8"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2"/>
            <p:cNvSpPr>
              <a:spLocks/>
            </p:cNvSpPr>
            <p:nvPr/>
          </p:nvSpPr>
          <p:spPr bwMode="auto">
            <a:xfrm>
              <a:off x="3125788" y="2538413"/>
              <a:ext cx="14288" cy="20638"/>
            </a:xfrm>
            <a:custGeom>
              <a:avLst/>
              <a:gdLst>
                <a:gd name="T0" fmla="*/ 1 w 9"/>
                <a:gd name="T1" fmla="*/ 0 h 13"/>
                <a:gd name="T2" fmla="*/ 1 w 9"/>
                <a:gd name="T3" fmla="*/ 0 h 13"/>
                <a:gd name="T4" fmla="*/ 3 w 9"/>
                <a:gd name="T5" fmla="*/ 4 h 13"/>
                <a:gd name="T6" fmla="*/ 4 w 9"/>
                <a:gd name="T7" fmla="*/ 7 h 13"/>
                <a:gd name="T8" fmla="*/ 6 w 9"/>
                <a:gd name="T9" fmla="*/ 10 h 13"/>
                <a:gd name="T10" fmla="*/ 9 w 9"/>
                <a:gd name="T11" fmla="*/ 12 h 13"/>
                <a:gd name="T12" fmla="*/ 9 w 9"/>
                <a:gd name="T13" fmla="*/ 12 h 13"/>
                <a:gd name="T14" fmla="*/ 8 w 9"/>
                <a:gd name="T15" fmla="*/ 13 h 13"/>
                <a:gd name="T16" fmla="*/ 7 w 9"/>
                <a:gd name="T17" fmla="*/ 13 h 13"/>
                <a:gd name="T18" fmla="*/ 4 w 9"/>
                <a:gd name="T19" fmla="*/ 13 h 13"/>
                <a:gd name="T20" fmla="*/ 3 w 9"/>
                <a:gd name="T21" fmla="*/ 11 h 13"/>
                <a:gd name="T22" fmla="*/ 2 w 9"/>
                <a:gd name="T23" fmla="*/ 9 h 13"/>
                <a:gd name="T24" fmla="*/ 2 w 9"/>
                <a:gd name="T25" fmla="*/ 9 h 13"/>
                <a:gd name="T26" fmla="*/ 0 w 9"/>
                <a:gd name="T27" fmla="*/ 7 h 13"/>
                <a:gd name="T28" fmla="*/ 0 w 9"/>
                <a:gd name="T29" fmla="*/ 5 h 13"/>
                <a:gd name="T30" fmla="*/ 0 w 9"/>
                <a:gd name="T31" fmla="*/ 3 h 13"/>
                <a:gd name="T32" fmla="*/ 1 w 9"/>
                <a:gd name="T33" fmla="*/ 0 h 13"/>
                <a:gd name="T34" fmla="*/ 1 w 9"/>
                <a:gd name="T3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3">
                  <a:moveTo>
                    <a:pt x="1" y="0"/>
                  </a:moveTo>
                  <a:lnTo>
                    <a:pt x="1" y="0"/>
                  </a:lnTo>
                  <a:lnTo>
                    <a:pt x="3" y="4"/>
                  </a:lnTo>
                  <a:lnTo>
                    <a:pt x="4" y="7"/>
                  </a:lnTo>
                  <a:lnTo>
                    <a:pt x="6" y="10"/>
                  </a:lnTo>
                  <a:lnTo>
                    <a:pt x="9" y="12"/>
                  </a:lnTo>
                  <a:lnTo>
                    <a:pt x="9" y="12"/>
                  </a:lnTo>
                  <a:lnTo>
                    <a:pt x="8" y="13"/>
                  </a:lnTo>
                  <a:lnTo>
                    <a:pt x="7" y="13"/>
                  </a:lnTo>
                  <a:lnTo>
                    <a:pt x="4" y="13"/>
                  </a:lnTo>
                  <a:lnTo>
                    <a:pt x="3" y="11"/>
                  </a:lnTo>
                  <a:lnTo>
                    <a:pt x="2" y="9"/>
                  </a:lnTo>
                  <a:lnTo>
                    <a:pt x="2" y="9"/>
                  </a:lnTo>
                  <a:lnTo>
                    <a:pt x="0" y="7"/>
                  </a:lnTo>
                  <a:lnTo>
                    <a:pt x="0" y="5"/>
                  </a:lnTo>
                  <a:lnTo>
                    <a:pt x="0" y="3"/>
                  </a:lnTo>
                  <a:lnTo>
                    <a:pt x="1" y="0"/>
                  </a:lnTo>
                  <a:lnTo>
                    <a:pt x="1"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3"/>
            <p:cNvSpPr>
              <a:spLocks/>
            </p:cNvSpPr>
            <p:nvPr/>
          </p:nvSpPr>
          <p:spPr bwMode="auto">
            <a:xfrm>
              <a:off x="5926138" y="2538413"/>
              <a:ext cx="23813" cy="106363"/>
            </a:xfrm>
            <a:custGeom>
              <a:avLst/>
              <a:gdLst>
                <a:gd name="T0" fmla="*/ 5 w 15"/>
                <a:gd name="T1" fmla="*/ 3 h 67"/>
                <a:gd name="T2" fmla="*/ 7 w 15"/>
                <a:gd name="T3" fmla="*/ 0 h 67"/>
                <a:gd name="T4" fmla="*/ 7 w 15"/>
                <a:gd name="T5" fmla="*/ 10 h 67"/>
                <a:gd name="T6" fmla="*/ 7 w 15"/>
                <a:gd name="T7" fmla="*/ 13 h 67"/>
                <a:gd name="T8" fmla="*/ 8 w 15"/>
                <a:gd name="T9" fmla="*/ 14 h 67"/>
                <a:gd name="T10" fmla="*/ 8 w 15"/>
                <a:gd name="T11" fmla="*/ 18 h 67"/>
                <a:gd name="T12" fmla="*/ 9 w 15"/>
                <a:gd name="T13" fmla="*/ 20 h 67"/>
                <a:gd name="T14" fmla="*/ 9 w 15"/>
                <a:gd name="T15" fmla="*/ 23 h 67"/>
                <a:gd name="T16" fmla="*/ 9 w 15"/>
                <a:gd name="T17" fmla="*/ 25 h 67"/>
                <a:gd name="T18" fmla="*/ 10 w 15"/>
                <a:gd name="T19" fmla="*/ 33 h 67"/>
                <a:gd name="T20" fmla="*/ 10 w 15"/>
                <a:gd name="T21" fmla="*/ 37 h 67"/>
                <a:gd name="T22" fmla="*/ 12 w 15"/>
                <a:gd name="T23" fmla="*/ 41 h 67"/>
                <a:gd name="T24" fmla="*/ 15 w 15"/>
                <a:gd name="T25" fmla="*/ 44 h 67"/>
                <a:gd name="T26" fmla="*/ 13 w 15"/>
                <a:gd name="T27" fmla="*/ 46 h 67"/>
                <a:gd name="T28" fmla="*/ 9 w 15"/>
                <a:gd name="T29" fmla="*/ 45 h 67"/>
                <a:gd name="T30" fmla="*/ 8 w 15"/>
                <a:gd name="T31" fmla="*/ 52 h 67"/>
                <a:gd name="T32" fmla="*/ 9 w 15"/>
                <a:gd name="T33" fmla="*/ 57 h 67"/>
                <a:gd name="T34" fmla="*/ 6 w 15"/>
                <a:gd name="T35" fmla="*/ 57 h 67"/>
                <a:gd name="T36" fmla="*/ 8 w 15"/>
                <a:gd name="T37" fmla="*/ 60 h 67"/>
                <a:gd name="T38" fmla="*/ 9 w 15"/>
                <a:gd name="T39" fmla="*/ 67 h 67"/>
                <a:gd name="T40" fmla="*/ 6 w 15"/>
                <a:gd name="T41" fmla="*/ 66 h 67"/>
                <a:gd name="T42" fmla="*/ 3 w 15"/>
                <a:gd name="T43" fmla="*/ 66 h 67"/>
                <a:gd name="T44" fmla="*/ 1 w 15"/>
                <a:gd name="T45" fmla="*/ 66 h 67"/>
                <a:gd name="T46" fmla="*/ 2 w 15"/>
                <a:gd name="T47" fmla="*/ 61 h 67"/>
                <a:gd name="T48" fmla="*/ 2 w 15"/>
                <a:gd name="T49" fmla="*/ 57 h 67"/>
                <a:gd name="T50" fmla="*/ 2 w 15"/>
                <a:gd name="T51" fmla="*/ 53 h 67"/>
                <a:gd name="T52" fmla="*/ 0 w 15"/>
                <a:gd name="T53" fmla="*/ 52 h 67"/>
                <a:gd name="T54" fmla="*/ 3 w 15"/>
                <a:gd name="T55" fmla="*/ 38 h 67"/>
                <a:gd name="T56" fmla="*/ 2 w 15"/>
                <a:gd name="T57" fmla="*/ 32 h 67"/>
                <a:gd name="T58" fmla="*/ 0 w 15"/>
                <a:gd name="T59" fmla="*/ 25 h 67"/>
                <a:gd name="T60" fmla="*/ 0 w 15"/>
                <a:gd name="T61" fmla="*/ 21 h 67"/>
                <a:gd name="T62" fmla="*/ 1 w 15"/>
                <a:gd name="T63" fmla="*/ 16 h 67"/>
                <a:gd name="T64" fmla="*/ 0 w 15"/>
                <a:gd name="T65" fmla="*/ 13 h 67"/>
                <a:gd name="T66" fmla="*/ 5 w 15"/>
                <a:gd name="T67" fmla="*/ 9 h 67"/>
                <a:gd name="T68" fmla="*/ 5 w 15"/>
                <a:gd name="T69" fmla="*/ 6 h 67"/>
                <a:gd name="T70" fmla="*/ 6 w 15"/>
                <a:gd name="T71" fmla="*/ 4 h 67"/>
                <a:gd name="T72" fmla="*/ 6 w 15"/>
                <a:gd name="T73" fmla="*/ 3 h 67"/>
                <a:gd name="T74" fmla="*/ 5 w 15"/>
                <a:gd name="T75" fmla="*/ 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67">
                  <a:moveTo>
                    <a:pt x="5" y="3"/>
                  </a:moveTo>
                  <a:lnTo>
                    <a:pt x="5" y="3"/>
                  </a:lnTo>
                  <a:lnTo>
                    <a:pt x="6" y="0"/>
                  </a:lnTo>
                  <a:lnTo>
                    <a:pt x="7" y="0"/>
                  </a:lnTo>
                  <a:lnTo>
                    <a:pt x="7" y="4"/>
                  </a:lnTo>
                  <a:lnTo>
                    <a:pt x="7" y="10"/>
                  </a:lnTo>
                  <a:lnTo>
                    <a:pt x="7" y="12"/>
                  </a:lnTo>
                  <a:lnTo>
                    <a:pt x="7" y="13"/>
                  </a:lnTo>
                  <a:lnTo>
                    <a:pt x="7" y="13"/>
                  </a:lnTo>
                  <a:lnTo>
                    <a:pt x="8" y="14"/>
                  </a:lnTo>
                  <a:lnTo>
                    <a:pt x="8" y="16"/>
                  </a:lnTo>
                  <a:lnTo>
                    <a:pt x="8" y="18"/>
                  </a:lnTo>
                  <a:lnTo>
                    <a:pt x="9" y="20"/>
                  </a:lnTo>
                  <a:lnTo>
                    <a:pt x="9" y="20"/>
                  </a:lnTo>
                  <a:lnTo>
                    <a:pt x="10" y="21"/>
                  </a:lnTo>
                  <a:lnTo>
                    <a:pt x="9" y="23"/>
                  </a:lnTo>
                  <a:lnTo>
                    <a:pt x="9" y="25"/>
                  </a:lnTo>
                  <a:lnTo>
                    <a:pt x="9" y="25"/>
                  </a:lnTo>
                  <a:lnTo>
                    <a:pt x="10" y="30"/>
                  </a:lnTo>
                  <a:lnTo>
                    <a:pt x="10" y="33"/>
                  </a:lnTo>
                  <a:lnTo>
                    <a:pt x="10" y="37"/>
                  </a:lnTo>
                  <a:lnTo>
                    <a:pt x="10" y="37"/>
                  </a:lnTo>
                  <a:lnTo>
                    <a:pt x="10" y="39"/>
                  </a:lnTo>
                  <a:lnTo>
                    <a:pt x="12" y="41"/>
                  </a:lnTo>
                  <a:lnTo>
                    <a:pt x="15" y="44"/>
                  </a:lnTo>
                  <a:lnTo>
                    <a:pt x="15" y="44"/>
                  </a:lnTo>
                  <a:lnTo>
                    <a:pt x="14" y="46"/>
                  </a:lnTo>
                  <a:lnTo>
                    <a:pt x="13" y="46"/>
                  </a:lnTo>
                  <a:lnTo>
                    <a:pt x="10" y="46"/>
                  </a:lnTo>
                  <a:lnTo>
                    <a:pt x="9" y="45"/>
                  </a:lnTo>
                  <a:lnTo>
                    <a:pt x="9" y="45"/>
                  </a:lnTo>
                  <a:lnTo>
                    <a:pt x="8" y="52"/>
                  </a:lnTo>
                  <a:lnTo>
                    <a:pt x="9" y="57"/>
                  </a:lnTo>
                  <a:lnTo>
                    <a:pt x="9" y="57"/>
                  </a:lnTo>
                  <a:lnTo>
                    <a:pt x="6" y="57"/>
                  </a:lnTo>
                  <a:lnTo>
                    <a:pt x="6" y="57"/>
                  </a:lnTo>
                  <a:lnTo>
                    <a:pt x="7" y="58"/>
                  </a:lnTo>
                  <a:lnTo>
                    <a:pt x="8" y="60"/>
                  </a:lnTo>
                  <a:lnTo>
                    <a:pt x="9" y="64"/>
                  </a:lnTo>
                  <a:lnTo>
                    <a:pt x="9" y="67"/>
                  </a:lnTo>
                  <a:lnTo>
                    <a:pt x="9" y="67"/>
                  </a:lnTo>
                  <a:lnTo>
                    <a:pt x="6" y="66"/>
                  </a:lnTo>
                  <a:lnTo>
                    <a:pt x="5" y="66"/>
                  </a:lnTo>
                  <a:lnTo>
                    <a:pt x="3" y="66"/>
                  </a:lnTo>
                  <a:lnTo>
                    <a:pt x="1" y="66"/>
                  </a:lnTo>
                  <a:lnTo>
                    <a:pt x="1" y="66"/>
                  </a:lnTo>
                  <a:lnTo>
                    <a:pt x="2" y="63"/>
                  </a:lnTo>
                  <a:lnTo>
                    <a:pt x="2" y="61"/>
                  </a:lnTo>
                  <a:lnTo>
                    <a:pt x="2" y="59"/>
                  </a:lnTo>
                  <a:lnTo>
                    <a:pt x="2" y="57"/>
                  </a:lnTo>
                  <a:lnTo>
                    <a:pt x="2" y="57"/>
                  </a:lnTo>
                  <a:lnTo>
                    <a:pt x="2" y="53"/>
                  </a:lnTo>
                  <a:lnTo>
                    <a:pt x="0" y="52"/>
                  </a:lnTo>
                  <a:lnTo>
                    <a:pt x="0" y="52"/>
                  </a:lnTo>
                  <a:lnTo>
                    <a:pt x="2" y="44"/>
                  </a:lnTo>
                  <a:lnTo>
                    <a:pt x="3" y="38"/>
                  </a:lnTo>
                  <a:lnTo>
                    <a:pt x="2" y="32"/>
                  </a:lnTo>
                  <a:lnTo>
                    <a:pt x="2" y="32"/>
                  </a:lnTo>
                  <a:lnTo>
                    <a:pt x="1" y="29"/>
                  </a:lnTo>
                  <a:lnTo>
                    <a:pt x="0" y="25"/>
                  </a:lnTo>
                  <a:lnTo>
                    <a:pt x="0" y="25"/>
                  </a:lnTo>
                  <a:lnTo>
                    <a:pt x="0" y="21"/>
                  </a:lnTo>
                  <a:lnTo>
                    <a:pt x="1" y="19"/>
                  </a:lnTo>
                  <a:lnTo>
                    <a:pt x="1" y="16"/>
                  </a:lnTo>
                  <a:lnTo>
                    <a:pt x="0" y="13"/>
                  </a:lnTo>
                  <a:lnTo>
                    <a:pt x="0" y="13"/>
                  </a:lnTo>
                  <a:lnTo>
                    <a:pt x="1" y="11"/>
                  </a:lnTo>
                  <a:lnTo>
                    <a:pt x="5" y="9"/>
                  </a:lnTo>
                  <a:lnTo>
                    <a:pt x="5" y="9"/>
                  </a:lnTo>
                  <a:lnTo>
                    <a:pt x="5" y="6"/>
                  </a:lnTo>
                  <a:lnTo>
                    <a:pt x="5" y="5"/>
                  </a:lnTo>
                  <a:lnTo>
                    <a:pt x="6" y="4"/>
                  </a:lnTo>
                  <a:lnTo>
                    <a:pt x="6" y="4"/>
                  </a:lnTo>
                  <a:lnTo>
                    <a:pt x="6" y="3"/>
                  </a:lnTo>
                  <a:lnTo>
                    <a:pt x="5" y="3"/>
                  </a:lnTo>
                  <a:lnTo>
                    <a:pt x="5" y="3"/>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4"/>
            <p:cNvSpPr>
              <a:spLocks/>
            </p:cNvSpPr>
            <p:nvPr/>
          </p:nvSpPr>
          <p:spPr bwMode="auto">
            <a:xfrm>
              <a:off x="2778125" y="2543176"/>
              <a:ext cx="4763" cy="6350"/>
            </a:xfrm>
            <a:custGeom>
              <a:avLst/>
              <a:gdLst>
                <a:gd name="T0" fmla="*/ 1 w 3"/>
                <a:gd name="T1" fmla="*/ 0 h 4"/>
                <a:gd name="T2" fmla="*/ 1 w 3"/>
                <a:gd name="T3" fmla="*/ 0 h 4"/>
                <a:gd name="T4" fmla="*/ 2 w 3"/>
                <a:gd name="T5" fmla="*/ 0 h 4"/>
                <a:gd name="T6" fmla="*/ 2 w 3"/>
                <a:gd name="T7" fmla="*/ 0 h 4"/>
                <a:gd name="T8" fmla="*/ 3 w 3"/>
                <a:gd name="T9" fmla="*/ 2 h 4"/>
                <a:gd name="T10" fmla="*/ 2 w 3"/>
                <a:gd name="T11" fmla="*/ 4 h 4"/>
                <a:gd name="T12" fmla="*/ 1 w 3"/>
                <a:gd name="T13" fmla="*/ 4 h 4"/>
                <a:gd name="T14" fmla="*/ 0 w 3"/>
                <a:gd name="T15" fmla="*/ 4 h 4"/>
                <a:gd name="T16" fmla="*/ 0 w 3"/>
                <a:gd name="T17" fmla="*/ 4 h 4"/>
                <a:gd name="T18" fmla="*/ 0 w 3"/>
                <a:gd name="T19" fmla="*/ 1 h 4"/>
                <a:gd name="T20" fmla="*/ 0 w 3"/>
                <a:gd name="T21" fmla="*/ 1 h 4"/>
                <a:gd name="T22" fmla="*/ 1 w 3"/>
                <a:gd name="T23" fmla="*/ 1 h 4"/>
                <a:gd name="T24" fmla="*/ 1 w 3"/>
                <a:gd name="T25" fmla="*/ 0 h 4"/>
                <a:gd name="T26" fmla="*/ 1 w 3"/>
                <a:gd name="T2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4">
                  <a:moveTo>
                    <a:pt x="1" y="0"/>
                  </a:moveTo>
                  <a:lnTo>
                    <a:pt x="1" y="0"/>
                  </a:lnTo>
                  <a:lnTo>
                    <a:pt x="2" y="0"/>
                  </a:lnTo>
                  <a:lnTo>
                    <a:pt x="2" y="0"/>
                  </a:lnTo>
                  <a:lnTo>
                    <a:pt x="3" y="2"/>
                  </a:lnTo>
                  <a:lnTo>
                    <a:pt x="2" y="4"/>
                  </a:lnTo>
                  <a:lnTo>
                    <a:pt x="1" y="4"/>
                  </a:lnTo>
                  <a:lnTo>
                    <a:pt x="0" y="4"/>
                  </a:lnTo>
                  <a:lnTo>
                    <a:pt x="0" y="4"/>
                  </a:lnTo>
                  <a:lnTo>
                    <a:pt x="0" y="1"/>
                  </a:lnTo>
                  <a:lnTo>
                    <a:pt x="0" y="1"/>
                  </a:lnTo>
                  <a:lnTo>
                    <a:pt x="1" y="1"/>
                  </a:lnTo>
                  <a:lnTo>
                    <a:pt x="1" y="0"/>
                  </a:lnTo>
                  <a:lnTo>
                    <a:pt x="1"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5"/>
            <p:cNvSpPr>
              <a:spLocks/>
            </p:cNvSpPr>
            <p:nvPr/>
          </p:nvSpPr>
          <p:spPr bwMode="auto">
            <a:xfrm>
              <a:off x="3870325" y="2581276"/>
              <a:ext cx="71438" cy="63500"/>
            </a:xfrm>
            <a:custGeom>
              <a:avLst/>
              <a:gdLst>
                <a:gd name="T0" fmla="*/ 21 w 45"/>
                <a:gd name="T1" fmla="*/ 0 h 40"/>
                <a:gd name="T2" fmla="*/ 25 w 45"/>
                <a:gd name="T3" fmla="*/ 4 h 40"/>
                <a:gd name="T4" fmla="*/ 24 w 45"/>
                <a:gd name="T5" fmla="*/ 6 h 40"/>
                <a:gd name="T6" fmla="*/ 23 w 45"/>
                <a:gd name="T7" fmla="*/ 9 h 40"/>
                <a:gd name="T8" fmla="*/ 24 w 45"/>
                <a:gd name="T9" fmla="*/ 10 h 40"/>
                <a:gd name="T10" fmla="*/ 25 w 45"/>
                <a:gd name="T11" fmla="*/ 13 h 40"/>
                <a:gd name="T12" fmla="*/ 30 w 45"/>
                <a:gd name="T13" fmla="*/ 13 h 40"/>
                <a:gd name="T14" fmla="*/ 36 w 45"/>
                <a:gd name="T15" fmla="*/ 17 h 40"/>
                <a:gd name="T16" fmla="*/ 39 w 45"/>
                <a:gd name="T17" fmla="*/ 17 h 40"/>
                <a:gd name="T18" fmla="*/ 41 w 45"/>
                <a:gd name="T19" fmla="*/ 21 h 40"/>
                <a:gd name="T20" fmla="*/ 38 w 45"/>
                <a:gd name="T21" fmla="*/ 23 h 40"/>
                <a:gd name="T22" fmla="*/ 39 w 45"/>
                <a:gd name="T23" fmla="*/ 24 h 40"/>
                <a:gd name="T24" fmla="*/ 43 w 45"/>
                <a:gd name="T25" fmla="*/ 25 h 40"/>
                <a:gd name="T26" fmla="*/ 43 w 45"/>
                <a:gd name="T27" fmla="*/ 26 h 40"/>
                <a:gd name="T28" fmla="*/ 44 w 45"/>
                <a:gd name="T29" fmla="*/ 30 h 40"/>
                <a:gd name="T30" fmla="*/ 45 w 45"/>
                <a:gd name="T31" fmla="*/ 30 h 40"/>
                <a:gd name="T32" fmla="*/ 44 w 45"/>
                <a:gd name="T33" fmla="*/ 33 h 40"/>
                <a:gd name="T34" fmla="*/ 43 w 45"/>
                <a:gd name="T35" fmla="*/ 37 h 40"/>
                <a:gd name="T36" fmla="*/ 42 w 45"/>
                <a:gd name="T37" fmla="*/ 37 h 40"/>
                <a:gd name="T38" fmla="*/ 41 w 45"/>
                <a:gd name="T39" fmla="*/ 34 h 40"/>
                <a:gd name="T40" fmla="*/ 36 w 45"/>
                <a:gd name="T41" fmla="*/ 34 h 40"/>
                <a:gd name="T42" fmla="*/ 31 w 45"/>
                <a:gd name="T43" fmla="*/ 34 h 40"/>
                <a:gd name="T44" fmla="*/ 30 w 45"/>
                <a:gd name="T45" fmla="*/ 36 h 40"/>
                <a:gd name="T46" fmla="*/ 27 w 45"/>
                <a:gd name="T47" fmla="*/ 38 h 40"/>
                <a:gd name="T48" fmla="*/ 25 w 45"/>
                <a:gd name="T49" fmla="*/ 40 h 40"/>
                <a:gd name="T50" fmla="*/ 23 w 45"/>
                <a:gd name="T51" fmla="*/ 38 h 40"/>
                <a:gd name="T52" fmla="*/ 22 w 45"/>
                <a:gd name="T53" fmla="*/ 36 h 40"/>
                <a:gd name="T54" fmla="*/ 17 w 45"/>
                <a:gd name="T55" fmla="*/ 34 h 40"/>
                <a:gd name="T56" fmla="*/ 15 w 45"/>
                <a:gd name="T57" fmla="*/ 31 h 40"/>
                <a:gd name="T58" fmla="*/ 11 w 45"/>
                <a:gd name="T59" fmla="*/ 30 h 40"/>
                <a:gd name="T60" fmla="*/ 8 w 45"/>
                <a:gd name="T61" fmla="*/ 30 h 40"/>
                <a:gd name="T62" fmla="*/ 3 w 45"/>
                <a:gd name="T63" fmla="*/ 31 h 40"/>
                <a:gd name="T64" fmla="*/ 0 w 45"/>
                <a:gd name="T65" fmla="*/ 31 h 40"/>
                <a:gd name="T66" fmla="*/ 2 w 45"/>
                <a:gd name="T67" fmla="*/ 25 h 40"/>
                <a:gd name="T68" fmla="*/ 4 w 45"/>
                <a:gd name="T69" fmla="*/ 25 h 40"/>
                <a:gd name="T70" fmla="*/ 5 w 45"/>
                <a:gd name="T71" fmla="*/ 21 h 40"/>
                <a:gd name="T72" fmla="*/ 8 w 45"/>
                <a:gd name="T73" fmla="*/ 21 h 40"/>
                <a:gd name="T74" fmla="*/ 9 w 45"/>
                <a:gd name="T75" fmla="*/ 17 h 40"/>
                <a:gd name="T76" fmla="*/ 11 w 45"/>
                <a:gd name="T77" fmla="*/ 14 h 40"/>
                <a:gd name="T78" fmla="*/ 11 w 45"/>
                <a:gd name="T79" fmla="*/ 9 h 40"/>
                <a:gd name="T80" fmla="*/ 12 w 45"/>
                <a:gd name="T81" fmla="*/ 7 h 40"/>
                <a:gd name="T82" fmla="*/ 16 w 45"/>
                <a:gd name="T83" fmla="*/ 7 h 40"/>
                <a:gd name="T84" fmla="*/ 16 w 45"/>
                <a:gd name="T85" fmla="*/ 5 h 40"/>
                <a:gd name="T86" fmla="*/ 16 w 45"/>
                <a:gd name="T87" fmla="*/ 4 h 40"/>
                <a:gd name="T88" fmla="*/ 21 w 45"/>
                <a:gd name="T89" fmla="*/ 3 h 40"/>
                <a:gd name="T90" fmla="*/ 21 w 45"/>
                <a:gd name="T9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 h="40">
                  <a:moveTo>
                    <a:pt x="21" y="0"/>
                  </a:moveTo>
                  <a:lnTo>
                    <a:pt x="21" y="0"/>
                  </a:lnTo>
                  <a:lnTo>
                    <a:pt x="23" y="3"/>
                  </a:lnTo>
                  <a:lnTo>
                    <a:pt x="25" y="4"/>
                  </a:lnTo>
                  <a:lnTo>
                    <a:pt x="25" y="4"/>
                  </a:lnTo>
                  <a:lnTo>
                    <a:pt x="24" y="6"/>
                  </a:lnTo>
                  <a:lnTo>
                    <a:pt x="23" y="7"/>
                  </a:lnTo>
                  <a:lnTo>
                    <a:pt x="23" y="9"/>
                  </a:lnTo>
                  <a:lnTo>
                    <a:pt x="24" y="10"/>
                  </a:lnTo>
                  <a:lnTo>
                    <a:pt x="24" y="10"/>
                  </a:lnTo>
                  <a:lnTo>
                    <a:pt x="24" y="12"/>
                  </a:lnTo>
                  <a:lnTo>
                    <a:pt x="25" y="13"/>
                  </a:lnTo>
                  <a:lnTo>
                    <a:pt x="30" y="13"/>
                  </a:lnTo>
                  <a:lnTo>
                    <a:pt x="30" y="13"/>
                  </a:lnTo>
                  <a:lnTo>
                    <a:pt x="32" y="16"/>
                  </a:lnTo>
                  <a:lnTo>
                    <a:pt x="36" y="17"/>
                  </a:lnTo>
                  <a:lnTo>
                    <a:pt x="39" y="17"/>
                  </a:lnTo>
                  <a:lnTo>
                    <a:pt x="39" y="17"/>
                  </a:lnTo>
                  <a:lnTo>
                    <a:pt x="41" y="20"/>
                  </a:lnTo>
                  <a:lnTo>
                    <a:pt x="41" y="21"/>
                  </a:lnTo>
                  <a:lnTo>
                    <a:pt x="38" y="23"/>
                  </a:lnTo>
                  <a:lnTo>
                    <a:pt x="38" y="23"/>
                  </a:lnTo>
                  <a:lnTo>
                    <a:pt x="38" y="24"/>
                  </a:lnTo>
                  <a:lnTo>
                    <a:pt x="39" y="24"/>
                  </a:lnTo>
                  <a:lnTo>
                    <a:pt x="42" y="24"/>
                  </a:lnTo>
                  <a:lnTo>
                    <a:pt x="43" y="25"/>
                  </a:lnTo>
                  <a:lnTo>
                    <a:pt x="43" y="25"/>
                  </a:lnTo>
                  <a:lnTo>
                    <a:pt x="43" y="26"/>
                  </a:lnTo>
                  <a:lnTo>
                    <a:pt x="43" y="27"/>
                  </a:lnTo>
                  <a:lnTo>
                    <a:pt x="44" y="30"/>
                  </a:lnTo>
                  <a:lnTo>
                    <a:pt x="45" y="30"/>
                  </a:lnTo>
                  <a:lnTo>
                    <a:pt x="45" y="30"/>
                  </a:lnTo>
                  <a:lnTo>
                    <a:pt x="45" y="32"/>
                  </a:lnTo>
                  <a:lnTo>
                    <a:pt x="44" y="33"/>
                  </a:lnTo>
                  <a:lnTo>
                    <a:pt x="43" y="34"/>
                  </a:lnTo>
                  <a:lnTo>
                    <a:pt x="43" y="37"/>
                  </a:lnTo>
                  <a:lnTo>
                    <a:pt x="43" y="37"/>
                  </a:lnTo>
                  <a:lnTo>
                    <a:pt x="42" y="37"/>
                  </a:lnTo>
                  <a:lnTo>
                    <a:pt x="42" y="36"/>
                  </a:lnTo>
                  <a:lnTo>
                    <a:pt x="41" y="34"/>
                  </a:lnTo>
                  <a:lnTo>
                    <a:pt x="41" y="34"/>
                  </a:lnTo>
                  <a:lnTo>
                    <a:pt x="36" y="34"/>
                  </a:lnTo>
                  <a:lnTo>
                    <a:pt x="35" y="34"/>
                  </a:lnTo>
                  <a:lnTo>
                    <a:pt x="31" y="34"/>
                  </a:lnTo>
                  <a:lnTo>
                    <a:pt x="31" y="34"/>
                  </a:lnTo>
                  <a:lnTo>
                    <a:pt x="30" y="36"/>
                  </a:lnTo>
                  <a:lnTo>
                    <a:pt x="28" y="37"/>
                  </a:lnTo>
                  <a:lnTo>
                    <a:pt x="27" y="38"/>
                  </a:lnTo>
                  <a:lnTo>
                    <a:pt x="25" y="40"/>
                  </a:lnTo>
                  <a:lnTo>
                    <a:pt x="25" y="40"/>
                  </a:lnTo>
                  <a:lnTo>
                    <a:pt x="24" y="40"/>
                  </a:lnTo>
                  <a:lnTo>
                    <a:pt x="23" y="38"/>
                  </a:lnTo>
                  <a:lnTo>
                    <a:pt x="22" y="36"/>
                  </a:lnTo>
                  <a:lnTo>
                    <a:pt x="22" y="36"/>
                  </a:lnTo>
                  <a:lnTo>
                    <a:pt x="20" y="34"/>
                  </a:lnTo>
                  <a:lnTo>
                    <a:pt x="17" y="34"/>
                  </a:lnTo>
                  <a:lnTo>
                    <a:pt x="17" y="34"/>
                  </a:lnTo>
                  <a:lnTo>
                    <a:pt x="15" y="31"/>
                  </a:lnTo>
                  <a:lnTo>
                    <a:pt x="14" y="30"/>
                  </a:lnTo>
                  <a:lnTo>
                    <a:pt x="11" y="30"/>
                  </a:lnTo>
                  <a:lnTo>
                    <a:pt x="11" y="30"/>
                  </a:lnTo>
                  <a:lnTo>
                    <a:pt x="8" y="30"/>
                  </a:lnTo>
                  <a:lnTo>
                    <a:pt x="5" y="30"/>
                  </a:lnTo>
                  <a:lnTo>
                    <a:pt x="3" y="31"/>
                  </a:lnTo>
                  <a:lnTo>
                    <a:pt x="0" y="31"/>
                  </a:lnTo>
                  <a:lnTo>
                    <a:pt x="0" y="31"/>
                  </a:lnTo>
                  <a:lnTo>
                    <a:pt x="2" y="28"/>
                  </a:lnTo>
                  <a:lnTo>
                    <a:pt x="2" y="25"/>
                  </a:lnTo>
                  <a:lnTo>
                    <a:pt x="2" y="25"/>
                  </a:lnTo>
                  <a:lnTo>
                    <a:pt x="4" y="25"/>
                  </a:lnTo>
                  <a:lnTo>
                    <a:pt x="4" y="23"/>
                  </a:lnTo>
                  <a:lnTo>
                    <a:pt x="5" y="21"/>
                  </a:lnTo>
                  <a:lnTo>
                    <a:pt x="8" y="21"/>
                  </a:lnTo>
                  <a:lnTo>
                    <a:pt x="8" y="21"/>
                  </a:lnTo>
                  <a:lnTo>
                    <a:pt x="8" y="19"/>
                  </a:lnTo>
                  <a:lnTo>
                    <a:pt x="9" y="17"/>
                  </a:lnTo>
                  <a:lnTo>
                    <a:pt x="11" y="14"/>
                  </a:lnTo>
                  <a:lnTo>
                    <a:pt x="11" y="14"/>
                  </a:lnTo>
                  <a:lnTo>
                    <a:pt x="11" y="11"/>
                  </a:lnTo>
                  <a:lnTo>
                    <a:pt x="11" y="9"/>
                  </a:lnTo>
                  <a:lnTo>
                    <a:pt x="12" y="7"/>
                  </a:lnTo>
                  <a:lnTo>
                    <a:pt x="12" y="7"/>
                  </a:lnTo>
                  <a:lnTo>
                    <a:pt x="15" y="7"/>
                  </a:lnTo>
                  <a:lnTo>
                    <a:pt x="16" y="7"/>
                  </a:lnTo>
                  <a:lnTo>
                    <a:pt x="16" y="7"/>
                  </a:lnTo>
                  <a:lnTo>
                    <a:pt x="16" y="5"/>
                  </a:lnTo>
                  <a:lnTo>
                    <a:pt x="16" y="4"/>
                  </a:lnTo>
                  <a:lnTo>
                    <a:pt x="16" y="4"/>
                  </a:lnTo>
                  <a:lnTo>
                    <a:pt x="18" y="3"/>
                  </a:lnTo>
                  <a:lnTo>
                    <a:pt x="21" y="3"/>
                  </a:lnTo>
                  <a:lnTo>
                    <a:pt x="21" y="0"/>
                  </a:lnTo>
                  <a:lnTo>
                    <a:pt x="21"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6"/>
            <p:cNvSpPr>
              <a:spLocks/>
            </p:cNvSpPr>
            <p:nvPr/>
          </p:nvSpPr>
          <p:spPr bwMode="auto">
            <a:xfrm>
              <a:off x="3830638" y="2601913"/>
              <a:ext cx="17463" cy="11113"/>
            </a:xfrm>
            <a:custGeom>
              <a:avLst/>
              <a:gdLst>
                <a:gd name="T0" fmla="*/ 0 w 11"/>
                <a:gd name="T1" fmla="*/ 0 h 7"/>
                <a:gd name="T2" fmla="*/ 0 w 11"/>
                <a:gd name="T3" fmla="*/ 0 h 7"/>
                <a:gd name="T4" fmla="*/ 3 w 11"/>
                <a:gd name="T5" fmla="*/ 1 h 7"/>
                <a:gd name="T6" fmla="*/ 6 w 11"/>
                <a:gd name="T7" fmla="*/ 3 h 7"/>
                <a:gd name="T8" fmla="*/ 8 w 11"/>
                <a:gd name="T9" fmla="*/ 4 h 7"/>
                <a:gd name="T10" fmla="*/ 11 w 11"/>
                <a:gd name="T11" fmla="*/ 5 h 7"/>
                <a:gd name="T12" fmla="*/ 11 w 11"/>
                <a:gd name="T13" fmla="*/ 5 h 7"/>
                <a:gd name="T14" fmla="*/ 11 w 11"/>
                <a:gd name="T15" fmla="*/ 6 h 7"/>
                <a:gd name="T16" fmla="*/ 8 w 11"/>
                <a:gd name="T17" fmla="*/ 7 h 7"/>
                <a:gd name="T18" fmla="*/ 5 w 11"/>
                <a:gd name="T19" fmla="*/ 6 h 7"/>
                <a:gd name="T20" fmla="*/ 1 w 11"/>
                <a:gd name="T21" fmla="*/ 4 h 7"/>
                <a:gd name="T22" fmla="*/ 0 w 11"/>
                <a:gd name="T23" fmla="*/ 3 h 7"/>
                <a:gd name="T24" fmla="*/ 0 w 11"/>
                <a:gd name="T25" fmla="*/ 0 h 7"/>
                <a:gd name="T26" fmla="*/ 0 w 11"/>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0"/>
                  </a:moveTo>
                  <a:lnTo>
                    <a:pt x="0" y="0"/>
                  </a:lnTo>
                  <a:lnTo>
                    <a:pt x="3" y="1"/>
                  </a:lnTo>
                  <a:lnTo>
                    <a:pt x="6" y="3"/>
                  </a:lnTo>
                  <a:lnTo>
                    <a:pt x="8" y="4"/>
                  </a:lnTo>
                  <a:lnTo>
                    <a:pt x="11" y="5"/>
                  </a:lnTo>
                  <a:lnTo>
                    <a:pt x="11" y="5"/>
                  </a:lnTo>
                  <a:lnTo>
                    <a:pt x="11" y="6"/>
                  </a:lnTo>
                  <a:lnTo>
                    <a:pt x="8" y="7"/>
                  </a:lnTo>
                  <a:lnTo>
                    <a:pt x="5" y="6"/>
                  </a:lnTo>
                  <a:lnTo>
                    <a:pt x="1" y="4"/>
                  </a:lnTo>
                  <a:lnTo>
                    <a:pt x="0" y="3"/>
                  </a:lnTo>
                  <a:lnTo>
                    <a:pt x="0" y="0"/>
                  </a:lnTo>
                  <a:lnTo>
                    <a:pt x="0"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7"/>
            <p:cNvSpPr>
              <a:spLocks/>
            </p:cNvSpPr>
            <p:nvPr/>
          </p:nvSpPr>
          <p:spPr bwMode="auto">
            <a:xfrm>
              <a:off x="5919788" y="2665413"/>
              <a:ext cx="49213" cy="34925"/>
            </a:xfrm>
            <a:custGeom>
              <a:avLst/>
              <a:gdLst>
                <a:gd name="T0" fmla="*/ 6 w 31"/>
                <a:gd name="T1" fmla="*/ 0 h 22"/>
                <a:gd name="T2" fmla="*/ 6 w 31"/>
                <a:gd name="T3" fmla="*/ 0 h 22"/>
                <a:gd name="T4" fmla="*/ 7 w 31"/>
                <a:gd name="T5" fmla="*/ 0 h 22"/>
                <a:gd name="T6" fmla="*/ 9 w 31"/>
                <a:gd name="T7" fmla="*/ 1 h 22"/>
                <a:gd name="T8" fmla="*/ 9 w 31"/>
                <a:gd name="T9" fmla="*/ 1 h 22"/>
                <a:gd name="T10" fmla="*/ 10 w 31"/>
                <a:gd name="T11" fmla="*/ 4 h 22"/>
                <a:gd name="T12" fmla="*/ 11 w 31"/>
                <a:gd name="T13" fmla="*/ 5 h 22"/>
                <a:gd name="T14" fmla="*/ 13 w 31"/>
                <a:gd name="T15" fmla="*/ 6 h 22"/>
                <a:gd name="T16" fmla="*/ 14 w 31"/>
                <a:gd name="T17" fmla="*/ 7 h 22"/>
                <a:gd name="T18" fmla="*/ 14 w 31"/>
                <a:gd name="T19" fmla="*/ 7 h 22"/>
                <a:gd name="T20" fmla="*/ 18 w 31"/>
                <a:gd name="T21" fmla="*/ 7 h 22"/>
                <a:gd name="T22" fmla="*/ 21 w 31"/>
                <a:gd name="T23" fmla="*/ 7 h 22"/>
                <a:gd name="T24" fmla="*/ 26 w 31"/>
                <a:gd name="T25" fmla="*/ 7 h 22"/>
                <a:gd name="T26" fmla="*/ 31 w 31"/>
                <a:gd name="T27" fmla="*/ 6 h 22"/>
                <a:gd name="T28" fmla="*/ 31 w 31"/>
                <a:gd name="T29" fmla="*/ 6 h 22"/>
                <a:gd name="T30" fmla="*/ 30 w 31"/>
                <a:gd name="T31" fmla="*/ 10 h 22"/>
                <a:gd name="T32" fmla="*/ 27 w 31"/>
                <a:gd name="T33" fmla="*/ 11 h 22"/>
                <a:gd name="T34" fmla="*/ 25 w 31"/>
                <a:gd name="T35" fmla="*/ 13 h 22"/>
                <a:gd name="T36" fmla="*/ 24 w 31"/>
                <a:gd name="T37" fmla="*/ 15 h 22"/>
                <a:gd name="T38" fmla="*/ 24 w 31"/>
                <a:gd name="T39" fmla="*/ 15 h 22"/>
                <a:gd name="T40" fmla="*/ 23 w 31"/>
                <a:gd name="T41" fmla="*/ 15 h 22"/>
                <a:gd name="T42" fmla="*/ 21 w 31"/>
                <a:gd name="T43" fmla="*/ 15 h 22"/>
                <a:gd name="T44" fmla="*/ 19 w 31"/>
                <a:gd name="T45" fmla="*/ 14 h 22"/>
                <a:gd name="T46" fmla="*/ 19 w 31"/>
                <a:gd name="T47" fmla="*/ 14 h 22"/>
                <a:gd name="T48" fmla="*/ 17 w 31"/>
                <a:gd name="T49" fmla="*/ 14 h 22"/>
                <a:gd name="T50" fmla="*/ 16 w 31"/>
                <a:gd name="T51" fmla="*/ 17 h 22"/>
                <a:gd name="T52" fmla="*/ 13 w 31"/>
                <a:gd name="T53" fmla="*/ 18 h 22"/>
                <a:gd name="T54" fmla="*/ 13 w 31"/>
                <a:gd name="T55" fmla="*/ 18 h 22"/>
                <a:gd name="T56" fmla="*/ 13 w 31"/>
                <a:gd name="T57" fmla="*/ 17 h 22"/>
                <a:gd name="T58" fmla="*/ 13 w 31"/>
                <a:gd name="T59" fmla="*/ 17 h 22"/>
                <a:gd name="T60" fmla="*/ 12 w 31"/>
                <a:gd name="T61" fmla="*/ 18 h 22"/>
                <a:gd name="T62" fmla="*/ 12 w 31"/>
                <a:gd name="T63" fmla="*/ 19 h 22"/>
                <a:gd name="T64" fmla="*/ 11 w 31"/>
                <a:gd name="T65" fmla="*/ 22 h 22"/>
                <a:gd name="T66" fmla="*/ 11 w 31"/>
                <a:gd name="T67" fmla="*/ 22 h 22"/>
                <a:gd name="T68" fmla="*/ 10 w 31"/>
                <a:gd name="T69" fmla="*/ 22 h 22"/>
                <a:gd name="T70" fmla="*/ 9 w 31"/>
                <a:gd name="T71" fmla="*/ 21 h 22"/>
                <a:gd name="T72" fmla="*/ 7 w 31"/>
                <a:gd name="T73" fmla="*/ 19 h 22"/>
                <a:gd name="T74" fmla="*/ 5 w 31"/>
                <a:gd name="T75" fmla="*/ 17 h 22"/>
                <a:gd name="T76" fmla="*/ 5 w 31"/>
                <a:gd name="T77" fmla="*/ 18 h 22"/>
                <a:gd name="T78" fmla="*/ 4 w 31"/>
                <a:gd name="T79" fmla="*/ 19 h 22"/>
                <a:gd name="T80" fmla="*/ 4 w 31"/>
                <a:gd name="T81" fmla="*/ 19 h 22"/>
                <a:gd name="T82" fmla="*/ 2 w 31"/>
                <a:gd name="T83" fmla="*/ 17 h 22"/>
                <a:gd name="T84" fmla="*/ 0 w 31"/>
                <a:gd name="T85" fmla="*/ 14 h 22"/>
                <a:gd name="T86" fmla="*/ 2 w 31"/>
                <a:gd name="T87" fmla="*/ 8 h 22"/>
                <a:gd name="T88" fmla="*/ 4 w 31"/>
                <a:gd name="T89" fmla="*/ 4 h 22"/>
                <a:gd name="T90" fmla="*/ 6 w 31"/>
                <a:gd name="T91" fmla="*/ 0 h 22"/>
                <a:gd name="T92" fmla="*/ 6 w 31"/>
                <a:gd name="T9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22">
                  <a:moveTo>
                    <a:pt x="6" y="0"/>
                  </a:moveTo>
                  <a:lnTo>
                    <a:pt x="6" y="0"/>
                  </a:lnTo>
                  <a:lnTo>
                    <a:pt x="7" y="0"/>
                  </a:lnTo>
                  <a:lnTo>
                    <a:pt x="9" y="1"/>
                  </a:lnTo>
                  <a:lnTo>
                    <a:pt x="9" y="1"/>
                  </a:lnTo>
                  <a:lnTo>
                    <a:pt x="10" y="4"/>
                  </a:lnTo>
                  <a:lnTo>
                    <a:pt x="11" y="5"/>
                  </a:lnTo>
                  <a:lnTo>
                    <a:pt x="13" y="6"/>
                  </a:lnTo>
                  <a:lnTo>
                    <a:pt x="14" y="7"/>
                  </a:lnTo>
                  <a:lnTo>
                    <a:pt x="14" y="7"/>
                  </a:lnTo>
                  <a:lnTo>
                    <a:pt x="18" y="7"/>
                  </a:lnTo>
                  <a:lnTo>
                    <a:pt x="21" y="7"/>
                  </a:lnTo>
                  <a:lnTo>
                    <a:pt x="26" y="7"/>
                  </a:lnTo>
                  <a:lnTo>
                    <a:pt x="31" y="6"/>
                  </a:lnTo>
                  <a:lnTo>
                    <a:pt x="31" y="6"/>
                  </a:lnTo>
                  <a:lnTo>
                    <a:pt x="30" y="10"/>
                  </a:lnTo>
                  <a:lnTo>
                    <a:pt x="27" y="11"/>
                  </a:lnTo>
                  <a:lnTo>
                    <a:pt x="25" y="13"/>
                  </a:lnTo>
                  <a:lnTo>
                    <a:pt x="24" y="15"/>
                  </a:lnTo>
                  <a:lnTo>
                    <a:pt x="24" y="15"/>
                  </a:lnTo>
                  <a:lnTo>
                    <a:pt x="23" y="15"/>
                  </a:lnTo>
                  <a:lnTo>
                    <a:pt x="21" y="15"/>
                  </a:lnTo>
                  <a:lnTo>
                    <a:pt x="19" y="14"/>
                  </a:lnTo>
                  <a:lnTo>
                    <a:pt x="19" y="14"/>
                  </a:lnTo>
                  <a:lnTo>
                    <a:pt x="17" y="14"/>
                  </a:lnTo>
                  <a:lnTo>
                    <a:pt x="16" y="17"/>
                  </a:lnTo>
                  <a:lnTo>
                    <a:pt x="13" y="18"/>
                  </a:lnTo>
                  <a:lnTo>
                    <a:pt x="13" y="18"/>
                  </a:lnTo>
                  <a:lnTo>
                    <a:pt x="13" y="17"/>
                  </a:lnTo>
                  <a:lnTo>
                    <a:pt x="13" y="17"/>
                  </a:lnTo>
                  <a:lnTo>
                    <a:pt x="12" y="18"/>
                  </a:lnTo>
                  <a:lnTo>
                    <a:pt x="12" y="19"/>
                  </a:lnTo>
                  <a:lnTo>
                    <a:pt x="11" y="22"/>
                  </a:lnTo>
                  <a:lnTo>
                    <a:pt x="11" y="22"/>
                  </a:lnTo>
                  <a:lnTo>
                    <a:pt x="10" y="22"/>
                  </a:lnTo>
                  <a:lnTo>
                    <a:pt x="9" y="21"/>
                  </a:lnTo>
                  <a:lnTo>
                    <a:pt x="7" y="19"/>
                  </a:lnTo>
                  <a:lnTo>
                    <a:pt x="5" y="17"/>
                  </a:lnTo>
                  <a:lnTo>
                    <a:pt x="5" y="18"/>
                  </a:lnTo>
                  <a:lnTo>
                    <a:pt x="4" y="19"/>
                  </a:lnTo>
                  <a:lnTo>
                    <a:pt x="4" y="19"/>
                  </a:lnTo>
                  <a:lnTo>
                    <a:pt x="2" y="17"/>
                  </a:lnTo>
                  <a:lnTo>
                    <a:pt x="0" y="14"/>
                  </a:lnTo>
                  <a:lnTo>
                    <a:pt x="2" y="8"/>
                  </a:lnTo>
                  <a:lnTo>
                    <a:pt x="4" y="4"/>
                  </a:lnTo>
                  <a:lnTo>
                    <a:pt x="6" y="0"/>
                  </a:lnTo>
                  <a:lnTo>
                    <a:pt x="6"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8"/>
            <p:cNvSpPr>
              <a:spLocks/>
            </p:cNvSpPr>
            <p:nvPr/>
          </p:nvSpPr>
          <p:spPr bwMode="auto">
            <a:xfrm>
              <a:off x="5821363" y="2709863"/>
              <a:ext cx="101600" cy="87313"/>
            </a:xfrm>
            <a:custGeom>
              <a:avLst/>
              <a:gdLst>
                <a:gd name="T0" fmla="*/ 58 w 64"/>
                <a:gd name="T1" fmla="*/ 0 h 55"/>
                <a:gd name="T2" fmla="*/ 60 w 64"/>
                <a:gd name="T3" fmla="*/ 0 h 55"/>
                <a:gd name="T4" fmla="*/ 62 w 64"/>
                <a:gd name="T5" fmla="*/ 1 h 55"/>
                <a:gd name="T6" fmla="*/ 64 w 64"/>
                <a:gd name="T7" fmla="*/ 16 h 55"/>
                <a:gd name="T8" fmla="*/ 62 w 64"/>
                <a:gd name="T9" fmla="*/ 25 h 55"/>
                <a:gd name="T10" fmla="*/ 61 w 64"/>
                <a:gd name="T11" fmla="*/ 25 h 55"/>
                <a:gd name="T12" fmla="*/ 61 w 64"/>
                <a:gd name="T13" fmla="*/ 23 h 55"/>
                <a:gd name="T14" fmla="*/ 60 w 64"/>
                <a:gd name="T15" fmla="*/ 23 h 55"/>
                <a:gd name="T16" fmla="*/ 59 w 64"/>
                <a:gd name="T17" fmla="*/ 26 h 55"/>
                <a:gd name="T18" fmla="*/ 61 w 64"/>
                <a:gd name="T19" fmla="*/ 32 h 55"/>
                <a:gd name="T20" fmla="*/ 59 w 64"/>
                <a:gd name="T21" fmla="*/ 31 h 55"/>
                <a:gd name="T22" fmla="*/ 58 w 64"/>
                <a:gd name="T23" fmla="*/ 30 h 55"/>
                <a:gd name="T24" fmla="*/ 58 w 64"/>
                <a:gd name="T25" fmla="*/ 46 h 55"/>
                <a:gd name="T26" fmla="*/ 54 w 64"/>
                <a:gd name="T27" fmla="*/ 45 h 55"/>
                <a:gd name="T28" fmla="*/ 53 w 64"/>
                <a:gd name="T29" fmla="*/ 44 h 55"/>
                <a:gd name="T30" fmla="*/ 49 w 64"/>
                <a:gd name="T31" fmla="*/ 47 h 55"/>
                <a:gd name="T32" fmla="*/ 48 w 64"/>
                <a:gd name="T33" fmla="*/ 47 h 55"/>
                <a:gd name="T34" fmla="*/ 47 w 64"/>
                <a:gd name="T35" fmla="*/ 46 h 55"/>
                <a:gd name="T36" fmla="*/ 40 w 64"/>
                <a:gd name="T37" fmla="*/ 47 h 55"/>
                <a:gd name="T38" fmla="*/ 35 w 64"/>
                <a:gd name="T39" fmla="*/ 50 h 55"/>
                <a:gd name="T40" fmla="*/ 32 w 64"/>
                <a:gd name="T41" fmla="*/ 50 h 55"/>
                <a:gd name="T42" fmla="*/ 31 w 64"/>
                <a:gd name="T43" fmla="*/ 52 h 55"/>
                <a:gd name="T44" fmla="*/ 30 w 64"/>
                <a:gd name="T45" fmla="*/ 55 h 55"/>
                <a:gd name="T46" fmla="*/ 25 w 64"/>
                <a:gd name="T47" fmla="*/ 53 h 55"/>
                <a:gd name="T48" fmla="*/ 23 w 64"/>
                <a:gd name="T49" fmla="*/ 47 h 55"/>
                <a:gd name="T50" fmla="*/ 21 w 64"/>
                <a:gd name="T51" fmla="*/ 47 h 55"/>
                <a:gd name="T52" fmla="*/ 20 w 64"/>
                <a:gd name="T53" fmla="*/ 51 h 55"/>
                <a:gd name="T54" fmla="*/ 19 w 64"/>
                <a:gd name="T55" fmla="*/ 51 h 55"/>
                <a:gd name="T56" fmla="*/ 17 w 64"/>
                <a:gd name="T57" fmla="*/ 50 h 55"/>
                <a:gd name="T58" fmla="*/ 12 w 64"/>
                <a:gd name="T59" fmla="*/ 51 h 55"/>
                <a:gd name="T60" fmla="*/ 5 w 64"/>
                <a:gd name="T61" fmla="*/ 53 h 55"/>
                <a:gd name="T62" fmla="*/ 0 w 64"/>
                <a:gd name="T63" fmla="*/ 52 h 55"/>
                <a:gd name="T64" fmla="*/ 3 w 64"/>
                <a:gd name="T65" fmla="*/ 46 h 55"/>
                <a:gd name="T66" fmla="*/ 4 w 64"/>
                <a:gd name="T67" fmla="*/ 46 h 55"/>
                <a:gd name="T68" fmla="*/ 6 w 64"/>
                <a:gd name="T69" fmla="*/ 47 h 55"/>
                <a:gd name="T70" fmla="*/ 6 w 64"/>
                <a:gd name="T71" fmla="*/ 47 h 55"/>
                <a:gd name="T72" fmla="*/ 7 w 64"/>
                <a:gd name="T73" fmla="*/ 45 h 55"/>
                <a:gd name="T74" fmla="*/ 18 w 64"/>
                <a:gd name="T75" fmla="*/ 44 h 55"/>
                <a:gd name="T76" fmla="*/ 30 w 64"/>
                <a:gd name="T77" fmla="*/ 42 h 55"/>
                <a:gd name="T78" fmla="*/ 28 w 64"/>
                <a:gd name="T79" fmla="*/ 39 h 55"/>
                <a:gd name="T80" fmla="*/ 32 w 64"/>
                <a:gd name="T81" fmla="*/ 35 h 55"/>
                <a:gd name="T82" fmla="*/ 32 w 64"/>
                <a:gd name="T83" fmla="*/ 32 h 55"/>
                <a:gd name="T84" fmla="*/ 35 w 64"/>
                <a:gd name="T85" fmla="*/ 33 h 55"/>
                <a:gd name="T86" fmla="*/ 35 w 64"/>
                <a:gd name="T87" fmla="*/ 28 h 55"/>
                <a:gd name="T88" fmla="*/ 40 w 64"/>
                <a:gd name="T89" fmla="*/ 30 h 55"/>
                <a:gd name="T90" fmla="*/ 45 w 64"/>
                <a:gd name="T91" fmla="*/ 30 h 55"/>
                <a:gd name="T92" fmla="*/ 45 w 64"/>
                <a:gd name="T93" fmla="*/ 27 h 55"/>
                <a:gd name="T94" fmla="*/ 45 w 64"/>
                <a:gd name="T95" fmla="*/ 24 h 55"/>
                <a:gd name="T96" fmla="*/ 46 w 64"/>
                <a:gd name="T97" fmla="*/ 24 h 55"/>
                <a:gd name="T98" fmla="*/ 47 w 64"/>
                <a:gd name="T99" fmla="*/ 27 h 55"/>
                <a:gd name="T100" fmla="*/ 48 w 64"/>
                <a:gd name="T101" fmla="*/ 27 h 55"/>
                <a:gd name="T102" fmla="*/ 49 w 64"/>
                <a:gd name="T103" fmla="*/ 24 h 55"/>
                <a:gd name="T104" fmla="*/ 48 w 64"/>
                <a:gd name="T105" fmla="*/ 19 h 55"/>
                <a:gd name="T106" fmla="*/ 51 w 64"/>
                <a:gd name="T107" fmla="*/ 17 h 55"/>
                <a:gd name="T108" fmla="*/ 52 w 64"/>
                <a:gd name="T109" fmla="*/ 10 h 55"/>
                <a:gd name="T110" fmla="*/ 53 w 64"/>
                <a:gd name="T111" fmla="*/ 6 h 55"/>
                <a:gd name="T112" fmla="*/ 57 w 64"/>
                <a:gd name="T113" fmla="*/ 4 h 55"/>
                <a:gd name="T114" fmla="*/ 58 w 64"/>
                <a:gd name="T11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 h="55">
                  <a:moveTo>
                    <a:pt x="58" y="0"/>
                  </a:moveTo>
                  <a:lnTo>
                    <a:pt x="58" y="0"/>
                  </a:lnTo>
                  <a:lnTo>
                    <a:pt x="59" y="0"/>
                  </a:lnTo>
                  <a:lnTo>
                    <a:pt x="60" y="0"/>
                  </a:lnTo>
                  <a:lnTo>
                    <a:pt x="62" y="1"/>
                  </a:lnTo>
                  <a:lnTo>
                    <a:pt x="62" y="1"/>
                  </a:lnTo>
                  <a:lnTo>
                    <a:pt x="62" y="10"/>
                  </a:lnTo>
                  <a:lnTo>
                    <a:pt x="64" y="16"/>
                  </a:lnTo>
                  <a:lnTo>
                    <a:pt x="64" y="20"/>
                  </a:lnTo>
                  <a:lnTo>
                    <a:pt x="62" y="25"/>
                  </a:lnTo>
                  <a:lnTo>
                    <a:pt x="62" y="25"/>
                  </a:lnTo>
                  <a:lnTo>
                    <a:pt x="61" y="25"/>
                  </a:lnTo>
                  <a:lnTo>
                    <a:pt x="61" y="24"/>
                  </a:lnTo>
                  <a:lnTo>
                    <a:pt x="61" y="23"/>
                  </a:lnTo>
                  <a:lnTo>
                    <a:pt x="61" y="23"/>
                  </a:lnTo>
                  <a:lnTo>
                    <a:pt x="60" y="23"/>
                  </a:lnTo>
                  <a:lnTo>
                    <a:pt x="59" y="24"/>
                  </a:lnTo>
                  <a:lnTo>
                    <a:pt x="59" y="26"/>
                  </a:lnTo>
                  <a:lnTo>
                    <a:pt x="60" y="30"/>
                  </a:lnTo>
                  <a:lnTo>
                    <a:pt x="61" y="32"/>
                  </a:lnTo>
                  <a:lnTo>
                    <a:pt x="61" y="32"/>
                  </a:lnTo>
                  <a:lnTo>
                    <a:pt x="59" y="31"/>
                  </a:lnTo>
                  <a:lnTo>
                    <a:pt x="58" y="30"/>
                  </a:lnTo>
                  <a:lnTo>
                    <a:pt x="58" y="30"/>
                  </a:lnTo>
                  <a:lnTo>
                    <a:pt x="58" y="46"/>
                  </a:lnTo>
                  <a:lnTo>
                    <a:pt x="58" y="46"/>
                  </a:lnTo>
                  <a:lnTo>
                    <a:pt x="57" y="45"/>
                  </a:lnTo>
                  <a:lnTo>
                    <a:pt x="54" y="45"/>
                  </a:lnTo>
                  <a:lnTo>
                    <a:pt x="54" y="45"/>
                  </a:lnTo>
                  <a:lnTo>
                    <a:pt x="53" y="44"/>
                  </a:lnTo>
                  <a:lnTo>
                    <a:pt x="52" y="45"/>
                  </a:lnTo>
                  <a:lnTo>
                    <a:pt x="49" y="47"/>
                  </a:lnTo>
                  <a:lnTo>
                    <a:pt x="49" y="47"/>
                  </a:lnTo>
                  <a:lnTo>
                    <a:pt x="48" y="47"/>
                  </a:lnTo>
                  <a:lnTo>
                    <a:pt x="47" y="46"/>
                  </a:lnTo>
                  <a:lnTo>
                    <a:pt x="47" y="46"/>
                  </a:lnTo>
                  <a:lnTo>
                    <a:pt x="40" y="47"/>
                  </a:lnTo>
                  <a:lnTo>
                    <a:pt x="40" y="47"/>
                  </a:lnTo>
                  <a:lnTo>
                    <a:pt x="38" y="48"/>
                  </a:lnTo>
                  <a:lnTo>
                    <a:pt x="35" y="50"/>
                  </a:lnTo>
                  <a:lnTo>
                    <a:pt x="32" y="50"/>
                  </a:lnTo>
                  <a:lnTo>
                    <a:pt x="32" y="50"/>
                  </a:lnTo>
                  <a:lnTo>
                    <a:pt x="31" y="50"/>
                  </a:lnTo>
                  <a:lnTo>
                    <a:pt x="31" y="52"/>
                  </a:lnTo>
                  <a:lnTo>
                    <a:pt x="31" y="54"/>
                  </a:lnTo>
                  <a:lnTo>
                    <a:pt x="30" y="55"/>
                  </a:lnTo>
                  <a:lnTo>
                    <a:pt x="30" y="55"/>
                  </a:lnTo>
                  <a:lnTo>
                    <a:pt x="25" y="53"/>
                  </a:lnTo>
                  <a:lnTo>
                    <a:pt x="24" y="51"/>
                  </a:lnTo>
                  <a:lnTo>
                    <a:pt x="23" y="47"/>
                  </a:lnTo>
                  <a:lnTo>
                    <a:pt x="23" y="47"/>
                  </a:lnTo>
                  <a:lnTo>
                    <a:pt x="21" y="47"/>
                  </a:lnTo>
                  <a:lnTo>
                    <a:pt x="20" y="48"/>
                  </a:lnTo>
                  <a:lnTo>
                    <a:pt x="20" y="51"/>
                  </a:lnTo>
                  <a:lnTo>
                    <a:pt x="20" y="51"/>
                  </a:lnTo>
                  <a:lnTo>
                    <a:pt x="19" y="51"/>
                  </a:lnTo>
                  <a:lnTo>
                    <a:pt x="18" y="50"/>
                  </a:lnTo>
                  <a:lnTo>
                    <a:pt x="17" y="50"/>
                  </a:lnTo>
                  <a:lnTo>
                    <a:pt x="17" y="50"/>
                  </a:lnTo>
                  <a:lnTo>
                    <a:pt x="12" y="51"/>
                  </a:lnTo>
                  <a:lnTo>
                    <a:pt x="8" y="52"/>
                  </a:lnTo>
                  <a:lnTo>
                    <a:pt x="5" y="53"/>
                  </a:lnTo>
                  <a:lnTo>
                    <a:pt x="0" y="52"/>
                  </a:lnTo>
                  <a:lnTo>
                    <a:pt x="0" y="52"/>
                  </a:lnTo>
                  <a:lnTo>
                    <a:pt x="3" y="50"/>
                  </a:lnTo>
                  <a:lnTo>
                    <a:pt x="3" y="46"/>
                  </a:lnTo>
                  <a:lnTo>
                    <a:pt x="3" y="46"/>
                  </a:lnTo>
                  <a:lnTo>
                    <a:pt x="4" y="46"/>
                  </a:lnTo>
                  <a:lnTo>
                    <a:pt x="5" y="46"/>
                  </a:lnTo>
                  <a:lnTo>
                    <a:pt x="6" y="47"/>
                  </a:lnTo>
                  <a:lnTo>
                    <a:pt x="6" y="47"/>
                  </a:lnTo>
                  <a:lnTo>
                    <a:pt x="6" y="47"/>
                  </a:lnTo>
                  <a:lnTo>
                    <a:pt x="7" y="46"/>
                  </a:lnTo>
                  <a:lnTo>
                    <a:pt x="7" y="45"/>
                  </a:lnTo>
                  <a:lnTo>
                    <a:pt x="7" y="45"/>
                  </a:lnTo>
                  <a:lnTo>
                    <a:pt x="18" y="44"/>
                  </a:lnTo>
                  <a:lnTo>
                    <a:pt x="24" y="44"/>
                  </a:lnTo>
                  <a:lnTo>
                    <a:pt x="30" y="42"/>
                  </a:lnTo>
                  <a:lnTo>
                    <a:pt x="30" y="42"/>
                  </a:lnTo>
                  <a:lnTo>
                    <a:pt x="28" y="39"/>
                  </a:lnTo>
                  <a:lnTo>
                    <a:pt x="31" y="37"/>
                  </a:lnTo>
                  <a:lnTo>
                    <a:pt x="32" y="35"/>
                  </a:lnTo>
                  <a:lnTo>
                    <a:pt x="32" y="32"/>
                  </a:lnTo>
                  <a:lnTo>
                    <a:pt x="32" y="32"/>
                  </a:lnTo>
                  <a:lnTo>
                    <a:pt x="34" y="33"/>
                  </a:lnTo>
                  <a:lnTo>
                    <a:pt x="35" y="33"/>
                  </a:lnTo>
                  <a:lnTo>
                    <a:pt x="35" y="28"/>
                  </a:lnTo>
                  <a:lnTo>
                    <a:pt x="35" y="28"/>
                  </a:lnTo>
                  <a:lnTo>
                    <a:pt x="38" y="30"/>
                  </a:lnTo>
                  <a:lnTo>
                    <a:pt x="40" y="30"/>
                  </a:lnTo>
                  <a:lnTo>
                    <a:pt x="42" y="28"/>
                  </a:lnTo>
                  <a:lnTo>
                    <a:pt x="45" y="30"/>
                  </a:lnTo>
                  <a:lnTo>
                    <a:pt x="45" y="30"/>
                  </a:lnTo>
                  <a:lnTo>
                    <a:pt x="45" y="27"/>
                  </a:lnTo>
                  <a:lnTo>
                    <a:pt x="45" y="25"/>
                  </a:lnTo>
                  <a:lnTo>
                    <a:pt x="45" y="24"/>
                  </a:lnTo>
                  <a:lnTo>
                    <a:pt x="45" y="24"/>
                  </a:lnTo>
                  <a:lnTo>
                    <a:pt x="46" y="24"/>
                  </a:lnTo>
                  <a:lnTo>
                    <a:pt x="46" y="25"/>
                  </a:lnTo>
                  <a:lnTo>
                    <a:pt x="47" y="27"/>
                  </a:lnTo>
                  <a:lnTo>
                    <a:pt x="47" y="27"/>
                  </a:lnTo>
                  <a:lnTo>
                    <a:pt x="48" y="27"/>
                  </a:lnTo>
                  <a:lnTo>
                    <a:pt x="49" y="26"/>
                  </a:lnTo>
                  <a:lnTo>
                    <a:pt x="49" y="24"/>
                  </a:lnTo>
                  <a:lnTo>
                    <a:pt x="48" y="19"/>
                  </a:lnTo>
                  <a:lnTo>
                    <a:pt x="48" y="19"/>
                  </a:lnTo>
                  <a:lnTo>
                    <a:pt x="49" y="18"/>
                  </a:lnTo>
                  <a:lnTo>
                    <a:pt x="51" y="17"/>
                  </a:lnTo>
                  <a:lnTo>
                    <a:pt x="52" y="13"/>
                  </a:lnTo>
                  <a:lnTo>
                    <a:pt x="52" y="10"/>
                  </a:lnTo>
                  <a:lnTo>
                    <a:pt x="53" y="6"/>
                  </a:lnTo>
                  <a:lnTo>
                    <a:pt x="53" y="6"/>
                  </a:lnTo>
                  <a:lnTo>
                    <a:pt x="54" y="5"/>
                  </a:lnTo>
                  <a:lnTo>
                    <a:pt x="57" y="4"/>
                  </a:lnTo>
                  <a:lnTo>
                    <a:pt x="58" y="3"/>
                  </a:lnTo>
                  <a:lnTo>
                    <a:pt x="58" y="0"/>
                  </a:lnTo>
                  <a:lnTo>
                    <a:pt x="58"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9"/>
            <p:cNvSpPr>
              <a:spLocks/>
            </p:cNvSpPr>
            <p:nvPr/>
          </p:nvSpPr>
          <p:spPr bwMode="auto">
            <a:xfrm>
              <a:off x="4565650" y="2716213"/>
              <a:ext cx="12700" cy="15875"/>
            </a:xfrm>
            <a:custGeom>
              <a:avLst/>
              <a:gdLst>
                <a:gd name="T0" fmla="*/ 4 w 8"/>
                <a:gd name="T1" fmla="*/ 0 h 10"/>
                <a:gd name="T2" fmla="*/ 4 w 8"/>
                <a:gd name="T3" fmla="*/ 0 h 10"/>
                <a:gd name="T4" fmla="*/ 6 w 8"/>
                <a:gd name="T5" fmla="*/ 0 h 10"/>
                <a:gd name="T6" fmla="*/ 7 w 8"/>
                <a:gd name="T7" fmla="*/ 1 h 10"/>
                <a:gd name="T8" fmla="*/ 8 w 8"/>
                <a:gd name="T9" fmla="*/ 3 h 10"/>
                <a:gd name="T10" fmla="*/ 7 w 8"/>
                <a:gd name="T11" fmla="*/ 6 h 10"/>
                <a:gd name="T12" fmla="*/ 7 w 8"/>
                <a:gd name="T13" fmla="*/ 8 h 10"/>
                <a:gd name="T14" fmla="*/ 5 w 8"/>
                <a:gd name="T15" fmla="*/ 9 h 10"/>
                <a:gd name="T16" fmla="*/ 4 w 8"/>
                <a:gd name="T17" fmla="*/ 10 h 10"/>
                <a:gd name="T18" fmla="*/ 0 w 8"/>
                <a:gd name="T19" fmla="*/ 10 h 10"/>
                <a:gd name="T20" fmla="*/ 0 w 8"/>
                <a:gd name="T21" fmla="*/ 10 h 10"/>
                <a:gd name="T22" fmla="*/ 1 w 8"/>
                <a:gd name="T23" fmla="*/ 9 h 10"/>
                <a:gd name="T24" fmla="*/ 2 w 8"/>
                <a:gd name="T25" fmla="*/ 8 h 10"/>
                <a:gd name="T26" fmla="*/ 2 w 8"/>
                <a:gd name="T27" fmla="*/ 4 h 10"/>
                <a:gd name="T28" fmla="*/ 2 w 8"/>
                <a:gd name="T29" fmla="*/ 1 h 10"/>
                <a:gd name="T30" fmla="*/ 2 w 8"/>
                <a:gd name="T31" fmla="*/ 0 h 10"/>
                <a:gd name="T32" fmla="*/ 4 w 8"/>
                <a:gd name="T33" fmla="*/ 0 h 10"/>
                <a:gd name="T34" fmla="*/ 4 w 8"/>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0">
                  <a:moveTo>
                    <a:pt x="4" y="0"/>
                  </a:moveTo>
                  <a:lnTo>
                    <a:pt x="4" y="0"/>
                  </a:lnTo>
                  <a:lnTo>
                    <a:pt x="6" y="0"/>
                  </a:lnTo>
                  <a:lnTo>
                    <a:pt x="7" y="1"/>
                  </a:lnTo>
                  <a:lnTo>
                    <a:pt x="8" y="3"/>
                  </a:lnTo>
                  <a:lnTo>
                    <a:pt x="7" y="6"/>
                  </a:lnTo>
                  <a:lnTo>
                    <a:pt x="7" y="8"/>
                  </a:lnTo>
                  <a:lnTo>
                    <a:pt x="5" y="9"/>
                  </a:lnTo>
                  <a:lnTo>
                    <a:pt x="4" y="10"/>
                  </a:lnTo>
                  <a:lnTo>
                    <a:pt x="0" y="10"/>
                  </a:lnTo>
                  <a:lnTo>
                    <a:pt x="0" y="10"/>
                  </a:lnTo>
                  <a:lnTo>
                    <a:pt x="1" y="9"/>
                  </a:lnTo>
                  <a:lnTo>
                    <a:pt x="2" y="8"/>
                  </a:lnTo>
                  <a:lnTo>
                    <a:pt x="2" y="4"/>
                  </a:lnTo>
                  <a:lnTo>
                    <a:pt x="2" y="1"/>
                  </a:lnTo>
                  <a:lnTo>
                    <a:pt x="2" y="0"/>
                  </a:lnTo>
                  <a:lnTo>
                    <a:pt x="4" y="0"/>
                  </a:lnTo>
                  <a:lnTo>
                    <a:pt x="4"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0"/>
            <p:cNvSpPr>
              <a:spLocks/>
            </p:cNvSpPr>
            <p:nvPr/>
          </p:nvSpPr>
          <p:spPr bwMode="auto">
            <a:xfrm>
              <a:off x="4610100" y="2747963"/>
              <a:ext cx="23813" cy="12700"/>
            </a:xfrm>
            <a:custGeom>
              <a:avLst/>
              <a:gdLst>
                <a:gd name="T0" fmla="*/ 12 w 15"/>
                <a:gd name="T1" fmla="*/ 0 h 8"/>
                <a:gd name="T2" fmla="*/ 12 w 15"/>
                <a:gd name="T3" fmla="*/ 0 h 8"/>
                <a:gd name="T4" fmla="*/ 14 w 15"/>
                <a:gd name="T5" fmla="*/ 3 h 8"/>
                <a:gd name="T6" fmla="*/ 15 w 15"/>
                <a:gd name="T7" fmla="*/ 8 h 8"/>
                <a:gd name="T8" fmla="*/ 15 w 15"/>
                <a:gd name="T9" fmla="*/ 8 h 8"/>
                <a:gd name="T10" fmla="*/ 13 w 15"/>
                <a:gd name="T11" fmla="*/ 8 h 8"/>
                <a:gd name="T12" fmla="*/ 11 w 15"/>
                <a:gd name="T13" fmla="*/ 8 h 8"/>
                <a:gd name="T14" fmla="*/ 8 w 15"/>
                <a:gd name="T15" fmla="*/ 8 h 8"/>
                <a:gd name="T16" fmla="*/ 7 w 15"/>
                <a:gd name="T17" fmla="*/ 8 h 8"/>
                <a:gd name="T18" fmla="*/ 7 w 15"/>
                <a:gd name="T19" fmla="*/ 8 h 8"/>
                <a:gd name="T20" fmla="*/ 7 w 15"/>
                <a:gd name="T21" fmla="*/ 6 h 8"/>
                <a:gd name="T22" fmla="*/ 7 w 15"/>
                <a:gd name="T23" fmla="*/ 6 h 8"/>
                <a:gd name="T24" fmla="*/ 4 w 15"/>
                <a:gd name="T25" fmla="*/ 6 h 8"/>
                <a:gd name="T26" fmla="*/ 1 w 15"/>
                <a:gd name="T27" fmla="*/ 6 h 8"/>
                <a:gd name="T28" fmla="*/ 1 w 15"/>
                <a:gd name="T29" fmla="*/ 4 h 8"/>
                <a:gd name="T30" fmla="*/ 1 w 15"/>
                <a:gd name="T31" fmla="*/ 4 h 8"/>
                <a:gd name="T32" fmla="*/ 0 w 15"/>
                <a:gd name="T33" fmla="*/ 2 h 8"/>
                <a:gd name="T34" fmla="*/ 1 w 15"/>
                <a:gd name="T35" fmla="*/ 1 h 8"/>
                <a:gd name="T36" fmla="*/ 6 w 15"/>
                <a:gd name="T37" fmla="*/ 1 h 8"/>
                <a:gd name="T38" fmla="*/ 10 w 15"/>
                <a:gd name="T39" fmla="*/ 2 h 8"/>
                <a:gd name="T40" fmla="*/ 11 w 15"/>
                <a:gd name="T41" fmla="*/ 1 h 8"/>
                <a:gd name="T42" fmla="*/ 12 w 15"/>
                <a:gd name="T43" fmla="*/ 0 h 8"/>
                <a:gd name="T44" fmla="*/ 12 w 15"/>
                <a:gd name="T4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8">
                  <a:moveTo>
                    <a:pt x="12" y="0"/>
                  </a:moveTo>
                  <a:lnTo>
                    <a:pt x="12" y="0"/>
                  </a:lnTo>
                  <a:lnTo>
                    <a:pt x="14" y="3"/>
                  </a:lnTo>
                  <a:lnTo>
                    <a:pt x="15" y="8"/>
                  </a:lnTo>
                  <a:lnTo>
                    <a:pt x="15" y="8"/>
                  </a:lnTo>
                  <a:lnTo>
                    <a:pt x="13" y="8"/>
                  </a:lnTo>
                  <a:lnTo>
                    <a:pt x="11" y="8"/>
                  </a:lnTo>
                  <a:lnTo>
                    <a:pt x="8" y="8"/>
                  </a:lnTo>
                  <a:lnTo>
                    <a:pt x="7" y="8"/>
                  </a:lnTo>
                  <a:lnTo>
                    <a:pt x="7" y="8"/>
                  </a:lnTo>
                  <a:lnTo>
                    <a:pt x="7" y="6"/>
                  </a:lnTo>
                  <a:lnTo>
                    <a:pt x="7" y="6"/>
                  </a:lnTo>
                  <a:lnTo>
                    <a:pt x="4" y="6"/>
                  </a:lnTo>
                  <a:lnTo>
                    <a:pt x="1" y="6"/>
                  </a:lnTo>
                  <a:lnTo>
                    <a:pt x="1" y="4"/>
                  </a:lnTo>
                  <a:lnTo>
                    <a:pt x="1" y="4"/>
                  </a:lnTo>
                  <a:lnTo>
                    <a:pt x="0" y="2"/>
                  </a:lnTo>
                  <a:lnTo>
                    <a:pt x="1" y="1"/>
                  </a:lnTo>
                  <a:lnTo>
                    <a:pt x="6" y="1"/>
                  </a:lnTo>
                  <a:lnTo>
                    <a:pt x="10" y="2"/>
                  </a:lnTo>
                  <a:lnTo>
                    <a:pt x="11" y="1"/>
                  </a:lnTo>
                  <a:lnTo>
                    <a:pt x="12" y="0"/>
                  </a:lnTo>
                  <a:lnTo>
                    <a:pt x="12"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1"/>
            <p:cNvSpPr>
              <a:spLocks/>
            </p:cNvSpPr>
            <p:nvPr/>
          </p:nvSpPr>
          <p:spPr bwMode="auto">
            <a:xfrm>
              <a:off x="4811713" y="2781301"/>
              <a:ext cx="14288" cy="7938"/>
            </a:xfrm>
            <a:custGeom>
              <a:avLst/>
              <a:gdLst>
                <a:gd name="T0" fmla="*/ 0 w 9"/>
                <a:gd name="T1" fmla="*/ 5 h 5"/>
                <a:gd name="T2" fmla="*/ 0 w 9"/>
                <a:gd name="T3" fmla="*/ 5 h 5"/>
                <a:gd name="T4" fmla="*/ 0 w 9"/>
                <a:gd name="T5" fmla="*/ 1 h 5"/>
                <a:gd name="T6" fmla="*/ 1 w 9"/>
                <a:gd name="T7" fmla="*/ 0 h 5"/>
                <a:gd name="T8" fmla="*/ 3 w 9"/>
                <a:gd name="T9" fmla="*/ 0 h 5"/>
                <a:gd name="T10" fmla="*/ 7 w 9"/>
                <a:gd name="T11" fmla="*/ 0 h 5"/>
                <a:gd name="T12" fmla="*/ 7 w 9"/>
                <a:gd name="T13" fmla="*/ 0 h 5"/>
                <a:gd name="T14" fmla="*/ 9 w 9"/>
                <a:gd name="T15" fmla="*/ 0 h 5"/>
                <a:gd name="T16" fmla="*/ 9 w 9"/>
                <a:gd name="T17" fmla="*/ 0 h 5"/>
                <a:gd name="T18" fmla="*/ 7 w 9"/>
                <a:gd name="T19" fmla="*/ 1 h 5"/>
                <a:gd name="T20" fmla="*/ 4 w 9"/>
                <a:gd name="T21" fmla="*/ 1 h 5"/>
                <a:gd name="T22" fmla="*/ 4 w 9"/>
                <a:gd name="T23" fmla="*/ 1 h 5"/>
                <a:gd name="T24" fmla="*/ 3 w 9"/>
                <a:gd name="T25" fmla="*/ 3 h 5"/>
                <a:gd name="T26" fmla="*/ 2 w 9"/>
                <a:gd name="T27" fmla="*/ 3 h 5"/>
                <a:gd name="T28" fmla="*/ 0 w 9"/>
                <a:gd name="T29" fmla="*/ 5 h 5"/>
                <a:gd name="T30" fmla="*/ 0 w 9"/>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5">
                  <a:moveTo>
                    <a:pt x="0" y="5"/>
                  </a:moveTo>
                  <a:lnTo>
                    <a:pt x="0" y="5"/>
                  </a:lnTo>
                  <a:lnTo>
                    <a:pt x="0" y="1"/>
                  </a:lnTo>
                  <a:lnTo>
                    <a:pt x="1" y="0"/>
                  </a:lnTo>
                  <a:lnTo>
                    <a:pt x="3" y="0"/>
                  </a:lnTo>
                  <a:lnTo>
                    <a:pt x="7" y="0"/>
                  </a:lnTo>
                  <a:lnTo>
                    <a:pt x="7" y="0"/>
                  </a:lnTo>
                  <a:lnTo>
                    <a:pt x="9" y="0"/>
                  </a:lnTo>
                  <a:lnTo>
                    <a:pt x="9" y="0"/>
                  </a:lnTo>
                  <a:lnTo>
                    <a:pt x="7" y="1"/>
                  </a:lnTo>
                  <a:lnTo>
                    <a:pt x="4" y="1"/>
                  </a:lnTo>
                  <a:lnTo>
                    <a:pt x="4" y="1"/>
                  </a:lnTo>
                  <a:lnTo>
                    <a:pt x="3" y="3"/>
                  </a:lnTo>
                  <a:lnTo>
                    <a:pt x="2" y="3"/>
                  </a:lnTo>
                  <a:lnTo>
                    <a:pt x="0" y="5"/>
                  </a:lnTo>
                  <a:lnTo>
                    <a:pt x="0" y="5"/>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2"/>
            <p:cNvSpPr>
              <a:spLocks/>
            </p:cNvSpPr>
            <p:nvPr/>
          </p:nvSpPr>
          <p:spPr bwMode="auto">
            <a:xfrm>
              <a:off x="5832475" y="2795588"/>
              <a:ext cx="15875" cy="9525"/>
            </a:xfrm>
            <a:custGeom>
              <a:avLst/>
              <a:gdLst>
                <a:gd name="T0" fmla="*/ 10 w 10"/>
                <a:gd name="T1" fmla="*/ 0 h 6"/>
                <a:gd name="T2" fmla="*/ 10 w 10"/>
                <a:gd name="T3" fmla="*/ 0 h 6"/>
                <a:gd name="T4" fmla="*/ 10 w 10"/>
                <a:gd name="T5" fmla="*/ 3 h 6"/>
                <a:gd name="T6" fmla="*/ 8 w 10"/>
                <a:gd name="T7" fmla="*/ 3 h 6"/>
                <a:gd name="T8" fmla="*/ 6 w 10"/>
                <a:gd name="T9" fmla="*/ 4 h 6"/>
                <a:gd name="T10" fmla="*/ 6 w 10"/>
                <a:gd name="T11" fmla="*/ 6 h 6"/>
                <a:gd name="T12" fmla="*/ 6 w 10"/>
                <a:gd name="T13" fmla="*/ 6 h 6"/>
                <a:gd name="T14" fmla="*/ 4 w 10"/>
                <a:gd name="T15" fmla="*/ 6 h 6"/>
                <a:gd name="T16" fmla="*/ 1 w 10"/>
                <a:gd name="T17" fmla="*/ 5 h 6"/>
                <a:gd name="T18" fmla="*/ 0 w 10"/>
                <a:gd name="T19" fmla="*/ 4 h 6"/>
                <a:gd name="T20" fmla="*/ 0 w 10"/>
                <a:gd name="T21" fmla="*/ 1 h 6"/>
                <a:gd name="T22" fmla="*/ 0 w 10"/>
                <a:gd name="T23" fmla="*/ 1 h 6"/>
                <a:gd name="T24" fmla="*/ 3 w 10"/>
                <a:gd name="T25" fmla="*/ 3 h 6"/>
                <a:gd name="T26" fmla="*/ 5 w 10"/>
                <a:gd name="T27" fmla="*/ 3 h 6"/>
                <a:gd name="T28" fmla="*/ 6 w 10"/>
                <a:gd name="T29" fmla="*/ 0 h 6"/>
                <a:gd name="T30" fmla="*/ 10 w 10"/>
                <a:gd name="T31" fmla="*/ 0 h 6"/>
                <a:gd name="T32" fmla="*/ 10 w 10"/>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6">
                  <a:moveTo>
                    <a:pt x="10" y="0"/>
                  </a:moveTo>
                  <a:lnTo>
                    <a:pt x="10" y="0"/>
                  </a:lnTo>
                  <a:lnTo>
                    <a:pt x="10" y="3"/>
                  </a:lnTo>
                  <a:lnTo>
                    <a:pt x="8" y="3"/>
                  </a:lnTo>
                  <a:lnTo>
                    <a:pt x="6" y="4"/>
                  </a:lnTo>
                  <a:lnTo>
                    <a:pt x="6" y="6"/>
                  </a:lnTo>
                  <a:lnTo>
                    <a:pt x="6" y="6"/>
                  </a:lnTo>
                  <a:lnTo>
                    <a:pt x="4" y="6"/>
                  </a:lnTo>
                  <a:lnTo>
                    <a:pt x="1" y="5"/>
                  </a:lnTo>
                  <a:lnTo>
                    <a:pt x="0" y="4"/>
                  </a:lnTo>
                  <a:lnTo>
                    <a:pt x="0" y="1"/>
                  </a:lnTo>
                  <a:lnTo>
                    <a:pt x="0" y="1"/>
                  </a:lnTo>
                  <a:lnTo>
                    <a:pt x="3" y="3"/>
                  </a:lnTo>
                  <a:lnTo>
                    <a:pt x="5" y="3"/>
                  </a:lnTo>
                  <a:lnTo>
                    <a:pt x="6" y="0"/>
                  </a:lnTo>
                  <a:lnTo>
                    <a:pt x="10" y="0"/>
                  </a:lnTo>
                  <a:lnTo>
                    <a:pt x="10"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3"/>
            <p:cNvSpPr>
              <a:spLocks/>
            </p:cNvSpPr>
            <p:nvPr/>
          </p:nvSpPr>
          <p:spPr bwMode="auto">
            <a:xfrm>
              <a:off x="5799138" y="2797176"/>
              <a:ext cx="23813" cy="22225"/>
            </a:xfrm>
            <a:custGeom>
              <a:avLst/>
              <a:gdLst>
                <a:gd name="T0" fmla="*/ 14 w 15"/>
                <a:gd name="T1" fmla="*/ 2 h 14"/>
                <a:gd name="T2" fmla="*/ 14 w 15"/>
                <a:gd name="T3" fmla="*/ 2 h 14"/>
                <a:gd name="T4" fmla="*/ 15 w 15"/>
                <a:gd name="T5" fmla="*/ 5 h 14"/>
                <a:gd name="T6" fmla="*/ 14 w 15"/>
                <a:gd name="T7" fmla="*/ 9 h 14"/>
                <a:gd name="T8" fmla="*/ 13 w 15"/>
                <a:gd name="T9" fmla="*/ 11 h 14"/>
                <a:gd name="T10" fmla="*/ 13 w 15"/>
                <a:gd name="T11" fmla="*/ 12 h 14"/>
                <a:gd name="T12" fmla="*/ 14 w 15"/>
                <a:gd name="T13" fmla="*/ 13 h 14"/>
                <a:gd name="T14" fmla="*/ 14 w 15"/>
                <a:gd name="T15" fmla="*/ 13 h 14"/>
                <a:gd name="T16" fmla="*/ 14 w 15"/>
                <a:gd name="T17" fmla="*/ 14 h 14"/>
                <a:gd name="T18" fmla="*/ 13 w 15"/>
                <a:gd name="T19" fmla="*/ 14 h 14"/>
                <a:gd name="T20" fmla="*/ 11 w 15"/>
                <a:gd name="T21" fmla="*/ 14 h 14"/>
                <a:gd name="T22" fmla="*/ 8 w 15"/>
                <a:gd name="T23" fmla="*/ 14 h 14"/>
                <a:gd name="T24" fmla="*/ 5 w 15"/>
                <a:gd name="T25" fmla="*/ 14 h 14"/>
                <a:gd name="T26" fmla="*/ 5 w 15"/>
                <a:gd name="T27" fmla="*/ 14 h 14"/>
                <a:gd name="T28" fmla="*/ 5 w 15"/>
                <a:gd name="T29" fmla="*/ 9 h 14"/>
                <a:gd name="T30" fmla="*/ 4 w 15"/>
                <a:gd name="T31" fmla="*/ 7 h 14"/>
                <a:gd name="T32" fmla="*/ 0 w 15"/>
                <a:gd name="T33" fmla="*/ 9 h 14"/>
                <a:gd name="T34" fmla="*/ 0 w 15"/>
                <a:gd name="T35" fmla="*/ 9 h 14"/>
                <a:gd name="T36" fmla="*/ 1 w 15"/>
                <a:gd name="T37" fmla="*/ 5 h 14"/>
                <a:gd name="T38" fmla="*/ 1 w 15"/>
                <a:gd name="T39" fmla="*/ 4 h 14"/>
                <a:gd name="T40" fmla="*/ 5 w 15"/>
                <a:gd name="T41" fmla="*/ 2 h 14"/>
                <a:gd name="T42" fmla="*/ 10 w 15"/>
                <a:gd name="T43" fmla="*/ 0 h 14"/>
                <a:gd name="T44" fmla="*/ 14 w 15"/>
                <a:gd name="T45" fmla="*/ 2 h 14"/>
                <a:gd name="T46" fmla="*/ 14 w 15"/>
                <a:gd name="T4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4">
                  <a:moveTo>
                    <a:pt x="14" y="2"/>
                  </a:moveTo>
                  <a:lnTo>
                    <a:pt x="14" y="2"/>
                  </a:lnTo>
                  <a:lnTo>
                    <a:pt x="15" y="5"/>
                  </a:lnTo>
                  <a:lnTo>
                    <a:pt x="14" y="9"/>
                  </a:lnTo>
                  <a:lnTo>
                    <a:pt x="13" y="11"/>
                  </a:lnTo>
                  <a:lnTo>
                    <a:pt x="13" y="12"/>
                  </a:lnTo>
                  <a:lnTo>
                    <a:pt x="14" y="13"/>
                  </a:lnTo>
                  <a:lnTo>
                    <a:pt x="14" y="13"/>
                  </a:lnTo>
                  <a:lnTo>
                    <a:pt x="14" y="14"/>
                  </a:lnTo>
                  <a:lnTo>
                    <a:pt x="13" y="14"/>
                  </a:lnTo>
                  <a:lnTo>
                    <a:pt x="11" y="14"/>
                  </a:lnTo>
                  <a:lnTo>
                    <a:pt x="8" y="14"/>
                  </a:lnTo>
                  <a:lnTo>
                    <a:pt x="5" y="14"/>
                  </a:lnTo>
                  <a:lnTo>
                    <a:pt x="5" y="14"/>
                  </a:lnTo>
                  <a:lnTo>
                    <a:pt x="5" y="9"/>
                  </a:lnTo>
                  <a:lnTo>
                    <a:pt x="4" y="7"/>
                  </a:lnTo>
                  <a:lnTo>
                    <a:pt x="0" y="9"/>
                  </a:lnTo>
                  <a:lnTo>
                    <a:pt x="0" y="9"/>
                  </a:lnTo>
                  <a:lnTo>
                    <a:pt x="1" y="5"/>
                  </a:lnTo>
                  <a:lnTo>
                    <a:pt x="1" y="4"/>
                  </a:lnTo>
                  <a:lnTo>
                    <a:pt x="5" y="2"/>
                  </a:lnTo>
                  <a:lnTo>
                    <a:pt x="10" y="0"/>
                  </a:lnTo>
                  <a:lnTo>
                    <a:pt x="14" y="2"/>
                  </a:lnTo>
                  <a:lnTo>
                    <a:pt x="14" y="2"/>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4"/>
            <p:cNvSpPr>
              <a:spLocks/>
            </p:cNvSpPr>
            <p:nvPr/>
          </p:nvSpPr>
          <p:spPr bwMode="auto">
            <a:xfrm>
              <a:off x="5703888" y="2898776"/>
              <a:ext cx="15875" cy="22225"/>
            </a:xfrm>
            <a:custGeom>
              <a:avLst/>
              <a:gdLst>
                <a:gd name="T0" fmla="*/ 10 w 10"/>
                <a:gd name="T1" fmla="*/ 4 h 14"/>
                <a:gd name="T2" fmla="*/ 10 w 10"/>
                <a:gd name="T3" fmla="*/ 4 h 14"/>
                <a:gd name="T4" fmla="*/ 10 w 10"/>
                <a:gd name="T5" fmla="*/ 7 h 14"/>
                <a:gd name="T6" fmla="*/ 7 w 10"/>
                <a:gd name="T7" fmla="*/ 8 h 14"/>
                <a:gd name="T8" fmla="*/ 6 w 10"/>
                <a:gd name="T9" fmla="*/ 10 h 14"/>
                <a:gd name="T10" fmla="*/ 7 w 10"/>
                <a:gd name="T11" fmla="*/ 14 h 14"/>
                <a:gd name="T12" fmla="*/ 7 w 10"/>
                <a:gd name="T13" fmla="*/ 14 h 14"/>
                <a:gd name="T14" fmla="*/ 0 w 10"/>
                <a:gd name="T15" fmla="*/ 14 h 14"/>
                <a:gd name="T16" fmla="*/ 0 w 10"/>
                <a:gd name="T17" fmla="*/ 14 h 14"/>
                <a:gd name="T18" fmla="*/ 3 w 10"/>
                <a:gd name="T19" fmla="*/ 8 h 14"/>
                <a:gd name="T20" fmla="*/ 4 w 10"/>
                <a:gd name="T21" fmla="*/ 4 h 14"/>
                <a:gd name="T22" fmla="*/ 4 w 10"/>
                <a:gd name="T23" fmla="*/ 3 h 14"/>
                <a:gd name="T24" fmla="*/ 3 w 10"/>
                <a:gd name="T25" fmla="*/ 2 h 14"/>
                <a:gd name="T26" fmla="*/ 3 w 10"/>
                <a:gd name="T27" fmla="*/ 2 h 14"/>
                <a:gd name="T28" fmla="*/ 4 w 10"/>
                <a:gd name="T29" fmla="*/ 1 h 14"/>
                <a:gd name="T30" fmla="*/ 7 w 10"/>
                <a:gd name="T31" fmla="*/ 0 h 14"/>
                <a:gd name="T32" fmla="*/ 10 w 10"/>
                <a:gd name="T33" fmla="*/ 1 h 14"/>
                <a:gd name="T34" fmla="*/ 10 w 10"/>
                <a:gd name="T35" fmla="*/ 2 h 14"/>
                <a:gd name="T36" fmla="*/ 10 w 10"/>
                <a:gd name="T37" fmla="*/ 4 h 14"/>
                <a:gd name="T38" fmla="*/ 10 w 10"/>
                <a:gd name="T39"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 h="14">
                  <a:moveTo>
                    <a:pt x="10" y="4"/>
                  </a:moveTo>
                  <a:lnTo>
                    <a:pt x="10" y="4"/>
                  </a:lnTo>
                  <a:lnTo>
                    <a:pt x="10" y="7"/>
                  </a:lnTo>
                  <a:lnTo>
                    <a:pt x="7" y="8"/>
                  </a:lnTo>
                  <a:lnTo>
                    <a:pt x="6" y="10"/>
                  </a:lnTo>
                  <a:lnTo>
                    <a:pt x="7" y="14"/>
                  </a:lnTo>
                  <a:lnTo>
                    <a:pt x="7" y="14"/>
                  </a:lnTo>
                  <a:lnTo>
                    <a:pt x="0" y="14"/>
                  </a:lnTo>
                  <a:lnTo>
                    <a:pt x="0" y="14"/>
                  </a:lnTo>
                  <a:lnTo>
                    <a:pt x="3" y="8"/>
                  </a:lnTo>
                  <a:lnTo>
                    <a:pt x="4" y="4"/>
                  </a:lnTo>
                  <a:lnTo>
                    <a:pt x="4" y="3"/>
                  </a:lnTo>
                  <a:lnTo>
                    <a:pt x="3" y="2"/>
                  </a:lnTo>
                  <a:lnTo>
                    <a:pt x="3" y="2"/>
                  </a:lnTo>
                  <a:lnTo>
                    <a:pt x="4" y="1"/>
                  </a:lnTo>
                  <a:lnTo>
                    <a:pt x="7" y="0"/>
                  </a:lnTo>
                  <a:lnTo>
                    <a:pt x="10" y="1"/>
                  </a:lnTo>
                  <a:lnTo>
                    <a:pt x="10" y="2"/>
                  </a:lnTo>
                  <a:lnTo>
                    <a:pt x="10" y="4"/>
                  </a:lnTo>
                  <a:lnTo>
                    <a:pt x="10" y="4"/>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5"/>
            <p:cNvSpPr>
              <a:spLocks/>
            </p:cNvSpPr>
            <p:nvPr/>
          </p:nvSpPr>
          <p:spPr bwMode="auto">
            <a:xfrm>
              <a:off x="3351213" y="2908301"/>
              <a:ext cx="7938" cy="6350"/>
            </a:xfrm>
            <a:custGeom>
              <a:avLst/>
              <a:gdLst>
                <a:gd name="T0" fmla="*/ 0 w 5"/>
                <a:gd name="T1" fmla="*/ 2 h 4"/>
                <a:gd name="T2" fmla="*/ 0 w 5"/>
                <a:gd name="T3" fmla="*/ 2 h 4"/>
                <a:gd name="T4" fmla="*/ 0 w 5"/>
                <a:gd name="T5" fmla="*/ 1 h 4"/>
                <a:gd name="T6" fmla="*/ 2 w 5"/>
                <a:gd name="T7" fmla="*/ 0 h 4"/>
                <a:gd name="T8" fmla="*/ 5 w 5"/>
                <a:gd name="T9" fmla="*/ 0 h 4"/>
                <a:gd name="T10" fmla="*/ 5 w 5"/>
                <a:gd name="T11" fmla="*/ 0 h 4"/>
                <a:gd name="T12" fmla="*/ 5 w 5"/>
                <a:gd name="T13" fmla="*/ 1 h 4"/>
                <a:gd name="T14" fmla="*/ 5 w 5"/>
                <a:gd name="T15" fmla="*/ 2 h 4"/>
                <a:gd name="T16" fmla="*/ 4 w 5"/>
                <a:gd name="T17" fmla="*/ 4 h 4"/>
                <a:gd name="T18" fmla="*/ 4 w 5"/>
                <a:gd name="T19" fmla="*/ 4 h 4"/>
                <a:gd name="T20" fmla="*/ 1 w 5"/>
                <a:gd name="T21" fmla="*/ 4 h 4"/>
                <a:gd name="T22" fmla="*/ 1 w 5"/>
                <a:gd name="T23" fmla="*/ 4 h 4"/>
                <a:gd name="T24" fmla="*/ 1 w 5"/>
                <a:gd name="T25" fmla="*/ 2 h 4"/>
                <a:gd name="T26" fmla="*/ 0 w 5"/>
                <a:gd name="T27" fmla="*/ 2 h 4"/>
                <a:gd name="T28" fmla="*/ 0 w 5"/>
                <a:gd name="T2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4">
                  <a:moveTo>
                    <a:pt x="0" y="2"/>
                  </a:moveTo>
                  <a:lnTo>
                    <a:pt x="0" y="2"/>
                  </a:lnTo>
                  <a:lnTo>
                    <a:pt x="0" y="1"/>
                  </a:lnTo>
                  <a:lnTo>
                    <a:pt x="2" y="0"/>
                  </a:lnTo>
                  <a:lnTo>
                    <a:pt x="5" y="0"/>
                  </a:lnTo>
                  <a:lnTo>
                    <a:pt x="5" y="0"/>
                  </a:lnTo>
                  <a:lnTo>
                    <a:pt x="5" y="1"/>
                  </a:lnTo>
                  <a:lnTo>
                    <a:pt x="5" y="2"/>
                  </a:lnTo>
                  <a:lnTo>
                    <a:pt x="4" y="4"/>
                  </a:lnTo>
                  <a:lnTo>
                    <a:pt x="4" y="4"/>
                  </a:lnTo>
                  <a:lnTo>
                    <a:pt x="1" y="4"/>
                  </a:lnTo>
                  <a:lnTo>
                    <a:pt x="1" y="4"/>
                  </a:lnTo>
                  <a:lnTo>
                    <a:pt x="1" y="2"/>
                  </a:lnTo>
                  <a:lnTo>
                    <a:pt x="0" y="2"/>
                  </a:lnTo>
                  <a:lnTo>
                    <a:pt x="0" y="2"/>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6"/>
            <p:cNvSpPr>
              <a:spLocks/>
            </p:cNvSpPr>
            <p:nvPr/>
          </p:nvSpPr>
          <p:spPr bwMode="auto">
            <a:xfrm>
              <a:off x="3614738" y="2914651"/>
              <a:ext cx="100013" cy="36513"/>
            </a:xfrm>
            <a:custGeom>
              <a:avLst/>
              <a:gdLst>
                <a:gd name="T0" fmla="*/ 63 w 63"/>
                <a:gd name="T1" fmla="*/ 18 h 23"/>
                <a:gd name="T2" fmla="*/ 62 w 63"/>
                <a:gd name="T3" fmla="*/ 21 h 23"/>
                <a:gd name="T4" fmla="*/ 52 w 63"/>
                <a:gd name="T5" fmla="*/ 20 h 23"/>
                <a:gd name="T6" fmla="*/ 49 w 63"/>
                <a:gd name="T7" fmla="*/ 23 h 23"/>
                <a:gd name="T8" fmla="*/ 48 w 63"/>
                <a:gd name="T9" fmla="*/ 21 h 23"/>
                <a:gd name="T10" fmla="*/ 47 w 63"/>
                <a:gd name="T11" fmla="*/ 17 h 23"/>
                <a:gd name="T12" fmla="*/ 46 w 63"/>
                <a:gd name="T13" fmla="*/ 14 h 23"/>
                <a:gd name="T14" fmla="*/ 28 w 63"/>
                <a:gd name="T15" fmla="*/ 12 h 23"/>
                <a:gd name="T16" fmla="*/ 28 w 63"/>
                <a:gd name="T17" fmla="*/ 10 h 23"/>
                <a:gd name="T18" fmla="*/ 27 w 63"/>
                <a:gd name="T19" fmla="*/ 7 h 23"/>
                <a:gd name="T20" fmla="*/ 12 w 63"/>
                <a:gd name="T21" fmla="*/ 7 h 23"/>
                <a:gd name="T22" fmla="*/ 8 w 63"/>
                <a:gd name="T23" fmla="*/ 7 h 23"/>
                <a:gd name="T24" fmla="*/ 4 w 63"/>
                <a:gd name="T25" fmla="*/ 10 h 23"/>
                <a:gd name="T26" fmla="*/ 0 w 63"/>
                <a:gd name="T27" fmla="*/ 10 h 23"/>
                <a:gd name="T28" fmla="*/ 4 w 63"/>
                <a:gd name="T29" fmla="*/ 6 h 23"/>
                <a:gd name="T30" fmla="*/ 7 w 63"/>
                <a:gd name="T31" fmla="*/ 3 h 23"/>
                <a:gd name="T32" fmla="*/ 11 w 63"/>
                <a:gd name="T33" fmla="*/ 1 h 23"/>
                <a:gd name="T34" fmla="*/ 19 w 63"/>
                <a:gd name="T35" fmla="*/ 3 h 23"/>
                <a:gd name="T36" fmla="*/ 21 w 63"/>
                <a:gd name="T37" fmla="*/ 0 h 23"/>
                <a:gd name="T38" fmla="*/ 23 w 63"/>
                <a:gd name="T39" fmla="*/ 1 h 23"/>
                <a:gd name="T40" fmla="*/ 22 w 63"/>
                <a:gd name="T41" fmla="*/ 3 h 23"/>
                <a:gd name="T42" fmla="*/ 26 w 63"/>
                <a:gd name="T43" fmla="*/ 4 h 23"/>
                <a:gd name="T44" fmla="*/ 30 w 63"/>
                <a:gd name="T45" fmla="*/ 5 h 23"/>
                <a:gd name="T46" fmla="*/ 35 w 63"/>
                <a:gd name="T47" fmla="*/ 7 h 23"/>
                <a:gd name="T48" fmla="*/ 43 w 63"/>
                <a:gd name="T49" fmla="*/ 7 h 23"/>
                <a:gd name="T50" fmla="*/ 43 w 63"/>
                <a:gd name="T51" fmla="*/ 10 h 23"/>
                <a:gd name="T52" fmla="*/ 48 w 63"/>
                <a:gd name="T53" fmla="*/ 11 h 23"/>
                <a:gd name="T54" fmla="*/ 48 w 63"/>
                <a:gd name="T55" fmla="*/ 14 h 23"/>
                <a:gd name="T56" fmla="*/ 50 w 63"/>
                <a:gd name="T57" fmla="*/ 13 h 23"/>
                <a:gd name="T58" fmla="*/ 53 w 63"/>
                <a:gd name="T59" fmla="*/ 17 h 23"/>
                <a:gd name="T60" fmla="*/ 55 w 63"/>
                <a:gd name="T61" fmla="*/ 17 h 23"/>
                <a:gd name="T62" fmla="*/ 62 w 63"/>
                <a:gd name="T63" fmla="*/ 17 h 23"/>
                <a:gd name="T64" fmla="*/ 63 w 63"/>
                <a:gd name="T6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3" h="23">
                  <a:moveTo>
                    <a:pt x="63" y="18"/>
                  </a:moveTo>
                  <a:lnTo>
                    <a:pt x="63" y="18"/>
                  </a:lnTo>
                  <a:lnTo>
                    <a:pt x="63" y="20"/>
                  </a:lnTo>
                  <a:lnTo>
                    <a:pt x="62" y="21"/>
                  </a:lnTo>
                  <a:lnTo>
                    <a:pt x="57" y="21"/>
                  </a:lnTo>
                  <a:lnTo>
                    <a:pt x="52" y="20"/>
                  </a:lnTo>
                  <a:lnTo>
                    <a:pt x="50" y="21"/>
                  </a:lnTo>
                  <a:lnTo>
                    <a:pt x="49" y="23"/>
                  </a:lnTo>
                  <a:lnTo>
                    <a:pt x="49" y="23"/>
                  </a:lnTo>
                  <a:lnTo>
                    <a:pt x="48" y="21"/>
                  </a:lnTo>
                  <a:lnTo>
                    <a:pt x="47" y="19"/>
                  </a:lnTo>
                  <a:lnTo>
                    <a:pt x="47" y="17"/>
                  </a:lnTo>
                  <a:lnTo>
                    <a:pt x="46" y="14"/>
                  </a:lnTo>
                  <a:lnTo>
                    <a:pt x="46" y="14"/>
                  </a:lnTo>
                  <a:lnTo>
                    <a:pt x="38" y="13"/>
                  </a:lnTo>
                  <a:lnTo>
                    <a:pt x="28" y="12"/>
                  </a:lnTo>
                  <a:lnTo>
                    <a:pt x="28" y="12"/>
                  </a:lnTo>
                  <a:lnTo>
                    <a:pt x="28" y="10"/>
                  </a:lnTo>
                  <a:lnTo>
                    <a:pt x="27" y="7"/>
                  </a:lnTo>
                  <a:lnTo>
                    <a:pt x="27" y="7"/>
                  </a:lnTo>
                  <a:lnTo>
                    <a:pt x="19" y="7"/>
                  </a:lnTo>
                  <a:lnTo>
                    <a:pt x="12" y="7"/>
                  </a:lnTo>
                  <a:lnTo>
                    <a:pt x="12" y="7"/>
                  </a:lnTo>
                  <a:lnTo>
                    <a:pt x="8" y="7"/>
                  </a:lnTo>
                  <a:lnTo>
                    <a:pt x="6" y="10"/>
                  </a:lnTo>
                  <a:lnTo>
                    <a:pt x="4" y="10"/>
                  </a:lnTo>
                  <a:lnTo>
                    <a:pt x="0" y="10"/>
                  </a:lnTo>
                  <a:lnTo>
                    <a:pt x="0" y="10"/>
                  </a:lnTo>
                  <a:lnTo>
                    <a:pt x="1" y="7"/>
                  </a:lnTo>
                  <a:lnTo>
                    <a:pt x="4" y="6"/>
                  </a:lnTo>
                  <a:lnTo>
                    <a:pt x="6" y="5"/>
                  </a:lnTo>
                  <a:lnTo>
                    <a:pt x="7" y="3"/>
                  </a:lnTo>
                  <a:lnTo>
                    <a:pt x="7" y="3"/>
                  </a:lnTo>
                  <a:lnTo>
                    <a:pt x="11" y="1"/>
                  </a:lnTo>
                  <a:lnTo>
                    <a:pt x="15" y="3"/>
                  </a:lnTo>
                  <a:lnTo>
                    <a:pt x="19" y="3"/>
                  </a:lnTo>
                  <a:lnTo>
                    <a:pt x="20" y="1"/>
                  </a:lnTo>
                  <a:lnTo>
                    <a:pt x="21" y="0"/>
                  </a:lnTo>
                  <a:lnTo>
                    <a:pt x="21" y="0"/>
                  </a:lnTo>
                  <a:lnTo>
                    <a:pt x="23" y="1"/>
                  </a:lnTo>
                  <a:lnTo>
                    <a:pt x="23" y="1"/>
                  </a:lnTo>
                  <a:lnTo>
                    <a:pt x="22" y="3"/>
                  </a:lnTo>
                  <a:lnTo>
                    <a:pt x="26" y="4"/>
                  </a:lnTo>
                  <a:lnTo>
                    <a:pt x="26" y="4"/>
                  </a:lnTo>
                  <a:lnTo>
                    <a:pt x="30" y="5"/>
                  </a:lnTo>
                  <a:lnTo>
                    <a:pt x="30" y="5"/>
                  </a:lnTo>
                  <a:lnTo>
                    <a:pt x="32" y="6"/>
                  </a:lnTo>
                  <a:lnTo>
                    <a:pt x="35" y="7"/>
                  </a:lnTo>
                  <a:lnTo>
                    <a:pt x="43" y="7"/>
                  </a:lnTo>
                  <a:lnTo>
                    <a:pt x="43" y="7"/>
                  </a:lnTo>
                  <a:lnTo>
                    <a:pt x="42" y="8"/>
                  </a:lnTo>
                  <a:lnTo>
                    <a:pt x="43" y="10"/>
                  </a:lnTo>
                  <a:lnTo>
                    <a:pt x="46" y="10"/>
                  </a:lnTo>
                  <a:lnTo>
                    <a:pt x="48" y="11"/>
                  </a:lnTo>
                  <a:lnTo>
                    <a:pt x="48" y="12"/>
                  </a:lnTo>
                  <a:lnTo>
                    <a:pt x="48" y="14"/>
                  </a:lnTo>
                  <a:lnTo>
                    <a:pt x="48" y="14"/>
                  </a:lnTo>
                  <a:lnTo>
                    <a:pt x="50" y="13"/>
                  </a:lnTo>
                  <a:lnTo>
                    <a:pt x="52" y="14"/>
                  </a:lnTo>
                  <a:lnTo>
                    <a:pt x="53" y="17"/>
                  </a:lnTo>
                  <a:lnTo>
                    <a:pt x="53" y="17"/>
                  </a:lnTo>
                  <a:lnTo>
                    <a:pt x="55" y="17"/>
                  </a:lnTo>
                  <a:lnTo>
                    <a:pt x="59" y="15"/>
                  </a:lnTo>
                  <a:lnTo>
                    <a:pt x="62" y="17"/>
                  </a:lnTo>
                  <a:lnTo>
                    <a:pt x="63" y="17"/>
                  </a:lnTo>
                  <a:lnTo>
                    <a:pt x="63" y="18"/>
                  </a:lnTo>
                  <a:lnTo>
                    <a:pt x="63" y="18"/>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7"/>
            <p:cNvSpPr>
              <a:spLocks/>
            </p:cNvSpPr>
            <p:nvPr/>
          </p:nvSpPr>
          <p:spPr bwMode="auto">
            <a:xfrm>
              <a:off x="3736975" y="2951163"/>
              <a:ext cx="41275" cy="17463"/>
            </a:xfrm>
            <a:custGeom>
              <a:avLst/>
              <a:gdLst>
                <a:gd name="T0" fmla="*/ 0 w 26"/>
                <a:gd name="T1" fmla="*/ 0 h 11"/>
                <a:gd name="T2" fmla="*/ 0 w 26"/>
                <a:gd name="T3" fmla="*/ 0 h 11"/>
                <a:gd name="T4" fmla="*/ 3 w 26"/>
                <a:gd name="T5" fmla="*/ 1 h 11"/>
                <a:gd name="T6" fmla="*/ 6 w 26"/>
                <a:gd name="T7" fmla="*/ 1 h 11"/>
                <a:gd name="T8" fmla="*/ 10 w 26"/>
                <a:gd name="T9" fmla="*/ 1 h 11"/>
                <a:gd name="T10" fmla="*/ 13 w 26"/>
                <a:gd name="T11" fmla="*/ 1 h 11"/>
                <a:gd name="T12" fmla="*/ 13 w 26"/>
                <a:gd name="T13" fmla="*/ 1 h 11"/>
                <a:gd name="T14" fmla="*/ 16 w 26"/>
                <a:gd name="T15" fmla="*/ 3 h 11"/>
                <a:gd name="T16" fmla="*/ 18 w 26"/>
                <a:gd name="T17" fmla="*/ 4 h 11"/>
                <a:gd name="T18" fmla="*/ 19 w 26"/>
                <a:gd name="T19" fmla="*/ 4 h 11"/>
                <a:gd name="T20" fmla="*/ 19 w 26"/>
                <a:gd name="T21" fmla="*/ 3 h 11"/>
                <a:gd name="T22" fmla="*/ 19 w 26"/>
                <a:gd name="T23" fmla="*/ 3 h 11"/>
                <a:gd name="T24" fmla="*/ 20 w 26"/>
                <a:gd name="T25" fmla="*/ 4 h 11"/>
                <a:gd name="T26" fmla="*/ 21 w 26"/>
                <a:gd name="T27" fmla="*/ 5 h 11"/>
                <a:gd name="T28" fmla="*/ 23 w 26"/>
                <a:gd name="T29" fmla="*/ 7 h 11"/>
                <a:gd name="T30" fmla="*/ 26 w 26"/>
                <a:gd name="T31" fmla="*/ 5 h 11"/>
                <a:gd name="T32" fmla="*/ 26 w 26"/>
                <a:gd name="T33" fmla="*/ 5 h 11"/>
                <a:gd name="T34" fmla="*/ 25 w 26"/>
                <a:gd name="T35" fmla="*/ 9 h 11"/>
                <a:gd name="T36" fmla="*/ 23 w 26"/>
                <a:gd name="T37" fmla="*/ 10 h 11"/>
                <a:gd name="T38" fmla="*/ 20 w 26"/>
                <a:gd name="T39" fmla="*/ 11 h 11"/>
                <a:gd name="T40" fmla="*/ 17 w 26"/>
                <a:gd name="T41" fmla="*/ 11 h 11"/>
                <a:gd name="T42" fmla="*/ 10 w 26"/>
                <a:gd name="T43" fmla="*/ 10 h 11"/>
                <a:gd name="T44" fmla="*/ 4 w 26"/>
                <a:gd name="T45" fmla="*/ 9 h 11"/>
                <a:gd name="T46" fmla="*/ 4 w 26"/>
                <a:gd name="T47" fmla="*/ 9 h 11"/>
                <a:gd name="T48" fmla="*/ 4 w 26"/>
                <a:gd name="T49" fmla="*/ 8 h 11"/>
                <a:gd name="T50" fmla="*/ 5 w 26"/>
                <a:gd name="T51" fmla="*/ 8 h 11"/>
                <a:gd name="T52" fmla="*/ 7 w 26"/>
                <a:gd name="T53" fmla="*/ 8 h 11"/>
                <a:gd name="T54" fmla="*/ 7 w 26"/>
                <a:gd name="T55" fmla="*/ 8 h 11"/>
                <a:gd name="T56" fmla="*/ 6 w 26"/>
                <a:gd name="T57" fmla="*/ 5 h 11"/>
                <a:gd name="T58" fmla="*/ 3 w 26"/>
                <a:gd name="T59" fmla="*/ 4 h 11"/>
                <a:gd name="T60" fmla="*/ 2 w 26"/>
                <a:gd name="T61" fmla="*/ 3 h 11"/>
                <a:gd name="T62" fmla="*/ 0 w 26"/>
                <a:gd name="T63" fmla="*/ 2 h 11"/>
                <a:gd name="T64" fmla="*/ 0 w 26"/>
                <a:gd name="T65" fmla="*/ 0 h 11"/>
                <a:gd name="T66" fmla="*/ 0 w 26"/>
                <a:gd name="T6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 h="11">
                  <a:moveTo>
                    <a:pt x="0" y="0"/>
                  </a:moveTo>
                  <a:lnTo>
                    <a:pt x="0" y="0"/>
                  </a:lnTo>
                  <a:lnTo>
                    <a:pt x="3" y="1"/>
                  </a:lnTo>
                  <a:lnTo>
                    <a:pt x="6" y="1"/>
                  </a:lnTo>
                  <a:lnTo>
                    <a:pt x="10" y="1"/>
                  </a:lnTo>
                  <a:lnTo>
                    <a:pt x="13" y="1"/>
                  </a:lnTo>
                  <a:lnTo>
                    <a:pt x="13" y="1"/>
                  </a:lnTo>
                  <a:lnTo>
                    <a:pt x="16" y="3"/>
                  </a:lnTo>
                  <a:lnTo>
                    <a:pt x="18" y="4"/>
                  </a:lnTo>
                  <a:lnTo>
                    <a:pt x="19" y="4"/>
                  </a:lnTo>
                  <a:lnTo>
                    <a:pt x="19" y="3"/>
                  </a:lnTo>
                  <a:lnTo>
                    <a:pt x="19" y="3"/>
                  </a:lnTo>
                  <a:lnTo>
                    <a:pt x="20" y="4"/>
                  </a:lnTo>
                  <a:lnTo>
                    <a:pt x="21" y="5"/>
                  </a:lnTo>
                  <a:lnTo>
                    <a:pt x="23" y="7"/>
                  </a:lnTo>
                  <a:lnTo>
                    <a:pt x="26" y="5"/>
                  </a:lnTo>
                  <a:lnTo>
                    <a:pt x="26" y="5"/>
                  </a:lnTo>
                  <a:lnTo>
                    <a:pt x="25" y="9"/>
                  </a:lnTo>
                  <a:lnTo>
                    <a:pt x="23" y="10"/>
                  </a:lnTo>
                  <a:lnTo>
                    <a:pt x="20" y="11"/>
                  </a:lnTo>
                  <a:lnTo>
                    <a:pt x="17" y="11"/>
                  </a:lnTo>
                  <a:lnTo>
                    <a:pt x="10" y="10"/>
                  </a:lnTo>
                  <a:lnTo>
                    <a:pt x="4" y="9"/>
                  </a:lnTo>
                  <a:lnTo>
                    <a:pt x="4" y="9"/>
                  </a:lnTo>
                  <a:lnTo>
                    <a:pt x="4" y="8"/>
                  </a:lnTo>
                  <a:lnTo>
                    <a:pt x="5" y="8"/>
                  </a:lnTo>
                  <a:lnTo>
                    <a:pt x="7" y="8"/>
                  </a:lnTo>
                  <a:lnTo>
                    <a:pt x="7" y="8"/>
                  </a:lnTo>
                  <a:lnTo>
                    <a:pt x="6" y="5"/>
                  </a:lnTo>
                  <a:lnTo>
                    <a:pt x="3" y="4"/>
                  </a:lnTo>
                  <a:lnTo>
                    <a:pt x="2" y="3"/>
                  </a:lnTo>
                  <a:lnTo>
                    <a:pt x="0" y="2"/>
                  </a:lnTo>
                  <a:lnTo>
                    <a:pt x="0" y="0"/>
                  </a:lnTo>
                  <a:lnTo>
                    <a:pt x="0"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8"/>
            <p:cNvSpPr>
              <a:spLocks/>
            </p:cNvSpPr>
            <p:nvPr/>
          </p:nvSpPr>
          <p:spPr bwMode="auto">
            <a:xfrm>
              <a:off x="5588000" y="2952751"/>
              <a:ext cx="17463" cy="14288"/>
            </a:xfrm>
            <a:custGeom>
              <a:avLst/>
              <a:gdLst>
                <a:gd name="T0" fmla="*/ 11 w 11"/>
                <a:gd name="T1" fmla="*/ 0 h 9"/>
                <a:gd name="T2" fmla="*/ 11 w 11"/>
                <a:gd name="T3" fmla="*/ 0 h 9"/>
                <a:gd name="T4" fmla="*/ 11 w 11"/>
                <a:gd name="T5" fmla="*/ 3 h 9"/>
                <a:gd name="T6" fmla="*/ 9 w 11"/>
                <a:gd name="T7" fmla="*/ 6 h 9"/>
                <a:gd name="T8" fmla="*/ 8 w 11"/>
                <a:gd name="T9" fmla="*/ 7 h 9"/>
                <a:gd name="T10" fmla="*/ 8 w 11"/>
                <a:gd name="T11" fmla="*/ 9 h 9"/>
                <a:gd name="T12" fmla="*/ 8 w 11"/>
                <a:gd name="T13" fmla="*/ 9 h 9"/>
                <a:gd name="T14" fmla="*/ 2 w 11"/>
                <a:gd name="T15" fmla="*/ 8 h 9"/>
                <a:gd name="T16" fmla="*/ 1 w 11"/>
                <a:gd name="T17" fmla="*/ 7 h 9"/>
                <a:gd name="T18" fmla="*/ 0 w 11"/>
                <a:gd name="T19" fmla="*/ 3 h 9"/>
                <a:gd name="T20" fmla="*/ 0 w 11"/>
                <a:gd name="T21" fmla="*/ 3 h 9"/>
                <a:gd name="T22" fmla="*/ 1 w 11"/>
                <a:gd name="T23" fmla="*/ 3 h 9"/>
                <a:gd name="T24" fmla="*/ 2 w 11"/>
                <a:gd name="T25" fmla="*/ 3 h 9"/>
                <a:gd name="T26" fmla="*/ 3 w 11"/>
                <a:gd name="T27" fmla="*/ 0 h 9"/>
                <a:gd name="T28" fmla="*/ 3 w 11"/>
                <a:gd name="T29" fmla="*/ 0 h 9"/>
                <a:gd name="T30" fmla="*/ 11 w 11"/>
                <a:gd name="T31" fmla="*/ 0 h 9"/>
                <a:gd name="T32" fmla="*/ 11 w 11"/>
                <a:gd name="T3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9">
                  <a:moveTo>
                    <a:pt x="11" y="0"/>
                  </a:moveTo>
                  <a:lnTo>
                    <a:pt x="11" y="0"/>
                  </a:lnTo>
                  <a:lnTo>
                    <a:pt x="11" y="3"/>
                  </a:lnTo>
                  <a:lnTo>
                    <a:pt x="9" y="6"/>
                  </a:lnTo>
                  <a:lnTo>
                    <a:pt x="8" y="7"/>
                  </a:lnTo>
                  <a:lnTo>
                    <a:pt x="8" y="9"/>
                  </a:lnTo>
                  <a:lnTo>
                    <a:pt x="8" y="9"/>
                  </a:lnTo>
                  <a:lnTo>
                    <a:pt x="2" y="8"/>
                  </a:lnTo>
                  <a:lnTo>
                    <a:pt x="1" y="7"/>
                  </a:lnTo>
                  <a:lnTo>
                    <a:pt x="0" y="3"/>
                  </a:lnTo>
                  <a:lnTo>
                    <a:pt x="0" y="3"/>
                  </a:lnTo>
                  <a:lnTo>
                    <a:pt x="1" y="3"/>
                  </a:lnTo>
                  <a:lnTo>
                    <a:pt x="2" y="3"/>
                  </a:lnTo>
                  <a:lnTo>
                    <a:pt x="3" y="0"/>
                  </a:lnTo>
                  <a:lnTo>
                    <a:pt x="3" y="0"/>
                  </a:lnTo>
                  <a:lnTo>
                    <a:pt x="11" y="0"/>
                  </a:lnTo>
                  <a:lnTo>
                    <a:pt x="11"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9"/>
            <p:cNvSpPr>
              <a:spLocks/>
            </p:cNvSpPr>
            <p:nvPr/>
          </p:nvSpPr>
          <p:spPr bwMode="auto">
            <a:xfrm>
              <a:off x="3721100" y="2963863"/>
              <a:ext cx="12700" cy="6350"/>
            </a:xfrm>
            <a:custGeom>
              <a:avLst/>
              <a:gdLst>
                <a:gd name="T0" fmla="*/ 7 w 8"/>
                <a:gd name="T1" fmla="*/ 4 h 4"/>
                <a:gd name="T2" fmla="*/ 7 w 8"/>
                <a:gd name="T3" fmla="*/ 4 h 4"/>
                <a:gd name="T4" fmla="*/ 5 w 8"/>
                <a:gd name="T5" fmla="*/ 3 h 4"/>
                <a:gd name="T6" fmla="*/ 0 w 8"/>
                <a:gd name="T7" fmla="*/ 2 h 4"/>
                <a:gd name="T8" fmla="*/ 0 w 8"/>
                <a:gd name="T9" fmla="*/ 2 h 4"/>
                <a:gd name="T10" fmla="*/ 1 w 8"/>
                <a:gd name="T11" fmla="*/ 1 h 4"/>
                <a:gd name="T12" fmla="*/ 5 w 8"/>
                <a:gd name="T13" fmla="*/ 0 h 4"/>
                <a:gd name="T14" fmla="*/ 6 w 8"/>
                <a:gd name="T15" fmla="*/ 0 h 4"/>
                <a:gd name="T16" fmla="*/ 7 w 8"/>
                <a:gd name="T17" fmla="*/ 0 h 4"/>
                <a:gd name="T18" fmla="*/ 8 w 8"/>
                <a:gd name="T19" fmla="*/ 2 h 4"/>
                <a:gd name="T20" fmla="*/ 7 w 8"/>
                <a:gd name="T21" fmla="*/ 4 h 4"/>
                <a:gd name="T22" fmla="*/ 7 w 8"/>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4">
                  <a:moveTo>
                    <a:pt x="7" y="4"/>
                  </a:moveTo>
                  <a:lnTo>
                    <a:pt x="7" y="4"/>
                  </a:lnTo>
                  <a:lnTo>
                    <a:pt x="5" y="3"/>
                  </a:lnTo>
                  <a:lnTo>
                    <a:pt x="0" y="2"/>
                  </a:lnTo>
                  <a:lnTo>
                    <a:pt x="0" y="2"/>
                  </a:lnTo>
                  <a:lnTo>
                    <a:pt x="1" y="1"/>
                  </a:lnTo>
                  <a:lnTo>
                    <a:pt x="5" y="0"/>
                  </a:lnTo>
                  <a:lnTo>
                    <a:pt x="6" y="0"/>
                  </a:lnTo>
                  <a:lnTo>
                    <a:pt x="7" y="0"/>
                  </a:lnTo>
                  <a:lnTo>
                    <a:pt x="8" y="2"/>
                  </a:lnTo>
                  <a:lnTo>
                    <a:pt x="7" y="4"/>
                  </a:lnTo>
                  <a:lnTo>
                    <a:pt x="7" y="4"/>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0"/>
            <p:cNvSpPr>
              <a:spLocks/>
            </p:cNvSpPr>
            <p:nvPr/>
          </p:nvSpPr>
          <p:spPr bwMode="auto">
            <a:xfrm>
              <a:off x="3679825" y="2965451"/>
              <a:ext cx="14288" cy="4763"/>
            </a:xfrm>
            <a:custGeom>
              <a:avLst/>
              <a:gdLst>
                <a:gd name="T0" fmla="*/ 0 w 9"/>
                <a:gd name="T1" fmla="*/ 0 h 3"/>
                <a:gd name="T2" fmla="*/ 0 w 9"/>
                <a:gd name="T3" fmla="*/ 0 h 3"/>
                <a:gd name="T4" fmla="*/ 4 w 9"/>
                <a:gd name="T5" fmla="*/ 0 h 3"/>
                <a:gd name="T6" fmla="*/ 7 w 9"/>
                <a:gd name="T7" fmla="*/ 0 h 3"/>
                <a:gd name="T8" fmla="*/ 9 w 9"/>
                <a:gd name="T9" fmla="*/ 0 h 3"/>
                <a:gd name="T10" fmla="*/ 9 w 9"/>
                <a:gd name="T11" fmla="*/ 1 h 3"/>
                <a:gd name="T12" fmla="*/ 9 w 9"/>
                <a:gd name="T13" fmla="*/ 3 h 3"/>
                <a:gd name="T14" fmla="*/ 9 w 9"/>
                <a:gd name="T15" fmla="*/ 3 h 3"/>
                <a:gd name="T16" fmla="*/ 7 w 9"/>
                <a:gd name="T17" fmla="*/ 3 h 3"/>
                <a:gd name="T18" fmla="*/ 4 w 9"/>
                <a:gd name="T19" fmla="*/ 3 h 3"/>
                <a:gd name="T20" fmla="*/ 1 w 9"/>
                <a:gd name="T21" fmla="*/ 2 h 3"/>
                <a:gd name="T22" fmla="*/ 0 w 9"/>
                <a:gd name="T23" fmla="*/ 2 h 3"/>
                <a:gd name="T24" fmla="*/ 0 w 9"/>
                <a:gd name="T25" fmla="*/ 0 h 3"/>
                <a:gd name="T26" fmla="*/ 0 w 9"/>
                <a:gd name="T2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3">
                  <a:moveTo>
                    <a:pt x="0" y="0"/>
                  </a:moveTo>
                  <a:lnTo>
                    <a:pt x="0" y="0"/>
                  </a:lnTo>
                  <a:lnTo>
                    <a:pt x="4" y="0"/>
                  </a:lnTo>
                  <a:lnTo>
                    <a:pt x="7" y="0"/>
                  </a:lnTo>
                  <a:lnTo>
                    <a:pt x="9" y="0"/>
                  </a:lnTo>
                  <a:lnTo>
                    <a:pt x="9" y="1"/>
                  </a:lnTo>
                  <a:lnTo>
                    <a:pt x="9" y="3"/>
                  </a:lnTo>
                  <a:lnTo>
                    <a:pt x="9" y="3"/>
                  </a:lnTo>
                  <a:lnTo>
                    <a:pt x="7" y="3"/>
                  </a:lnTo>
                  <a:lnTo>
                    <a:pt x="4" y="3"/>
                  </a:lnTo>
                  <a:lnTo>
                    <a:pt x="1" y="2"/>
                  </a:lnTo>
                  <a:lnTo>
                    <a:pt x="0" y="2"/>
                  </a:lnTo>
                  <a:lnTo>
                    <a:pt x="0" y="0"/>
                  </a:lnTo>
                  <a:lnTo>
                    <a:pt x="0"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1"/>
            <p:cNvSpPr>
              <a:spLocks/>
            </p:cNvSpPr>
            <p:nvPr/>
          </p:nvSpPr>
          <p:spPr bwMode="auto">
            <a:xfrm>
              <a:off x="5700713" y="2967038"/>
              <a:ext cx="25400" cy="46038"/>
            </a:xfrm>
            <a:custGeom>
              <a:avLst/>
              <a:gdLst>
                <a:gd name="T0" fmla="*/ 7 w 16"/>
                <a:gd name="T1" fmla="*/ 0 h 29"/>
                <a:gd name="T2" fmla="*/ 7 w 16"/>
                <a:gd name="T3" fmla="*/ 0 h 29"/>
                <a:gd name="T4" fmla="*/ 14 w 16"/>
                <a:gd name="T5" fmla="*/ 0 h 29"/>
                <a:gd name="T6" fmla="*/ 14 w 16"/>
                <a:gd name="T7" fmla="*/ 0 h 29"/>
                <a:gd name="T8" fmla="*/ 15 w 16"/>
                <a:gd name="T9" fmla="*/ 6 h 29"/>
                <a:gd name="T10" fmla="*/ 16 w 16"/>
                <a:gd name="T11" fmla="*/ 12 h 29"/>
                <a:gd name="T12" fmla="*/ 16 w 16"/>
                <a:gd name="T13" fmla="*/ 12 h 29"/>
                <a:gd name="T14" fmla="*/ 15 w 16"/>
                <a:gd name="T15" fmla="*/ 13 h 29"/>
                <a:gd name="T16" fmla="*/ 15 w 16"/>
                <a:gd name="T17" fmla="*/ 14 h 29"/>
                <a:gd name="T18" fmla="*/ 14 w 16"/>
                <a:gd name="T19" fmla="*/ 15 h 29"/>
                <a:gd name="T20" fmla="*/ 12 w 16"/>
                <a:gd name="T21" fmla="*/ 16 h 29"/>
                <a:gd name="T22" fmla="*/ 12 w 16"/>
                <a:gd name="T23" fmla="*/ 16 h 29"/>
                <a:gd name="T24" fmla="*/ 12 w 16"/>
                <a:gd name="T25" fmla="*/ 20 h 29"/>
                <a:gd name="T26" fmla="*/ 12 w 16"/>
                <a:gd name="T27" fmla="*/ 20 h 29"/>
                <a:gd name="T28" fmla="*/ 11 w 16"/>
                <a:gd name="T29" fmla="*/ 21 h 29"/>
                <a:gd name="T30" fmla="*/ 11 w 16"/>
                <a:gd name="T31" fmla="*/ 21 h 29"/>
                <a:gd name="T32" fmla="*/ 11 w 16"/>
                <a:gd name="T33" fmla="*/ 26 h 29"/>
                <a:gd name="T34" fmla="*/ 11 w 16"/>
                <a:gd name="T35" fmla="*/ 28 h 29"/>
                <a:gd name="T36" fmla="*/ 9 w 16"/>
                <a:gd name="T37" fmla="*/ 29 h 29"/>
                <a:gd name="T38" fmla="*/ 9 w 16"/>
                <a:gd name="T39" fmla="*/ 29 h 29"/>
                <a:gd name="T40" fmla="*/ 7 w 16"/>
                <a:gd name="T41" fmla="*/ 29 h 29"/>
                <a:gd name="T42" fmla="*/ 6 w 16"/>
                <a:gd name="T43" fmla="*/ 27 h 29"/>
                <a:gd name="T44" fmla="*/ 6 w 16"/>
                <a:gd name="T45" fmla="*/ 26 h 29"/>
                <a:gd name="T46" fmla="*/ 6 w 16"/>
                <a:gd name="T47" fmla="*/ 25 h 29"/>
                <a:gd name="T48" fmla="*/ 5 w 16"/>
                <a:gd name="T49" fmla="*/ 25 h 29"/>
                <a:gd name="T50" fmla="*/ 5 w 16"/>
                <a:gd name="T51" fmla="*/ 25 h 29"/>
                <a:gd name="T52" fmla="*/ 4 w 16"/>
                <a:gd name="T53" fmla="*/ 24 h 29"/>
                <a:gd name="T54" fmla="*/ 2 w 16"/>
                <a:gd name="T55" fmla="*/ 21 h 29"/>
                <a:gd name="T56" fmla="*/ 0 w 16"/>
                <a:gd name="T57" fmla="*/ 18 h 29"/>
                <a:gd name="T58" fmla="*/ 0 w 16"/>
                <a:gd name="T59" fmla="*/ 18 h 29"/>
                <a:gd name="T60" fmla="*/ 0 w 16"/>
                <a:gd name="T61" fmla="*/ 15 h 29"/>
                <a:gd name="T62" fmla="*/ 2 w 16"/>
                <a:gd name="T63" fmla="*/ 14 h 29"/>
                <a:gd name="T64" fmla="*/ 4 w 16"/>
                <a:gd name="T65" fmla="*/ 12 h 29"/>
                <a:gd name="T66" fmla="*/ 2 w 16"/>
                <a:gd name="T67" fmla="*/ 8 h 29"/>
                <a:gd name="T68" fmla="*/ 2 w 16"/>
                <a:gd name="T69" fmla="*/ 8 h 29"/>
                <a:gd name="T70" fmla="*/ 4 w 16"/>
                <a:gd name="T71" fmla="*/ 9 h 29"/>
                <a:gd name="T72" fmla="*/ 5 w 16"/>
                <a:gd name="T73" fmla="*/ 9 h 29"/>
                <a:gd name="T74" fmla="*/ 6 w 16"/>
                <a:gd name="T75" fmla="*/ 7 h 29"/>
                <a:gd name="T76" fmla="*/ 7 w 16"/>
                <a:gd name="T77" fmla="*/ 0 h 29"/>
                <a:gd name="T78" fmla="*/ 7 w 16"/>
                <a:gd name="T7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 h="29">
                  <a:moveTo>
                    <a:pt x="7" y="0"/>
                  </a:moveTo>
                  <a:lnTo>
                    <a:pt x="7" y="0"/>
                  </a:lnTo>
                  <a:lnTo>
                    <a:pt x="14" y="0"/>
                  </a:lnTo>
                  <a:lnTo>
                    <a:pt x="14" y="0"/>
                  </a:lnTo>
                  <a:lnTo>
                    <a:pt x="15" y="6"/>
                  </a:lnTo>
                  <a:lnTo>
                    <a:pt x="16" y="12"/>
                  </a:lnTo>
                  <a:lnTo>
                    <a:pt x="16" y="12"/>
                  </a:lnTo>
                  <a:lnTo>
                    <a:pt x="15" y="13"/>
                  </a:lnTo>
                  <a:lnTo>
                    <a:pt x="15" y="14"/>
                  </a:lnTo>
                  <a:lnTo>
                    <a:pt x="14" y="15"/>
                  </a:lnTo>
                  <a:lnTo>
                    <a:pt x="12" y="16"/>
                  </a:lnTo>
                  <a:lnTo>
                    <a:pt x="12" y="16"/>
                  </a:lnTo>
                  <a:lnTo>
                    <a:pt x="12" y="20"/>
                  </a:lnTo>
                  <a:lnTo>
                    <a:pt x="12" y="20"/>
                  </a:lnTo>
                  <a:lnTo>
                    <a:pt x="11" y="21"/>
                  </a:lnTo>
                  <a:lnTo>
                    <a:pt x="11" y="21"/>
                  </a:lnTo>
                  <a:lnTo>
                    <a:pt x="11" y="26"/>
                  </a:lnTo>
                  <a:lnTo>
                    <a:pt x="11" y="28"/>
                  </a:lnTo>
                  <a:lnTo>
                    <a:pt x="9" y="29"/>
                  </a:lnTo>
                  <a:lnTo>
                    <a:pt x="9" y="29"/>
                  </a:lnTo>
                  <a:lnTo>
                    <a:pt x="7" y="29"/>
                  </a:lnTo>
                  <a:lnTo>
                    <a:pt x="6" y="27"/>
                  </a:lnTo>
                  <a:lnTo>
                    <a:pt x="6" y="26"/>
                  </a:lnTo>
                  <a:lnTo>
                    <a:pt x="6" y="25"/>
                  </a:lnTo>
                  <a:lnTo>
                    <a:pt x="5" y="25"/>
                  </a:lnTo>
                  <a:lnTo>
                    <a:pt x="5" y="25"/>
                  </a:lnTo>
                  <a:lnTo>
                    <a:pt x="4" y="24"/>
                  </a:lnTo>
                  <a:lnTo>
                    <a:pt x="2" y="21"/>
                  </a:lnTo>
                  <a:lnTo>
                    <a:pt x="0" y="18"/>
                  </a:lnTo>
                  <a:lnTo>
                    <a:pt x="0" y="18"/>
                  </a:lnTo>
                  <a:lnTo>
                    <a:pt x="0" y="15"/>
                  </a:lnTo>
                  <a:lnTo>
                    <a:pt x="2" y="14"/>
                  </a:lnTo>
                  <a:lnTo>
                    <a:pt x="4" y="12"/>
                  </a:lnTo>
                  <a:lnTo>
                    <a:pt x="2" y="8"/>
                  </a:lnTo>
                  <a:lnTo>
                    <a:pt x="2" y="8"/>
                  </a:lnTo>
                  <a:lnTo>
                    <a:pt x="4" y="9"/>
                  </a:lnTo>
                  <a:lnTo>
                    <a:pt x="5" y="9"/>
                  </a:lnTo>
                  <a:lnTo>
                    <a:pt x="6" y="7"/>
                  </a:lnTo>
                  <a:lnTo>
                    <a:pt x="7" y="0"/>
                  </a:lnTo>
                  <a:lnTo>
                    <a:pt x="7"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2"/>
            <p:cNvSpPr>
              <a:spLocks/>
            </p:cNvSpPr>
            <p:nvPr/>
          </p:nvSpPr>
          <p:spPr bwMode="auto">
            <a:xfrm>
              <a:off x="5726113" y="3011488"/>
              <a:ext cx="39688" cy="34925"/>
            </a:xfrm>
            <a:custGeom>
              <a:avLst/>
              <a:gdLst>
                <a:gd name="T0" fmla="*/ 13 w 25"/>
                <a:gd name="T1" fmla="*/ 1 h 22"/>
                <a:gd name="T2" fmla="*/ 13 w 25"/>
                <a:gd name="T3" fmla="*/ 1 h 22"/>
                <a:gd name="T4" fmla="*/ 12 w 25"/>
                <a:gd name="T5" fmla="*/ 4 h 22"/>
                <a:gd name="T6" fmla="*/ 15 w 25"/>
                <a:gd name="T7" fmla="*/ 5 h 22"/>
                <a:gd name="T8" fmla="*/ 17 w 25"/>
                <a:gd name="T9" fmla="*/ 5 h 22"/>
                <a:gd name="T10" fmla="*/ 18 w 25"/>
                <a:gd name="T11" fmla="*/ 6 h 22"/>
                <a:gd name="T12" fmla="*/ 18 w 25"/>
                <a:gd name="T13" fmla="*/ 6 h 22"/>
                <a:gd name="T14" fmla="*/ 18 w 25"/>
                <a:gd name="T15" fmla="*/ 6 h 22"/>
                <a:gd name="T16" fmla="*/ 18 w 25"/>
                <a:gd name="T17" fmla="*/ 7 h 22"/>
                <a:gd name="T18" fmla="*/ 17 w 25"/>
                <a:gd name="T19" fmla="*/ 7 h 22"/>
                <a:gd name="T20" fmla="*/ 17 w 25"/>
                <a:gd name="T21" fmla="*/ 7 h 22"/>
                <a:gd name="T22" fmla="*/ 18 w 25"/>
                <a:gd name="T23" fmla="*/ 11 h 22"/>
                <a:gd name="T24" fmla="*/ 18 w 25"/>
                <a:gd name="T25" fmla="*/ 11 h 22"/>
                <a:gd name="T26" fmla="*/ 20 w 25"/>
                <a:gd name="T27" fmla="*/ 12 h 22"/>
                <a:gd name="T28" fmla="*/ 22 w 25"/>
                <a:gd name="T29" fmla="*/ 14 h 22"/>
                <a:gd name="T30" fmla="*/ 24 w 25"/>
                <a:gd name="T31" fmla="*/ 15 h 22"/>
                <a:gd name="T32" fmla="*/ 25 w 25"/>
                <a:gd name="T33" fmla="*/ 18 h 22"/>
                <a:gd name="T34" fmla="*/ 25 w 25"/>
                <a:gd name="T35" fmla="*/ 18 h 22"/>
                <a:gd name="T36" fmla="*/ 23 w 25"/>
                <a:gd name="T37" fmla="*/ 19 h 22"/>
                <a:gd name="T38" fmla="*/ 22 w 25"/>
                <a:gd name="T39" fmla="*/ 19 h 22"/>
                <a:gd name="T40" fmla="*/ 22 w 25"/>
                <a:gd name="T41" fmla="*/ 22 h 22"/>
                <a:gd name="T42" fmla="*/ 22 w 25"/>
                <a:gd name="T43" fmla="*/ 22 h 22"/>
                <a:gd name="T44" fmla="*/ 19 w 25"/>
                <a:gd name="T45" fmla="*/ 21 h 22"/>
                <a:gd name="T46" fmla="*/ 17 w 25"/>
                <a:gd name="T47" fmla="*/ 21 h 22"/>
                <a:gd name="T48" fmla="*/ 17 w 25"/>
                <a:gd name="T49" fmla="*/ 22 h 22"/>
                <a:gd name="T50" fmla="*/ 17 w 25"/>
                <a:gd name="T51" fmla="*/ 22 h 22"/>
                <a:gd name="T52" fmla="*/ 15 w 25"/>
                <a:gd name="T53" fmla="*/ 21 h 22"/>
                <a:gd name="T54" fmla="*/ 13 w 25"/>
                <a:gd name="T55" fmla="*/ 19 h 22"/>
                <a:gd name="T56" fmla="*/ 11 w 25"/>
                <a:gd name="T57" fmla="*/ 17 h 22"/>
                <a:gd name="T58" fmla="*/ 9 w 25"/>
                <a:gd name="T59" fmla="*/ 15 h 22"/>
                <a:gd name="T60" fmla="*/ 9 w 25"/>
                <a:gd name="T61" fmla="*/ 15 h 22"/>
                <a:gd name="T62" fmla="*/ 10 w 25"/>
                <a:gd name="T63" fmla="*/ 14 h 22"/>
                <a:gd name="T64" fmla="*/ 11 w 25"/>
                <a:gd name="T65" fmla="*/ 14 h 22"/>
                <a:gd name="T66" fmla="*/ 11 w 25"/>
                <a:gd name="T67" fmla="*/ 13 h 22"/>
                <a:gd name="T68" fmla="*/ 12 w 25"/>
                <a:gd name="T69" fmla="*/ 12 h 22"/>
                <a:gd name="T70" fmla="*/ 12 w 25"/>
                <a:gd name="T71" fmla="*/ 12 h 22"/>
                <a:gd name="T72" fmla="*/ 6 w 25"/>
                <a:gd name="T73" fmla="*/ 7 h 22"/>
                <a:gd name="T74" fmla="*/ 4 w 25"/>
                <a:gd name="T75" fmla="*/ 5 h 22"/>
                <a:gd name="T76" fmla="*/ 0 w 25"/>
                <a:gd name="T77" fmla="*/ 3 h 22"/>
                <a:gd name="T78" fmla="*/ 0 w 25"/>
                <a:gd name="T79" fmla="*/ 3 h 22"/>
                <a:gd name="T80" fmla="*/ 4 w 25"/>
                <a:gd name="T81" fmla="*/ 0 h 22"/>
                <a:gd name="T82" fmla="*/ 6 w 25"/>
                <a:gd name="T83" fmla="*/ 0 h 22"/>
                <a:gd name="T84" fmla="*/ 13 w 25"/>
                <a:gd name="T85" fmla="*/ 1 h 22"/>
                <a:gd name="T86" fmla="*/ 13 w 25"/>
                <a:gd name="T8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 h="22">
                  <a:moveTo>
                    <a:pt x="13" y="1"/>
                  </a:moveTo>
                  <a:lnTo>
                    <a:pt x="13" y="1"/>
                  </a:lnTo>
                  <a:lnTo>
                    <a:pt x="12" y="4"/>
                  </a:lnTo>
                  <a:lnTo>
                    <a:pt x="15" y="5"/>
                  </a:lnTo>
                  <a:lnTo>
                    <a:pt x="17" y="5"/>
                  </a:lnTo>
                  <a:lnTo>
                    <a:pt x="18" y="6"/>
                  </a:lnTo>
                  <a:lnTo>
                    <a:pt x="18" y="6"/>
                  </a:lnTo>
                  <a:lnTo>
                    <a:pt x="18" y="6"/>
                  </a:lnTo>
                  <a:lnTo>
                    <a:pt x="18" y="7"/>
                  </a:lnTo>
                  <a:lnTo>
                    <a:pt x="17" y="7"/>
                  </a:lnTo>
                  <a:lnTo>
                    <a:pt x="17" y="7"/>
                  </a:lnTo>
                  <a:lnTo>
                    <a:pt x="18" y="11"/>
                  </a:lnTo>
                  <a:lnTo>
                    <a:pt x="18" y="11"/>
                  </a:lnTo>
                  <a:lnTo>
                    <a:pt x="20" y="12"/>
                  </a:lnTo>
                  <a:lnTo>
                    <a:pt x="22" y="14"/>
                  </a:lnTo>
                  <a:lnTo>
                    <a:pt x="24" y="15"/>
                  </a:lnTo>
                  <a:lnTo>
                    <a:pt x="25" y="18"/>
                  </a:lnTo>
                  <a:lnTo>
                    <a:pt x="25" y="18"/>
                  </a:lnTo>
                  <a:lnTo>
                    <a:pt x="23" y="19"/>
                  </a:lnTo>
                  <a:lnTo>
                    <a:pt x="22" y="19"/>
                  </a:lnTo>
                  <a:lnTo>
                    <a:pt x="22" y="22"/>
                  </a:lnTo>
                  <a:lnTo>
                    <a:pt x="22" y="22"/>
                  </a:lnTo>
                  <a:lnTo>
                    <a:pt x="19" y="21"/>
                  </a:lnTo>
                  <a:lnTo>
                    <a:pt x="17" y="21"/>
                  </a:lnTo>
                  <a:lnTo>
                    <a:pt x="17" y="22"/>
                  </a:lnTo>
                  <a:lnTo>
                    <a:pt x="17" y="22"/>
                  </a:lnTo>
                  <a:lnTo>
                    <a:pt x="15" y="21"/>
                  </a:lnTo>
                  <a:lnTo>
                    <a:pt x="13" y="19"/>
                  </a:lnTo>
                  <a:lnTo>
                    <a:pt x="11" y="17"/>
                  </a:lnTo>
                  <a:lnTo>
                    <a:pt x="9" y="15"/>
                  </a:lnTo>
                  <a:lnTo>
                    <a:pt x="9" y="15"/>
                  </a:lnTo>
                  <a:lnTo>
                    <a:pt x="10" y="14"/>
                  </a:lnTo>
                  <a:lnTo>
                    <a:pt x="11" y="14"/>
                  </a:lnTo>
                  <a:lnTo>
                    <a:pt x="11" y="13"/>
                  </a:lnTo>
                  <a:lnTo>
                    <a:pt x="12" y="12"/>
                  </a:lnTo>
                  <a:lnTo>
                    <a:pt x="12" y="12"/>
                  </a:lnTo>
                  <a:lnTo>
                    <a:pt x="6" y="7"/>
                  </a:lnTo>
                  <a:lnTo>
                    <a:pt x="4" y="5"/>
                  </a:lnTo>
                  <a:lnTo>
                    <a:pt x="0" y="3"/>
                  </a:lnTo>
                  <a:lnTo>
                    <a:pt x="0" y="3"/>
                  </a:lnTo>
                  <a:lnTo>
                    <a:pt x="4" y="0"/>
                  </a:lnTo>
                  <a:lnTo>
                    <a:pt x="6" y="0"/>
                  </a:lnTo>
                  <a:lnTo>
                    <a:pt x="13" y="1"/>
                  </a:lnTo>
                  <a:lnTo>
                    <a:pt x="13" y="1"/>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3"/>
            <p:cNvSpPr>
              <a:spLocks/>
            </p:cNvSpPr>
            <p:nvPr/>
          </p:nvSpPr>
          <p:spPr bwMode="auto">
            <a:xfrm>
              <a:off x="5711825" y="3024188"/>
              <a:ext cx="7938" cy="6350"/>
            </a:xfrm>
            <a:custGeom>
              <a:avLst/>
              <a:gdLst>
                <a:gd name="T0" fmla="*/ 0 w 5"/>
                <a:gd name="T1" fmla="*/ 0 h 4"/>
                <a:gd name="T2" fmla="*/ 0 w 5"/>
                <a:gd name="T3" fmla="*/ 0 h 4"/>
                <a:gd name="T4" fmla="*/ 5 w 5"/>
                <a:gd name="T5" fmla="*/ 0 h 4"/>
                <a:gd name="T6" fmla="*/ 5 w 5"/>
                <a:gd name="T7" fmla="*/ 0 h 4"/>
                <a:gd name="T8" fmla="*/ 5 w 5"/>
                <a:gd name="T9" fmla="*/ 4 h 4"/>
                <a:gd name="T10" fmla="*/ 5 w 5"/>
                <a:gd name="T11" fmla="*/ 4 h 4"/>
                <a:gd name="T12" fmla="*/ 0 w 5"/>
                <a:gd name="T13" fmla="*/ 4 h 4"/>
                <a:gd name="T14" fmla="*/ 0 w 5"/>
                <a:gd name="T15" fmla="*/ 4 h 4"/>
                <a:gd name="T16" fmla="*/ 0 w 5"/>
                <a:gd name="T17" fmla="*/ 0 h 4"/>
                <a:gd name="T18" fmla="*/ 0 w 5"/>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0" y="0"/>
                  </a:moveTo>
                  <a:lnTo>
                    <a:pt x="0" y="0"/>
                  </a:lnTo>
                  <a:lnTo>
                    <a:pt x="5" y="0"/>
                  </a:lnTo>
                  <a:lnTo>
                    <a:pt x="5" y="0"/>
                  </a:lnTo>
                  <a:lnTo>
                    <a:pt x="5" y="4"/>
                  </a:lnTo>
                  <a:lnTo>
                    <a:pt x="5" y="4"/>
                  </a:lnTo>
                  <a:lnTo>
                    <a:pt x="0" y="4"/>
                  </a:lnTo>
                  <a:lnTo>
                    <a:pt x="0" y="4"/>
                  </a:lnTo>
                  <a:lnTo>
                    <a:pt x="0" y="0"/>
                  </a:lnTo>
                  <a:lnTo>
                    <a:pt x="0"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4"/>
            <p:cNvSpPr>
              <a:spLocks/>
            </p:cNvSpPr>
            <p:nvPr/>
          </p:nvSpPr>
          <p:spPr bwMode="auto">
            <a:xfrm>
              <a:off x="5724525" y="3043238"/>
              <a:ext cx="20638" cy="17463"/>
            </a:xfrm>
            <a:custGeom>
              <a:avLst/>
              <a:gdLst>
                <a:gd name="T0" fmla="*/ 13 w 13"/>
                <a:gd name="T1" fmla="*/ 10 h 11"/>
                <a:gd name="T2" fmla="*/ 13 w 13"/>
                <a:gd name="T3" fmla="*/ 10 h 11"/>
                <a:gd name="T4" fmla="*/ 12 w 13"/>
                <a:gd name="T5" fmla="*/ 11 h 11"/>
                <a:gd name="T6" fmla="*/ 10 w 13"/>
                <a:gd name="T7" fmla="*/ 11 h 11"/>
                <a:gd name="T8" fmla="*/ 5 w 13"/>
                <a:gd name="T9" fmla="*/ 11 h 11"/>
                <a:gd name="T10" fmla="*/ 5 w 13"/>
                <a:gd name="T11" fmla="*/ 11 h 11"/>
                <a:gd name="T12" fmla="*/ 5 w 13"/>
                <a:gd name="T13" fmla="*/ 5 h 11"/>
                <a:gd name="T14" fmla="*/ 4 w 13"/>
                <a:gd name="T15" fmla="*/ 2 h 11"/>
                <a:gd name="T16" fmla="*/ 0 w 13"/>
                <a:gd name="T17" fmla="*/ 2 h 11"/>
                <a:gd name="T18" fmla="*/ 0 w 13"/>
                <a:gd name="T19" fmla="*/ 2 h 11"/>
                <a:gd name="T20" fmla="*/ 3 w 13"/>
                <a:gd name="T21" fmla="*/ 0 h 11"/>
                <a:gd name="T22" fmla="*/ 4 w 13"/>
                <a:gd name="T23" fmla="*/ 0 h 11"/>
                <a:gd name="T24" fmla="*/ 5 w 13"/>
                <a:gd name="T25" fmla="*/ 1 h 11"/>
                <a:gd name="T26" fmla="*/ 6 w 13"/>
                <a:gd name="T27" fmla="*/ 2 h 11"/>
                <a:gd name="T28" fmla="*/ 8 w 13"/>
                <a:gd name="T29" fmla="*/ 7 h 11"/>
                <a:gd name="T30" fmla="*/ 11 w 13"/>
                <a:gd name="T31" fmla="*/ 10 h 11"/>
                <a:gd name="T32" fmla="*/ 13 w 13"/>
                <a:gd name="T33" fmla="*/ 10 h 11"/>
                <a:gd name="T34" fmla="*/ 13 w 13"/>
                <a:gd name="T35"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1">
                  <a:moveTo>
                    <a:pt x="13" y="10"/>
                  </a:moveTo>
                  <a:lnTo>
                    <a:pt x="13" y="10"/>
                  </a:lnTo>
                  <a:lnTo>
                    <a:pt x="12" y="11"/>
                  </a:lnTo>
                  <a:lnTo>
                    <a:pt x="10" y="11"/>
                  </a:lnTo>
                  <a:lnTo>
                    <a:pt x="5" y="11"/>
                  </a:lnTo>
                  <a:lnTo>
                    <a:pt x="5" y="11"/>
                  </a:lnTo>
                  <a:lnTo>
                    <a:pt x="5" y="5"/>
                  </a:lnTo>
                  <a:lnTo>
                    <a:pt x="4" y="2"/>
                  </a:lnTo>
                  <a:lnTo>
                    <a:pt x="0" y="2"/>
                  </a:lnTo>
                  <a:lnTo>
                    <a:pt x="0" y="2"/>
                  </a:lnTo>
                  <a:lnTo>
                    <a:pt x="3" y="0"/>
                  </a:lnTo>
                  <a:lnTo>
                    <a:pt x="4" y="0"/>
                  </a:lnTo>
                  <a:lnTo>
                    <a:pt x="5" y="1"/>
                  </a:lnTo>
                  <a:lnTo>
                    <a:pt x="6" y="2"/>
                  </a:lnTo>
                  <a:lnTo>
                    <a:pt x="8" y="7"/>
                  </a:lnTo>
                  <a:lnTo>
                    <a:pt x="11" y="10"/>
                  </a:lnTo>
                  <a:lnTo>
                    <a:pt x="13" y="10"/>
                  </a:lnTo>
                  <a:lnTo>
                    <a:pt x="13" y="1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5"/>
            <p:cNvSpPr>
              <a:spLocks/>
            </p:cNvSpPr>
            <p:nvPr/>
          </p:nvSpPr>
          <p:spPr bwMode="auto">
            <a:xfrm>
              <a:off x="5295900" y="3060701"/>
              <a:ext cx="15875" cy="34925"/>
            </a:xfrm>
            <a:custGeom>
              <a:avLst/>
              <a:gdLst>
                <a:gd name="T0" fmla="*/ 1 w 10"/>
                <a:gd name="T1" fmla="*/ 0 h 22"/>
                <a:gd name="T2" fmla="*/ 1 w 10"/>
                <a:gd name="T3" fmla="*/ 0 h 22"/>
                <a:gd name="T4" fmla="*/ 3 w 10"/>
                <a:gd name="T5" fmla="*/ 0 h 22"/>
                <a:gd name="T6" fmla="*/ 4 w 10"/>
                <a:gd name="T7" fmla="*/ 1 h 22"/>
                <a:gd name="T8" fmla="*/ 5 w 10"/>
                <a:gd name="T9" fmla="*/ 4 h 22"/>
                <a:gd name="T10" fmla="*/ 5 w 10"/>
                <a:gd name="T11" fmla="*/ 4 h 22"/>
                <a:gd name="T12" fmla="*/ 7 w 10"/>
                <a:gd name="T13" fmla="*/ 6 h 22"/>
                <a:gd name="T14" fmla="*/ 7 w 10"/>
                <a:gd name="T15" fmla="*/ 7 h 22"/>
                <a:gd name="T16" fmla="*/ 7 w 10"/>
                <a:gd name="T17" fmla="*/ 7 h 22"/>
                <a:gd name="T18" fmla="*/ 8 w 10"/>
                <a:gd name="T19" fmla="*/ 8 h 22"/>
                <a:gd name="T20" fmla="*/ 9 w 10"/>
                <a:gd name="T21" fmla="*/ 8 h 22"/>
                <a:gd name="T22" fmla="*/ 10 w 10"/>
                <a:gd name="T23" fmla="*/ 9 h 22"/>
                <a:gd name="T24" fmla="*/ 10 w 10"/>
                <a:gd name="T25" fmla="*/ 9 h 22"/>
                <a:gd name="T26" fmla="*/ 10 w 10"/>
                <a:gd name="T27" fmla="*/ 10 h 22"/>
                <a:gd name="T28" fmla="*/ 10 w 10"/>
                <a:gd name="T29" fmla="*/ 10 h 22"/>
                <a:gd name="T30" fmla="*/ 9 w 10"/>
                <a:gd name="T31" fmla="*/ 11 h 22"/>
                <a:gd name="T32" fmla="*/ 9 w 10"/>
                <a:gd name="T33" fmla="*/ 11 h 22"/>
                <a:gd name="T34" fmla="*/ 10 w 10"/>
                <a:gd name="T35" fmla="*/ 14 h 22"/>
                <a:gd name="T36" fmla="*/ 10 w 10"/>
                <a:gd name="T37" fmla="*/ 16 h 22"/>
                <a:gd name="T38" fmla="*/ 10 w 10"/>
                <a:gd name="T39" fmla="*/ 18 h 22"/>
                <a:gd name="T40" fmla="*/ 10 w 10"/>
                <a:gd name="T41" fmla="*/ 18 h 22"/>
                <a:gd name="T42" fmla="*/ 9 w 10"/>
                <a:gd name="T43" fmla="*/ 18 h 22"/>
                <a:gd name="T44" fmla="*/ 8 w 10"/>
                <a:gd name="T45" fmla="*/ 20 h 22"/>
                <a:gd name="T46" fmla="*/ 7 w 10"/>
                <a:gd name="T47" fmla="*/ 22 h 22"/>
                <a:gd name="T48" fmla="*/ 7 w 10"/>
                <a:gd name="T49" fmla="*/ 22 h 22"/>
                <a:gd name="T50" fmla="*/ 4 w 10"/>
                <a:gd name="T51" fmla="*/ 21 h 22"/>
                <a:gd name="T52" fmla="*/ 2 w 10"/>
                <a:gd name="T53" fmla="*/ 18 h 22"/>
                <a:gd name="T54" fmla="*/ 1 w 10"/>
                <a:gd name="T55" fmla="*/ 16 h 22"/>
                <a:gd name="T56" fmla="*/ 0 w 10"/>
                <a:gd name="T57" fmla="*/ 14 h 22"/>
                <a:gd name="T58" fmla="*/ 0 w 10"/>
                <a:gd name="T59" fmla="*/ 7 h 22"/>
                <a:gd name="T60" fmla="*/ 1 w 10"/>
                <a:gd name="T61" fmla="*/ 0 h 22"/>
                <a:gd name="T62" fmla="*/ 1 w 10"/>
                <a:gd name="T6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 h="22">
                  <a:moveTo>
                    <a:pt x="1" y="0"/>
                  </a:moveTo>
                  <a:lnTo>
                    <a:pt x="1" y="0"/>
                  </a:lnTo>
                  <a:lnTo>
                    <a:pt x="3" y="0"/>
                  </a:lnTo>
                  <a:lnTo>
                    <a:pt x="4" y="1"/>
                  </a:lnTo>
                  <a:lnTo>
                    <a:pt x="5" y="4"/>
                  </a:lnTo>
                  <a:lnTo>
                    <a:pt x="5" y="4"/>
                  </a:lnTo>
                  <a:lnTo>
                    <a:pt x="7" y="6"/>
                  </a:lnTo>
                  <a:lnTo>
                    <a:pt x="7" y="7"/>
                  </a:lnTo>
                  <a:lnTo>
                    <a:pt x="7" y="7"/>
                  </a:lnTo>
                  <a:lnTo>
                    <a:pt x="8" y="8"/>
                  </a:lnTo>
                  <a:lnTo>
                    <a:pt x="9" y="8"/>
                  </a:lnTo>
                  <a:lnTo>
                    <a:pt x="10" y="9"/>
                  </a:lnTo>
                  <a:lnTo>
                    <a:pt x="10" y="9"/>
                  </a:lnTo>
                  <a:lnTo>
                    <a:pt x="10" y="10"/>
                  </a:lnTo>
                  <a:lnTo>
                    <a:pt x="10" y="10"/>
                  </a:lnTo>
                  <a:lnTo>
                    <a:pt x="9" y="11"/>
                  </a:lnTo>
                  <a:lnTo>
                    <a:pt x="9" y="11"/>
                  </a:lnTo>
                  <a:lnTo>
                    <a:pt x="10" y="14"/>
                  </a:lnTo>
                  <a:lnTo>
                    <a:pt x="10" y="16"/>
                  </a:lnTo>
                  <a:lnTo>
                    <a:pt x="10" y="18"/>
                  </a:lnTo>
                  <a:lnTo>
                    <a:pt x="10" y="18"/>
                  </a:lnTo>
                  <a:lnTo>
                    <a:pt x="9" y="18"/>
                  </a:lnTo>
                  <a:lnTo>
                    <a:pt x="8" y="20"/>
                  </a:lnTo>
                  <a:lnTo>
                    <a:pt x="7" y="22"/>
                  </a:lnTo>
                  <a:lnTo>
                    <a:pt x="7" y="22"/>
                  </a:lnTo>
                  <a:lnTo>
                    <a:pt x="4" y="21"/>
                  </a:lnTo>
                  <a:lnTo>
                    <a:pt x="2" y="18"/>
                  </a:lnTo>
                  <a:lnTo>
                    <a:pt x="1" y="16"/>
                  </a:lnTo>
                  <a:lnTo>
                    <a:pt x="0" y="14"/>
                  </a:lnTo>
                  <a:lnTo>
                    <a:pt x="0" y="7"/>
                  </a:lnTo>
                  <a:lnTo>
                    <a:pt x="1" y="0"/>
                  </a:lnTo>
                  <a:lnTo>
                    <a:pt x="1"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6"/>
            <p:cNvSpPr>
              <a:spLocks/>
            </p:cNvSpPr>
            <p:nvPr/>
          </p:nvSpPr>
          <p:spPr bwMode="auto">
            <a:xfrm>
              <a:off x="5746750" y="3060701"/>
              <a:ext cx="22225" cy="39688"/>
            </a:xfrm>
            <a:custGeom>
              <a:avLst/>
              <a:gdLst>
                <a:gd name="T0" fmla="*/ 12 w 14"/>
                <a:gd name="T1" fmla="*/ 0 h 25"/>
                <a:gd name="T2" fmla="*/ 12 w 14"/>
                <a:gd name="T3" fmla="*/ 0 h 25"/>
                <a:gd name="T4" fmla="*/ 12 w 14"/>
                <a:gd name="T5" fmla="*/ 8 h 25"/>
                <a:gd name="T6" fmla="*/ 13 w 14"/>
                <a:gd name="T7" fmla="*/ 10 h 25"/>
                <a:gd name="T8" fmla="*/ 14 w 14"/>
                <a:gd name="T9" fmla="*/ 13 h 25"/>
                <a:gd name="T10" fmla="*/ 14 w 14"/>
                <a:gd name="T11" fmla="*/ 13 h 25"/>
                <a:gd name="T12" fmla="*/ 14 w 14"/>
                <a:gd name="T13" fmla="*/ 14 h 25"/>
                <a:gd name="T14" fmla="*/ 13 w 14"/>
                <a:gd name="T15" fmla="*/ 14 h 25"/>
                <a:gd name="T16" fmla="*/ 10 w 14"/>
                <a:gd name="T17" fmla="*/ 14 h 25"/>
                <a:gd name="T18" fmla="*/ 10 w 14"/>
                <a:gd name="T19" fmla="*/ 14 h 25"/>
                <a:gd name="T20" fmla="*/ 11 w 14"/>
                <a:gd name="T21" fmla="*/ 16 h 25"/>
                <a:gd name="T22" fmla="*/ 11 w 14"/>
                <a:gd name="T23" fmla="*/ 18 h 25"/>
                <a:gd name="T24" fmla="*/ 10 w 14"/>
                <a:gd name="T25" fmla="*/ 22 h 25"/>
                <a:gd name="T26" fmla="*/ 10 w 14"/>
                <a:gd name="T27" fmla="*/ 25 h 25"/>
                <a:gd name="T28" fmla="*/ 10 w 14"/>
                <a:gd name="T29" fmla="*/ 25 h 25"/>
                <a:gd name="T30" fmla="*/ 7 w 14"/>
                <a:gd name="T31" fmla="*/ 24 h 25"/>
                <a:gd name="T32" fmla="*/ 6 w 14"/>
                <a:gd name="T33" fmla="*/ 23 h 25"/>
                <a:gd name="T34" fmla="*/ 5 w 14"/>
                <a:gd name="T35" fmla="*/ 21 h 25"/>
                <a:gd name="T36" fmla="*/ 3 w 14"/>
                <a:gd name="T37" fmla="*/ 21 h 25"/>
                <a:gd name="T38" fmla="*/ 3 w 14"/>
                <a:gd name="T39" fmla="*/ 21 h 25"/>
                <a:gd name="T40" fmla="*/ 2 w 14"/>
                <a:gd name="T41" fmla="*/ 18 h 25"/>
                <a:gd name="T42" fmla="*/ 3 w 14"/>
                <a:gd name="T43" fmla="*/ 17 h 25"/>
                <a:gd name="T44" fmla="*/ 4 w 14"/>
                <a:gd name="T45" fmla="*/ 14 h 25"/>
                <a:gd name="T46" fmla="*/ 4 w 14"/>
                <a:gd name="T47" fmla="*/ 14 h 25"/>
                <a:gd name="T48" fmla="*/ 3 w 14"/>
                <a:gd name="T49" fmla="*/ 13 h 25"/>
                <a:gd name="T50" fmla="*/ 3 w 14"/>
                <a:gd name="T51" fmla="*/ 11 h 25"/>
                <a:gd name="T52" fmla="*/ 4 w 14"/>
                <a:gd name="T53" fmla="*/ 11 h 25"/>
                <a:gd name="T54" fmla="*/ 4 w 14"/>
                <a:gd name="T55" fmla="*/ 11 h 25"/>
                <a:gd name="T56" fmla="*/ 4 w 14"/>
                <a:gd name="T57" fmla="*/ 10 h 25"/>
                <a:gd name="T58" fmla="*/ 3 w 14"/>
                <a:gd name="T59" fmla="*/ 10 h 25"/>
                <a:gd name="T60" fmla="*/ 3 w 14"/>
                <a:gd name="T61" fmla="*/ 11 h 25"/>
                <a:gd name="T62" fmla="*/ 3 w 14"/>
                <a:gd name="T63" fmla="*/ 11 h 25"/>
                <a:gd name="T64" fmla="*/ 0 w 14"/>
                <a:gd name="T65" fmla="*/ 10 h 25"/>
                <a:gd name="T66" fmla="*/ 2 w 14"/>
                <a:gd name="T67" fmla="*/ 8 h 25"/>
                <a:gd name="T68" fmla="*/ 3 w 14"/>
                <a:gd name="T69" fmla="*/ 7 h 25"/>
                <a:gd name="T70" fmla="*/ 5 w 14"/>
                <a:gd name="T71" fmla="*/ 7 h 25"/>
                <a:gd name="T72" fmla="*/ 5 w 14"/>
                <a:gd name="T73" fmla="*/ 7 h 25"/>
                <a:gd name="T74" fmla="*/ 6 w 14"/>
                <a:gd name="T75" fmla="*/ 3 h 25"/>
                <a:gd name="T76" fmla="*/ 9 w 14"/>
                <a:gd name="T77" fmla="*/ 2 h 25"/>
                <a:gd name="T78" fmla="*/ 9 w 14"/>
                <a:gd name="T79" fmla="*/ 2 h 25"/>
                <a:gd name="T80" fmla="*/ 10 w 14"/>
                <a:gd name="T81" fmla="*/ 1 h 25"/>
                <a:gd name="T82" fmla="*/ 12 w 14"/>
                <a:gd name="T83" fmla="*/ 0 h 25"/>
                <a:gd name="T84" fmla="*/ 12 w 14"/>
                <a:gd name="T8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 h="25">
                  <a:moveTo>
                    <a:pt x="12" y="0"/>
                  </a:moveTo>
                  <a:lnTo>
                    <a:pt x="12" y="0"/>
                  </a:lnTo>
                  <a:lnTo>
                    <a:pt x="12" y="8"/>
                  </a:lnTo>
                  <a:lnTo>
                    <a:pt x="13" y="10"/>
                  </a:lnTo>
                  <a:lnTo>
                    <a:pt x="14" y="13"/>
                  </a:lnTo>
                  <a:lnTo>
                    <a:pt x="14" y="13"/>
                  </a:lnTo>
                  <a:lnTo>
                    <a:pt x="14" y="14"/>
                  </a:lnTo>
                  <a:lnTo>
                    <a:pt x="13" y="14"/>
                  </a:lnTo>
                  <a:lnTo>
                    <a:pt x="10" y="14"/>
                  </a:lnTo>
                  <a:lnTo>
                    <a:pt x="10" y="14"/>
                  </a:lnTo>
                  <a:lnTo>
                    <a:pt x="11" y="16"/>
                  </a:lnTo>
                  <a:lnTo>
                    <a:pt x="11" y="18"/>
                  </a:lnTo>
                  <a:lnTo>
                    <a:pt x="10" y="22"/>
                  </a:lnTo>
                  <a:lnTo>
                    <a:pt x="10" y="25"/>
                  </a:lnTo>
                  <a:lnTo>
                    <a:pt x="10" y="25"/>
                  </a:lnTo>
                  <a:lnTo>
                    <a:pt x="7" y="24"/>
                  </a:lnTo>
                  <a:lnTo>
                    <a:pt x="6" y="23"/>
                  </a:lnTo>
                  <a:lnTo>
                    <a:pt x="5" y="21"/>
                  </a:lnTo>
                  <a:lnTo>
                    <a:pt x="3" y="21"/>
                  </a:lnTo>
                  <a:lnTo>
                    <a:pt x="3" y="21"/>
                  </a:lnTo>
                  <a:lnTo>
                    <a:pt x="2" y="18"/>
                  </a:lnTo>
                  <a:lnTo>
                    <a:pt x="3" y="17"/>
                  </a:lnTo>
                  <a:lnTo>
                    <a:pt x="4" y="14"/>
                  </a:lnTo>
                  <a:lnTo>
                    <a:pt x="4" y="14"/>
                  </a:lnTo>
                  <a:lnTo>
                    <a:pt x="3" y="13"/>
                  </a:lnTo>
                  <a:lnTo>
                    <a:pt x="3" y="11"/>
                  </a:lnTo>
                  <a:lnTo>
                    <a:pt x="4" y="11"/>
                  </a:lnTo>
                  <a:lnTo>
                    <a:pt x="4" y="11"/>
                  </a:lnTo>
                  <a:lnTo>
                    <a:pt x="4" y="10"/>
                  </a:lnTo>
                  <a:lnTo>
                    <a:pt x="3" y="10"/>
                  </a:lnTo>
                  <a:lnTo>
                    <a:pt x="3" y="11"/>
                  </a:lnTo>
                  <a:lnTo>
                    <a:pt x="3" y="11"/>
                  </a:lnTo>
                  <a:lnTo>
                    <a:pt x="0" y="10"/>
                  </a:lnTo>
                  <a:lnTo>
                    <a:pt x="2" y="8"/>
                  </a:lnTo>
                  <a:lnTo>
                    <a:pt x="3" y="7"/>
                  </a:lnTo>
                  <a:lnTo>
                    <a:pt x="5" y="7"/>
                  </a:lnTo>
                  <a:lnTo>
                    <a:pt x="5" y="7"/>
                  </a:lnTo>
                  <a:lnTo>
                    <a:pt x="6" y="3"/>
                  </a:lnTo>
                  <a:lnTo>
                    <a:pt x="9" y="2"/>
                  </a:lnTo>
                  <a:lnTo>
                    <a:pt x="9" y="2"/>
                  </a:lnTo>
                  <a:lnTo>
                    <a:pt x="10" y="1"/>
                  </a:lnTo>
                  <a:lnTo>
                    <a:pt x="12" y="0"/>
                  </a:lnTo>
                  <a:lnTo>
                    <a:pt x="12"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7"/>
            <p:cNvSpPr>
              <a:spLocks/>
            </p:cNvSpPr>
            <p:nvPr/>
          </p:nvSpPr>
          <p:spPr bwMode="auto">
            <a:xfrm>
              <a:off x="5724525" y="3067051"/>
              <a:ext cx="17463" cy="19050"/>
            </a:xfrm>
            <a:custGeom>
              <a:avLst/>
              <a:gdLst>
                <a:gd name="T0" fmla="*/ 6 w 11"/>
                <a:gd name="T1" fmla="*/ 0 h 12"/>
                <a:gd name="T2" fmla="*/ 6 w 11"/>
                <a:gd name="T3" fmla="*/ 0 h 12"/>
                <a:gd name="T4" fmla="*/ 8 w 11"/>
                <a:gd name="T5" fmla="*/ 0 h 12"/>
                <a:gd name="T6" fmla="*/ 11 w 11"/>
                <a:gd name="T7" fmla="*/ 2 h 12"/>
                <a:gd name="T8" fmla="*/ 11 w 11"/>
                <a:gd name="T9" fmla="*/ 3 h 12"/>
                <a:gd name="T10" fmla="*/ 11 w 11"/>
                <a:gd name="T11" fmla="*/ 5 h 12"/>
                <a:gd name="T12" fmla="*/ 11 w 11"/>
                <a:gd name="T13" fmla="*/ 5 h 12"/>
                <a:gd name="T14" fmla="*/ 10 w 11"/>
                <a:gd name="T15" fmla="*/ 5 h 12"/>
                <a:gd name="T16" fmla="*/ 8 w 11"/>
                <a:gd name="T17" fmla="*/ 6 h 12"/>
                <a:gd name="T18" fmla="*/ 8 w 11"/>
                <a:gd name="T19" fmla="*/ 6 h 12"/>
                <a:gd name="T20" fmla="*/ 10 w 11"/>
                <a:gd name="T21" fmla="*/ 7 h 12"/>
                <a:gd name="T22" fmla="*/ 10 w 11"/>
                <a:gd name="T23" fmla="*/ 7 h 12"/>
                <a:gd name="T24" fmla="*/ 6 w 11"/>
                <a:gd name="T25" fmla="*/ 10 h 12"/>
                <a:gd name="T26" fmla="*/ 0 w 11"/>
                <a:gd name="T27" fmla="*/ 12 h 12"/>
                <a:gd name="T28" fmla="*/ 0 w 11"/>
                <a:gd name="T29" fmla="*/ 12 h 12"/>
                <a:gd name="T30" fmla="*/ 0 w 11"/>
                <a:gd name="T31" fmla="*/ 10 h 12"/>
                <a:gd name="T32" fmla="*/ 1 w 11"/>
                <a:gd name="T33" fmla="*/ 7 h 12"/>
                <a:gd name="T34" fmla="*/ 4 w 11"/>
                <a:gd name="T35" fmla="*/ 6 h 12"/>
                <a:gd name="T36" fmla="*/ 6 w 11"/>
                <a:gd name="T37" fmla="*/ 4 h 12"/>
                <a:gd name="T38" fmla="*/ 6 w 11"/>
                <a:gd name="T39" fmla="*/ 3 h 12"/>
                <a:gd name="T40" fmla="*/ 6 w 11"/>
                <a:gd name="T41" fmla="*/ 0 h 12"/>
                <a:gd name="T42" fmla="*/ 6 w 11"/>
                <a:gd name="T4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2">
                  <a:moveTo>
                    <a:pt x="6" y="0"/>
                  </a:moveTo>
                  <a:lnTo>
                    <a:pt x="6" y="0"/>
                  </a:lnTo>
                  <a:lnTo>
                    <a:pt x="8" y="0"/>
                  </a:lnTo>
                  <a:lnTo>
                    <a:pt x="11" y="2"/>
                  </a:lnTo>
                  <a:lnTo>
                    <a:pt x="11" y="3"/>
                  </a:lnTo>
                  <a:lnTo>
                    <a:pt x="11" y="5"/>
                  </a:lnTo>
                  <a:lnTo>
                    <a:pt x="11" y="5"/>
                  </a:lnTo>
                  <a:lnTo>
                    <a:pt x="10" y="5"/>
                  </a:lnTo>
                  <a:lnTo>
                    <a:pt x="8" y="6"/>
                  </a:lnTo>
                  <a:lnTo>
                    <a:pt x="8" y="6"/>
                  </a:lnTo>
                  <a:lnTo>
                    <a:pt x="10" y="7"/>
                  </a:lnTo>
                  <a:lnTo>
                    <a:pt x="10" y="7"/>
                  </a:lnTo>
                  <a:lnTo>
                    <a:pt x="6" y="10"/>
                  </a:lnTo>
                  <a:lnTo>
                    <a:pt x="0" y="12"/>
                  </a:lnTo>
                  <a:lnTo>
                    <a:pt x="0" y="12"/>
                  </a:lnTo>
                  <a:lnTo>
                    <a:pt x="0" y="10"/>
                  </a:lnTo>
                  <a:lnTo>
                    <a:pt x="1" y="7"/>
                  </a:lnTo>
                  <a:lnTo>
                    <a:pt x="4" y="6"/>
                  </a:lnTo>
                  <a:lnTo>
                    <a:pt x="6" y="4"/>
                  </a:lnTo>
                  <a:lnTo>
                    <a:pt x="6" y="3"/>
                  </a:lnTo>
                  <a:lnTo>
                    <a:pt x="6" y="0"/>
                  </a:lnTo>
                  <a:lnTo>
                    <a:pt x="6"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8"/>
            <p:cNvSpPr>
              <a:spLocks/>
            </p:cNvSpPr>
            <p:nvPr/>
          </p:nvSpPr>
          <p:spPr bwMode="auto">
            <a:xfrm>
              <a:off x="5780088" y="3132138"/>
              <a:ext cx="11113" cy="23813"/>
            </a:xfrm>
            <a:custGeom>
              <a:avLst/>
              <a:gdLst>
                <a:gd name="T0" fmla="*/ 2 w 7"/>
                <a:gd name="T1" fmla="*/ 0 h 15"/>
                <a:gd name="T2" fmla="*/ 2 w 7"/>
                <a:gd name="T3" fmla="*/ 0 h 15"/>
                <a:gd name="T4" fmla="*/ 4 w 7"/>
                <a:gd name="T5" fmla="*/ 2 h 15"/>
                <a:gd name="T6" fmla="*/ 4 w 7"/>
                <a:gd name="T7" fmla="*/ 4 h 15"/>
                <a:gd name="T8" fmla="*/ 5 w 7"/>
                <a:gd name="T9" fmla="*/ 5 h 15"/>
                <a:gd name="T10" fmla="*/ 7 w 7"/>
                <a:gd name="T11" fmla="*/ 5 h 15"/>
                <a:gd name="T12" fmla="*/ 7 w 7"/>
                <a:gd name="T13" fmla="*/ 5 h 15"/>
                <a:gd name="T14" fmla="*/ 6 w 7"/>
                <a:gd name="T15" fmla="*/ 12 h 15"/>
                <a:gd name="T16" fmla="*/ 4 w 7"/>
                <a:gd name="T17" fmla="*/ 15 h 15"/>
                <a:gd name="T18" fmla="*/ 3 w 7"/>
                <a:gd name="T19" fmla="*/ 15 h 15"/>
                <a:gd name="T20" fmla="*/ 0 w 7"/>
                <a:gd name="T21" fmla="*/ 15 h 15"/>
                <a:gd name="T22" fmla="*/ 0 w 7"/>
                <a:gd name="T23" fmla="*/ 15 h 15"/>
                <a:gd name="T24" fmla="*/ 0 w 7"/>
                <a:gd name="T25" fmla="*/ 15 h 15"/>
                <a:gd name="T26" fmla="*/ 2 w 7"/>
                <a:gd name="T27" fmla="*/ 13 h 15"/>
                <a:gd name="T28" fmla="*/ 3 w 7"/>
                <a:gd name="T29" fmla="*/ 13 h 15"/>
                <a:gd name="T30" fmla="*/ 3 w 7"/>
                <a:gd name="T31" fmla="*/ 13 h 15"/>
                <a:gd name="T32" fmla="*/ 2 w 7"/>
                <a:gd name="T33" fmla="*/ 7 h 15"/>
                <a:gd name="T34" fmla="*/ 2 w 7"/>
                <a:gd name="T35" fmla="*/ 0 h 15"/>
                <a:gd name="T36" fmla="*/ 2 w 7"/>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5">
                  <a:moveTo>
                    <a:pt x="2" y="0"/>
                  </a:moveTo>
                  <a:lnTo>
                    <a:pt x="2" y="0"/>
                  </a:lnTo>
                  <a:lnTo>
                    <a:pt x="4" y="2"/>
                  </a:lnTo>
                  <a:lnTo>
                    <a:pt x="4" y="4"/>
                  </a:lnTo>
                  <a:lnTo>
                    <a:pt x="5" y="5"/>
                  </a:lnTo>
                  <a:lnTo>
                    <a:pt x="7" y="5"/>
                  </a:lnTo>
                  <a:lnTo>
                    <a:pt x="7" y="5"/>
                  </a:lnTo>
                  <a:lnTo>
                    <a:pt x="6" y="12"/>
                  </a:lnTo>
                  <a:lnTo>
                    <a:pt x="4" y="15"/>
                  </a:lnTo>
                  <a:lnTo>
                    <a:pt x="3" y="15"/>
                  </a:lnTo>
                  <a:lnTo>
                    <a:pt x="0" y="15"/>
                  </a:lnTo>
                  <a:lnTo>
                    <a:pt x="0" y="15"/>
                  </a:lnTo>
                  <a:lnTo>
                    <a:pt x="0" y="15"/>
                  </a:lnTo>
                  <a:lnTo>
                    <a:pt x="2" y="13"/>
                  </a:lnTo>
                  <a:lnTo>
                    <a:pt x="3" y="13"/>
                  </a:lnTo>
                  <a:lnTo>
                    <a:pt x="3" y="13"/>
                  </a:lnTo>
                  <a:lnTo>
                    <a:pt x="2" y="7"/>
                  </a:lnTo>
                  <a:lnTo>
                    <a:pt x="2" y="0"/>
                  </a:lnTo>
                  <a:lnTo>
                    <a:pt x="2"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9"/>
            <p:cNvSpPr>
              <a:spLocks/>
            </p:cNvSpPr>
            <p:nvPr/>
          </p:nvSpPr>
          <p:spPr bwMode="auto">
            <a:xfrm>
              <a:off x="5702300" y="3143251"/>
              <a:ext cx="50800" cy="12700"/>
            </a:xfrm>
            <a:custGeom>
              <a:avLst/>
              <a:gdLst>
                <a:gd name="T0" fmla="*/ 32 w 32"/>
                <a:gd name="T1" fmla="*/ 2 h 8"/>
                <a:gd name="T2" fmla="*/ 32 w 32"/>
                <a:gd name="T3" fmla="*/ 2 h 8"/>
                <a:gd name="T4" fmla="*/ 31 w 32"/>
                <a:gd name="T5" fmla="*/ 4 h 8"/>
                <a:gd name="T6" fmla="*/ 28 w 32"/>
                <a:gd name="T7" fmla="*/ 5 h 8"/>
                <a:gd name="T8" fmla="*/ 22 w 32"/>
                <a:gd name="T9" fmla="*/ 6 h 8"/>
                <a:gd name="T10" fmla="*/ 22 w 32"/>
                <a:gd name="T11" fmla="*/ 6 h 8"/>
                <a:gd name="T12" fmla="*/ 11 w 32"/>
                <a:gd name="T13" fmla="*/ 6 h 8"/>
                <a:gd name="T14" fmla="*/ 5 w 32"/>
                <a:gd name="T15" fmla="*/ 6 h 8"/>
                <a:gd name="T16" fmla="*/ 0 w 32"/>
                <a:gd name="T17" fmla="*/ 8 h 8"/>
                <a:gd name="T18" fmla="*/ 0 w 32"/>
                <a:gd name="T19" fmla="*/ 8 h 8"/>
                <a:gd name="T20" fmla="*/ 1 w 32"/>
                <a:gd name="T21" fmla="*/ 5 h 8"/>
                <a:gd name="T22" fmla="*/ 5 w 32"/>
                <a:gd name="T23" fmla="*/ 4 h 8"/>
                <a:gd name="T24" fmla="*/ 8 w 32"/>
                <a:gd name="T25" fmla="*/ 3 h 8"/>
                <a:gd name="T26" fmla="*/ 13 w 32"/>
                <a:gd name="T27" fmla="*/ 3 h 8"/>
                <a:gd name="T28" fmla="*/ 21 w 32"/>
                <a:gd name="T29" fmla="*/ 3 h 8"/>
                <a:gd name="T30" fmla="*/ 25 w 32"/>
                <a:gd name="T31" fmla="*/ 2 h 8"/>
                <a:gd name="T32" fmla="*/ 27 w 32"/>
                <a:gd name="T33" fmla="*/ 0 h 8"/>
                <a:gd name="T34" fmla="*/ 27 w 32"/>
                <a:gd name="T35" fmla="*/ 0 h 8"/>
                <a:gd name="T36" fmla="*/ 30 w 32"/>
                <a:gd name="T37" fmla="*/ 2 h 8"/>
                <a:gd name="T38" fmla="*/ 32 w 32"/>
                <a:gd name="T39" fmla="*/ 2 h 8"/>
                <a:gd name="T40" fmla="*/ 32 w 32"/>
                <a:gd name="T4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8">
                  <a:moveTo>
                    <a:pt x="32" y="2"/>
                  </a:moveTo>
                  <a:lnTo>
                    <a:pt x="32" y="2"/>
                  </a:lnTo>
                  <a:lnTo>
                    <a:pt x="31" y="4"/>
                  </a:lnTo>
                  <a:lnTo>
                    <a:pt x="28" y="5"/>
                  </a:lnTo>
                  <a:lnTo>
                    <a:pt x="22" y="6"/>
                  </a:lnTo>
                  <a:lnTo>
                    <a:pt x="22" y="6"/>
                  </a:lnTo>
                  <a:lnTo>
                    <a:pt x="11" y="6"/>
                  </a:lnTo>
                  <a:lnTo>
                    <a:pt x="5" y="6"/>
                  </a:lnTo>
                  <a:lnTo>
                    <a:pt x="0" y="8"/>
                  </a:lnTo>
                  <a:lnTo>
                    <a:pt x="0" y="8"/>
                  </a:lnTo>
                  <a:lnTo>
                    <a:pt x="1" y="5"/>
                  </a:lnTo>
                  <a:lnTo>
                    <a:pt x="5" y="4"/>
                  </a:lnTo>
                  <a:lnTo>
                    <a:pt x="8" y="3"/>
                  </a:lnTo>
                  <a:lnTo>
                    <a:pt x="13" y="3"/>
                  </a:lnTo>
                  <a:lnTo>
                    <a:pt x="21" y="3"/>
                  </a:lnTo>
                  <a:lnTo>
                    <a:pt x="25" y="2"/>
                  </a:lnTo>
                  <a:lnTo>
                    <a:pt x="27" y="0"/>
                  </a:lnTo>
                  <a:lnTo>
                    <a:pt x="27" y="0"/>
                  </a:lnTo>
                  <a:lnTo>
                    <a:pt x="30" y="2"/>
                  </a:lnTo>
                  <a:lnTo>
                    <a:pt x="32" y="2"/>
                  </a:lnTo>
                  <a:lnTo>
                    <a:pt x="32" y="2"/>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0"/>
            <p:cNvSpPr>
              <a:spLocks/>
            </p:cNvSpPr>
            <p:nvPr/>
          </p:nvSpPr>
          <p:spPr bwMode="auto">
            <a:xfrm>
              <a:off x="5811838" y="3160713"/>
              <a:ext cx="33338" cy="19050"/>
            </a:xfrm>
            <a:custGeom>
              <a:avLst/>
              <a:gdLst>
                <a:gd name="T0" fmla="*/ 21 w 21"/>
                <a:gd name="T1" fmla="*/ 8 h 12"/>
                <a:gd name="T2" fmla="*/ 21 w 21"/>
                <a:gd name="T3" fmla="*/ 8 h 12"/>
                <a:gd name="T4" fmla="*/ 19 w 21"/>
                <a:gd name="T5" fmla="*/ 9 h 12"/>
                <a:gd name="T6" fmla="*/ 18 w 21"/>
                <a:gd name="T7" fmla="*/ 11 h 12"/>
                <a:gd name="T8" fmla="*/ 18 w 21"/>
                <a:gd name="T9" fmla="*/ 11 h 12"/>
                <a:gd name="T10" fmla="*/ 16 w 21"/>
                <a:gd name="T11" fmla="*/ 11 h 12"/>
                <a:gd name="T12" fmla="*/ 13 w 21"/>
                <a:gd name="T13" fmla="*/ 11 h 12"/>
                <a:gd name="T14" fmla="*/ 11 w 21"/>
                <a:gd name="T15" fmla="*/ 12 h 12"/>
                <a:gd name="T16" fmla="*/ 9 w 21"/>
                <a:gd name="T17" fmla="*/ 11 h 12"/>
                <a:gd name="T18" fmla="*/ 9 w 21"/>
                <a:gd name="T19" fmla="*/ 11 h 12"/>
                <a:gd name="T20" fmla="*/ 7 w 21"/>
                <a:gd name="T21" fmla="*/ 11 h 12"/>
                <a:gd name="T22" fmla="*/ 6 w 21"/>
                <a:gd name="T23" fmla="*/ 9 h 12"/>
                <a:gd name="T24" fmla="*/ 6 w 21"/>
                <a:gd name="T25" fmla="*/ 9 h 12"/>
                <a:gd name="T26" fmla="*/ 4 w 21"/>
                <a:gd name="T27" fmla="*/ 7 h 12"/>
                <a:gd name="T28" fmla="*/ 0 w 21"/>
                <a:gd name="T29" fmla="*/ 5 h 12"/>
                <a:gd name="T30" fmla="*/ 0 w 21"/>
                <a:gd name="T31" fmla="*/ 5 h 12"/>
                <a:gd name="T32" fmla="*/ 2 w 21"/>
                <a:gd name="T33" fmla="*/ 4 h 12"/>
                <a:gd name="T34" fmla="*/ 4 w 21"/>
                <a:gd name="T35" fmla="*/ 2 h 12"/>
                <a:gd name="T36" fmla="*/ 9 w 21"/>
                <a:gd name="T37" fmla="*/ 1 h 12"/>
                <a:gd name="T38" fmla="*/ 9 w 21"/>
                <a:gd name="T39" fmla="*/ 1 h 12"/>
                <a:gd name="T40" fmla="*/ 11 w 21"/>
                <a:gd name="T41" fmla="*/ 0 h 12"/>
                <a:gd name="T42" fmla="*/ 12 w 21"/>
                <a:gd name="T43" fmla="*/ 0 h 12"/>
                <a:gd name="T44" fmla="*/ 13 w 21"/>
                <a:gd name="T45" fmla="*/ 0 h 12"/>
                <a:gd name="T46" fmla="*/ 13 w 21"/>
                <a:gd name="T47" fmla="*/ 0 h 12"/>
                <a:gd name="T48" fmla="*/ 13 w 21"/>
                <a:gd name="T49" fmla="*/ 1 h 12"/>
                <a:gd name="T50" fmla="*/ 13 w 21"/>
                <a:gd name="T51" fmla="*/ 1 h 12"/>
                <a:gd name="T52" fmla="*/ 14 w 21"/>
                <a:gd name="T53" fmla="*/ 1 h 12"/>
                <a:gd name="T54" fmla="*/ 14 w 21"/>
                <a:gd name="T55" fmla="*/ 0 h 12"/>
                <a:gd name="T56" fmla="*/ 14 w 21"/>
                <a:gd name="T57" fmla="*/ 0 h 12"/>
                <a:gd name="T58" fmla="*/ 17 w 21"/>
                <a:gd name="T59" fmla="*/ 1 h 12"/>
                <a:gd name="T60" fmla="*/ 19 w 21"/>
                <a:gd name="T61" fmla="*/ 2 h 12"/>
                <a:gd name="T62" fmla="*/ 20 w 21"/>
                <a:gd name="T63" fmla="*/ 5 h 12"/>
                <a:gd name="T64" fmla="*/ 21 w 21"/>
                <a:gd name="T65" fmla="*/ 8 h 12"/>
                <a:gd name="T66" fmla="*/ 21 w 21"/>
                <a:gd name="T6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 h="12">
                  <a:moveTo>
                    <a:pt x="21" y="8"/>
                  </a:moveTo>
                  <a:lnTo>
                    <a:pt x="21" y="8"/>
                  </a:lnTo>
                  <a:lnTo>
                    <a:pt x="19" y="9"/>
                  </a:lnTo>
                  <a:lnTo>
                    <a:pt x="18" y="11"/>
                  </a:lnTo>
                  <a:lnTo>
                    <a:pt x="18" y="11"/>
                  </a:lnTo>
                  <a:lnTo>
                    <a:pt x="16" y="11"/>
                  </a:lnTo>
                  <a:lnTo>
                    <a:pt x="13" y="11"/>
                  </a:lnTo>
                  <a:lnTo>
                    <a:pt x="11" y="12"/>
                  </a:lnTo>
                  <a:lnTo>
                    <a:pt x="9" y="11"/>
                  </a:lnTo>
                  <a:lnTo>
                    <a:pt x="9" y="11"/>
                  </a:lnTo>
                  <a:lnTo>
                    <a:pt x="7" y="11"/>
                  </a:lnTo>
                  <a:lnTo>
                    <a:pt x="6" y="9"/>
                  </a:lnTo>
                  <a:lnTo>
                    <a:pt x="6" y="9"/>
                  </a:lnTo>
                  <a:lnTo>
                    <a:pt x="4" y="7"/>
                  </a:lnTo>
                  <a:lnTo>
                    <a:pt x="0" y="5"/>
                  </a:lnTo>
                  <a:lnTo>
                    <a:pt x="0" y="5"/>
                  </a:lnTo>
                  <a:lnTo>
                    <a:pt x="2" y="4"/>
                  </a:lnTo>
                  <a:lnTo>
                    <a:pt x="4" y="2"/>
                  </a:lnTo>
                  <a:lnTo>
                    <a:pt x="9" y="1"/>
                  </a:lnTo>
                  <a:lnTo>
                    <a:pt x="9" y="1"/>
                  </a:lnTo>
                  <a:lnTo>
                    <a:pt x="11" y="0"/>
                  </a:lnTo>
                  <a:lnTo>
                    <a:pt x="12" y="0"/>
                  </a:lnTo>
                  <a:lnTo>
                    <a:pt x="13" y="0"/>
                  </a:lnTo>
                  <a:lnTo>
                    <a:pt x="13" y="0"/>
                  </a:lnTo>
                  <a:lnTo>
                    <a:pt x="13" y="1"/>
                  </a:lnTo>
                  <a:lnTo>
                    <a:pt x="13" y="1"/>
                  </a:lnTo>
                  <a:lnTo>
                    <a:pt x="14" y="1"/>
                  </a:lnTo>
                  <a:lnTo>
                    <a:pt x="14" y="0"/>
                  </a:lnTo>
                  <a:lnTo>
                    <a:pt x="14" y="0"/>
                  </a:lnTo>
                  <a:lnTo>
                    <a:pt x="17" y="1"/>
                  </a:lnTo>
                  <a:lnTo>
                    <a:pt x="19" y="2"/>
                  </a:lnTo>
                  <a:lnTo>
                    <a:pt x="20" y="5"/>
                  </a:lnTo>
                  <a:lnTo>
                    <a:pt x="21" y="8"/>
                  </a:lnTo>
                  <a:lnTo>
                    <a:pt x="21" y="8"/>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1"/>
            <p:cNvSpPr>
              <a:spLocks/>
            </p:cNvSpPr>
            <p:nvPr/>
          </p:nvSpPr>
          <p:spPr bwMode="auto">
            <a:xfrm>
              <a:off x="5830888" y="3173413"/>
              <a:ext cx="182563" cy="90488"/>
            </a:xfrm>
            <a:custGeom>
              <a:avLst/>
              <a:gdLst>
                <a:gd name="T0" fmla="*/ 35 w 115"/>
                <a:gd name="T1" fmla="*/ 27 h 57"/>
                <a:gd name="T2" fmla="*/ 31 w 115"/>
                <a:gd name="T3" fmla="*/ 25 h 57"/>
                <a:gd name="T4" fmla="*/ 28 w 115"/>
                <a:gd name="T5" fmla="*/ 19 h 57"/>
                <a:gd name="T6" fmla="*/ 11 w 115"/>
                <a:gd name="T7" fmla="*/ 14 h 57"/>
                <a:gd name="T8" fmla="*/ 1 w 115"/>
                <a:gd name="T9" fmla="*/ 14 h 57"/>
                <a:gd name="T10" fmla="*/ 1 w 115"/>
                <a:gd name="T11" fmla="*/ 8 h 57"/>
                <a:gd name="T12" fmla="*/ 0 w 115"/>
                <a:gd name="T13" fmla="*/ 6 h 57"/>
                <a:gd name="T14" fmla="*/ 5 w 115"/>
                <a:gd name="T15" fmla="*/ 7 h 57"/>
                <a:gd name="T16" fmla="*/ 9 w 115"/>
                <a:gd name="T17" fmla="*/ 6 h 57"/>
                <a:gd name="T18" fmla="*/ 17 w 115"/>
                <a:gd name="T19" fmla="*/ 10 h 57"/>
                <a:gd name="T20" fmla="*/ 21 w 115"/>
                <a:gd name="T21" fmla="*/ 8 h 57"/>
                <a:gd name="T22" fmla="*/ 26 w 115"/>
                <a:gd name="T23" fmla="*/ 4 h 57"/>
                <a:gd name="T24" fmla="*/ 36 w 115"/>
                <a:gd name="T25" fmla="*/ 0 h 57"/>
                <a:gd name="T26" fmla="*/ 39 w 115"/>
                <a:gd name="T27" fmla="*/ 0 h 57"/>
                <a:gd name="T28" fmla="*/ 42 w 115"/>
                <a:gd name="T29" fmla="*/ 4 h 57"/>
                <a:gd name="T30" fmla="*/ 52 w 115"/>
                <a:gd name="T31" fmla="*/ 6 h 57"/>
                <a:gd name="T32" fmla="*/ 53 w 115"/>
                <a:gd name="T33" fmla="*/ 8 h 57"/>
                <a:gd name="T34" fmla="*/ 55 w 115"/>
                <a:gd name="T35" fmla="*/ 6 h 57"/>
                <a:gd name="T36" fmla="*/ 58 w 115"/>
                <a:gd name="T37" fmla="*/ 10 h 57"/>
                <a:gd name="T38" fmla="*/ 66 w 115"/>
                <a:gd name="T39" fmla="*/ 10 h 57"/>
                <a:gd name="T40" fmla="*/ 69 w 115"/>
                <a:gd name="T41" fmla="*/ 13 h 57"/>
                <a:gd name="T42" fmla="*/ 73 w 115"/>
                <a:gd name="T43" fmla="*/ 14 h 57"/>
                <a:gd name="T44" fmla="*/ 72 w 115"/>
                <a:gd name="T45" fmla="*/ 18 h 57"/>
                <a:gd name="T46" fmla="*/ 75 w 115"/>
                <a:gd name="T47" fmla="*/ 15 h 57"/>
                <a:gd name="T48" fmla="*/ 76 w 115"/>
                <a:gd name="T49" fmla="*/ 20 h 57"/>
                <a:gd name="T50" fmla="*/ 80 w 115"/>
                <a:gd name="T51" fmla="*/ 23 h 57"/>
                <a:gd name="T52" fmla="*/ 89 w 115"/>
                <a:gd name="T53" fmla="*/ 28 h 57"/>
                <a:gd name="T54" fmla="*/ 97 w 115"/>
                <a:gd name="T55" fmla="*/ 30 h 57"/>
                <a:gd name="T56" fmla="*/ 96 w 115"/>
                <a:gd name="T57" fmla="*/ 34 h 57"/>
                <a:gd name="T58" fmla="*/ 97 w 115"/>
                <a:gd name="T59" fmla="*/ 37 h 57"/>
                <a:gd name="T60" fmla="*/ 101 w 115"/>
                <a:gd name="T61" fmla="*/ 39 h 57"/>
                <a:gd name="T62" fmla="*/ 107 w 115"/>
                <a:gd name="T63" fmla="*/ 47 h 57"/>
                <a:gd name="T64" fmla="*/ 111 w 115"/>
                <a:gd name="T65" fmla="*/ 54 h 57"/>
                <a:gd name="T66" fmla="*/ 111 w 115"/>
                <a:gd name="T67" fmla="*/ 57 h 57"/>
                <a:gd name="T68" fmla="*/ 103 w 115"/>
                <a:gd name="T69" fmla="*/ 55 h 57"/>
                <a:gd name="T70" fmla="*/ 94 w 115"/>
                <a:gd name="T71" fmla="*/ 48 h 57"/>
                <a:gd name="T72" fmla="*/ 90 w 115"/>
                <a:gd name="T73" fmla="*/ 45 h 57"/>
                <a:gd name="T74" fmla="*/ 84 w 115"/>
                <a:gd name="T75" fmla="*/ 39 h 57"/>
                <a:gd name="T76" fmla="*/ 79 w 115"/>
                <a:gd name="T77" fmla="*/ 39 h 57"/>
                <a:gd name="T78" fmla="*/ 72 w 115"/>
                <a:gd name="T79" fmla="*/ 38 h 57"/>
                <a:gd name="T80" fmla="*/ 66 w 115"/>
                <a:gd name="T81" fmla="*/ 52 h 57"/>
                <a:gd name="T82" fmla="*/ 62 w 115"/>
                <a:gd name="T83" fmla="*/ 51 h 57"/>
                <a:gd name="T84" fmla="*/ 56 w 115"/>
                <a:gd name="T85" fmla="*/ 48 h 57"/>
                <a:gd name="T86" fmla="*/ 54 w 115"/>
                <a:gd name="T87" fmla="*/ 46 h 57"/>
                <a:gd name="T88" fmla="*/ 52 w 115"/>
                <a:gd name="T89" fmla="*/ 45 h 57"/>
                <a:gd name="T90" fmla="*/ 46 w 115"/>
                <a:gd name="T91" fmla="*/ 42 h 57"/>
                <a:gd name="T92" fmla="*/ 46 w 115"/>
                <a:gd name="T93" fmla="*/ 39 h 57"/>
                <a:gd name="T94" fmla="*/ 39 w 115"/>
                <a:gd name="T95" fmla="*/ 42 h 57"/>
                <a:gd name="T96" fmla="*/ 38 w 115"/>
                <a:gd name="T97" fmla="*/ 44 h 57"/>
                <a:gd name="T98" fmla="*/ 34 w 115"/>
                <a:gd name="T99" fmla="*/ 42 h 57"/>
                <a:gd name="T100" fmla="*/ 39 w 115"/>
                <a:gd name="T101" fmla="*/ 38 h 57"/>
                <a:gd name="T102" fmla="*/ 42 w 115"/>
                <a:gd name="T103" fmla="*/ 34 h 57"/>
                <a:gd name="T104" fmla="*/ 41 w 115"/>
                <a:gd name="T105" fmla="*/ 32 h 57"/>
                <a:gd name="T106" fmla="*/ 41 w 115"/>
                <a:gd name="T107" fmla="*/ 34 h 57"/>
                <a:gd name="T108" fmla="*/ 38 w 115"/>
                <a:gd name="T109"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5" h="57">
                  <a:moveTo>
                    <a:pt x="38" y="28"/>
                  </a:moveTo>
                  <a:lnTo>
                    <a:pt x="38" y="28"/>
                  </a:lnTo>
                  <a:lnTo>
                    <a:pt x="35" y="27"/>
                  </a:lnTo>
                  <a:lnTo>
                    <a:pt x="34" y="26"/>
                  </a:lnTo>
                  <a:lnTo>
                    <a:pt x="33" y="25"/>
                  </a:lnTo>
                  <a:lnTo>
                    <a:pt x="31" y="25"/>
                  </a:lnTo>
                  <a:lnTo>
                    <a:pt x="31" y="25"/>
                  </a:lnTo>
                  <a:lnTo>
                    <a:pt x="28" y="19"/>
                  </a:lnTo>
                  <a:lnTo>
                    <a:pt x="28" y="19"/>
                  </a:lnTo>
                  <a:lnTo>
                    <a:pt x="18" y="18"/>
                  </a:lnTo>
                  <a:lnTo>
                    <a:pt x="14" y="17"/>
                  </a:lnTo>
                  <a:lnTo>
                    <a:pt x="11" y="14"/>
                  </a:lnTo>
                  <a:lnTo>
                    <a:pt x="11" y="14"/>
                  </a:lnTo>
                  <a:lnTo>
                    <a:pt x="6" y="14"/>
                  </a:lnTo>
                  <a:lnTo>
                    <a:pt x="1" y="14"/>
                  </a:lnTo>
                  <a:lnTo>
                    <a:pt x="1" y="14"/>
                  </a:lnTo>
                  <a:lnTo>
                    <a:pt x="1" y="10"/>
                  </a:lnTo>
                  <a:lnTo>
                    <a:pt x="1" y="8"/>
                  </a:lnTo>
                  <a:lnTo>
                    <a:pt x="0" y="7"/>
                  </a:lnTo>
                  <a:lnTo>
                    <a:pt x="0" y="7"/>
                  </a:lnTo>
                  <a:lnTo>
                    <a:pt x="0" y="6"/>
                  </a:lnTo>
                  <a:lnTo>
                    <a:pt x="1" y="6"/>
                  </a:lnTo>
                  <a:lnTo>
                    <a:pt x="5" y="7"/>
                  </a:lnTo>
                  <a:lnTo>
                    <a:pt x="5" y="7"/>
                  </a:lnTo>
                  <a:lnTo>
                    <a:pt x="7" y="7"/>
                  </a:lnTo>
                  <a:lnTo>
                    <a:pt x="9" y="6"/>
                  </a:lnTo>
                  <a:lnTo>
                    <a:pt x="9" y="6"/>
                  </a:lnTo>
                  <a:lnTo>
                    <a:pt x="13" y="8"/>
                  </a:lnTo>
                  <a:lnTo>
                    <a:pt x="15" y="8"/>
                  </a:lnTo>
                  <a:lnTo>
                    <a:pt x="17" y="10"/>
                  </a:lnTo>
                  <a:lnTo>
                    <a:pt x="17" y="10"/>
                  </a:lnTo>
                  <a:lnTo>
                    <a:pt x="19" y="10"/>
                  </a:lnTo>
                  <a:lnTo>
                    <a:pt x="21" y="8"/>
                  </a:lnTo>
                  <a:lnTo>
                    <a:pt x="24" y="5"/>
                  </a:lnTo>
                  <a:lnTo>
                    <a:pt x="24" y="5"/>
                  </a:lnTo>
                  <a:lnTo>
                    <a:pt x="26" y="4"/>
                  </a:lnTo>
                  <a:lnTo>
                    <a:pt x="29" y="3"/>
                  </a:lnTo>
                  <a:lnTo>
                    <a:pt x="33" y="1"/>
                  </a:lnTo>
                  <a:lnTo>
                    <a:pt x="36" y="0"/>
                  </a:lnTo>
                  <a:lnTo>
                    <a:pt x="36" y="0"/>
                  </a:lnTo>
                  <a:lnTo>
                    <a:pt x="38" y="0"/>
                  </a:lnTo>
                  <a:lnTo>
                    <a:pt x="39" y="0"/>
                  </a:lnTo>
                  <a:lnTo>
                    <a:pt x="39" y="3"/>
                  </a:lnTo>
                  <a:lnTo>
                    <a:pt x="39" y="3"/>
                  </a:lnTo>
                  <a:lnTo>
                    <a:pt x="42" y="4"/>
                  </a:lnTo>
                  <a:lnTo>
                    <a:pt x="47" y="4"/>
                  </a:lnTo>
                  <a:lnTo>
                    <a:pt x="51" y="5"/>
                  </a:lnTo>
                  <a:lnTo>
                    <a:pt x="52" y="6"/>
                  </a:lnTo>
                  <a:lnTo>
                    <a:pt x="52" y="7"/>
                  </a:lnTo>
                  <a:lnTo>
                    <a:pt x="52" y="7"/>
                  </a:lnTo>
                  <a:lnTo>
                    <a:pt x="53" y="8"/>
                  </a:lnTo>
                  <a:lnTo>
                    <a:pt x="54" y="7"/>
                  </a:lnTo>
                  <a:lnTo>
                    <a:pt x="55" y="6"/>
                  </a:lnTo>
                  <a:lnTo>
                    <a:pt x="55" y="6"/>
                  </a:lnTo>
                  <a:lnTo>
                    <a:pt x="56" y="7"/>
                  </a:lnTo>
                  <a:lnTo>
                    <a:pt x="56" y="7"/>
                  </a:lnTo>
                  <a:lnTo>
                    <a:pt x="58" y="10"/>
                  </a:lnTo>
                  <a:lnTo>
                    <a:pt x="58" y="10"/>
                  </a:lnTo>
                  <a:lnTo>
                    <a:pt x="62" y="10"/>
                  </a:lnTo>
                  <a:lnTo>
                    <a:pt x="66" y="10"/>
                  </a:lnTo>
                  <a:lnTo>
                    <a:pt x="66" y="10"/>
                  </a:lnTo>
                  <a:lnTo>
                    <a:pt x="67" y="12"/>
                  </a:lnTo>
                  <a:lnTo>
                    <a:pt x="69" y="13"/>
                  </a:lnTo>
                  <a:lnTo>
                    <a:pt x="72" y="12"/>
                  </a:lnTo>
                  <a:lnTo>
                    <a:pt x="72" y="12"/>
                  </a:lnTo>
                  <a:lnTo>
                    <a:pt x="73" y="14"/>
                  </a:lnTo>
                  <a:lnTo>
                    <a:pt x="73" y="14"/>
                  </a:lnTo>
                  <a:lnTo>
                    <a:pt x="72" y="18"/>
                  </a:lnTo>
                  <a:lnTo>
                    <a:pt x="72" y="18"/>
                  </a:lnTo>
                  <a:lnTo>
                    <a:pt x="74" y="17"/>
                  </a:lnTo>
                  <a:lnTo>
                    <a:pt x="75" y="15"/>
                  </a:lnTo>
                  <a:lnTo>
                    <a:pt x="75" y="15"/>
                  </a:lnTo>
                  <a:lnTo>
                    <a:pt x="76" y="17"/>
                  </a:lnTo>
                  <a:lnTo>
                    <a:pt x="76" y="18"/>
                  </a:lnTo>
                  <a:lnTo>
                    <a:pt x="76" y="20"/>
                  </a:lnTo>
                  <a:lnTo>
                    <a:pt x="76" y="20"/>
                  </a:lnTo>
                  <a:lnTo>
                    <a:pt x="79" y="23"/>
                  </a:lnTo>
                  <a:lnTo>
                    <a:pt x="80" y="23"/>
                  </a:lnTo>
                  <a:lnTo>
                    <a:pt x="84" y="25"/>
                  </a:lnTo>
                  <a:lnTo>
                    <a:pt x="84" y="25"/>
                  </a:lnTo>
                  <a:lnTo>
                    <a:pt x="89" y="28"/>
                  </a:lnTo>
                  <a:lnTo>
                    <a:pt x="94" y="30"/>
                  </a:lnTo>
                  <a:lnTo>
                    <a:pt x="97" y="30"/>
                  </a:lnTo>
                  <a:lnTo>
                    <a:pt x="97" y="30"/>
                  </a:lnTo>
                  <a:lnTo>
                    <a:pt x="97" y="32"/>
                  </a:lnTo>
                  <a:lnTo>
                    <a:pt x="96" y="32"/>
                  </a:lnTo>
                  <a:lnTo>
                    <a:pt x="96" y="34"/>
                  </a:lnTo>
                  <a:lnTo>
                    <a:pt x="96" y="34"/>
                  </a:lnTo>
                  <a:lnTo>
                    <a:pt x="96" y="35"/>
                  </a:lnTo>
                  <a:lnTo>
                    <a:pt x="97" y="37"/>
                  </a:lnTo>
                  <a:lnTo>
                    <a:pt x="101" y="38"/>
                  </a:lnTo>
                  <a:lnTo>
                    <a:pt x="101" y="38"/>
                  </a:lnTo>
                  <a:lnTo>
                    <a:pt x="101" y="39"/>
                  </a:lnTo>
                  <a:lnTo>
                    <a:pt x="101" y="41"/>
                  </a:lnTo>
                  <a:lnTo>
                    <a:pt x="101" y="41"/>
                  </a:lnTo>
                  <a:lnTo>
                    <a:pt x="107" y="47"/>
                  </a:lnTo>
                  <a:lnTo>
                    <a:pt x="107" y="47"/>
                  </a:lnTo>
                  <a:lnTo>
                    <a:pt x="110" y="52"/>
                  </a:lnTo>
                  <a:lnTo>
                    <a:pt x="111" y="54"/>
                  </a:lnTo>
                  <a:lnTo>
                    <a:pt x="115" y="55"/>
                  </a:lnTo>
                  <a:lnTo>
                    <a:pt x="115" y="55"/>
                  </a:lnTo>
                  <a:lnTo>
                    <a:pt x="111" y="57"/>
                  </a:lnTo>
                  <a:lnTo>
                    <a:pt x="109" y="57"/>
                  </a:lnTo>
                  <a:lnTo>
                    <a:pt x="103" y="55"/>
                  </a:lnTo>
                  <a:lnTo>
                    <a:pt x="103" y="55"/>
                  </a:lnTo>
                  <a:lnTo>
                    <a:pt x="100" y="53"/>
                  </a:lnTo>
                  <a:lnTo>
                    <a:pt x="94" y="48"/>
                  </a:lnTo>
                  <a:lnTo>
                    <a:pt x="94" y="48"/>
                  </a:lnTo>
                  <a:lnTo>
                    <a:pt x="92" y="46"/>
                  </a:lnTo>
                  <a:lnTo>
                    <a:pt x="92" y="46"/>
                  </a:lnTo>
                  <a:lnTo>
                    <a:pt x="90" y="45"/>
                  </a:lnTo>
                  <a:lnTo>
                    <a:pt x="89" y="44"/>
                  </a:lnTo>
                  <a:lnTo>
                    <a:pt x="89" y="44"/>
                  </a:lnTo>
                  <a:lnTo>
                    <a:pt x="84" y="39"/>
                  </a:lnTo>
                  <a:lnTo>
                    <a:pt x="84" y="39"/>
                  </a:lnTo>
                  <a:lnTo>
                    <a:pt x="82" y="39"/>
                  </a:lnTo>
                  <a:lnTo>
                    <a:pt x="79" y="39"/>
                  </a:lnTo>
                  <a:lnTo>
                    <a:pt x="75" y="39"/>
                  </a:lnTo>
                  <a:lnTo>
                    <a:pt x="72" y="38"/>
                  </a:lnTo>
                  <a:lnTo>
                    <a:pt x="72" y="38"/>
                  </a:lnTo>
                  <a:lnTo>
                    <a:pt x="70" y="41"/>
                  </a:lnTo>
                  <a:lnTo>
                    <a:pt x="68" y="45"/>
                  </a:lnTo>
                  <a:lnTo>
                    <a:pt x="66" y="52"/>
                  </a:lnTo>
                  <a:lnTo>
                    <a:pt x="66" y="52"/>
                  </a:lnTo>
                  <a:lnTo>
                    <a:pt x="65" y="51"/>
                  </a:lnTo>
                  <a:lnTo>
                    <a:pt x="62" y="51"/>
                  </a:lnTo>
                  <a:lnTo>
                    <a:pt x="59" y="49"/>
                  </a:lnTo>
                  <a:lnTo>
                    <a:pt x="56" y="48"/>
                  </a:lnTo>
                  <a:lnTo>
                    <a:pt x="56" y="48"/>
                  </a:lnTo>
                  <a:lnTo>
                    <a:pt x="55" y="47"/>
                  </a:lnTo>
                  <a:lnTo>
                    <a:pt x="55" y="46"/>
                  </a:lnTo>
                  <a:lnTo>
                    <a:pt x="54" y="46"/>
                  </a:lnTo>
                  <a:lnTo>
                    <a:pt x="52" y="47"/>
                  </a:lnTo>
                  <a:lnTo>
                    <a:pt x="52" y="47"/>
                  </a:lnTo>
                  <a:lnTo>
                    <a:pt x="52" y="45"/>
                  </a:lnTo>
                  <a:lnTo>
                    <a:pt x="52" y="44"/>
                  </a:lnTo>
                  <a:lnTo>
                    <a:pt x="49" y="42"/>
                  </a:lnTo>
                  <a:lnTo>
                    <a:pt x="46" y="42"/>
                  </a:lnTo>
                  <a:lnTo>
                    <a:pt x="45" y="41"/>
                  </a:lnTo>
                  <a:lnTo>
                    <a:pt x="46" y="39"/>
                  </a:lnTo>
                  <a:lnTo>
                    <a:pt x="46" y="39"/>
                  </a:lnTo>
                  <a:lnTo>
                    <a:pt x="42" y="40"/>
                  </a:lnTo>
                  <a:lnTo>
                    <a:pt x="40" y="41"/>
                  </a:lnTo>
                  <a:lnTo>
                    <a:pt x="39" y="42"/>
                  </a:lnTo>
                  <a:lnTo>
                    <a:pt x="39" y="46"/>
                  </a:lnTo>
                  <a:lnTo>
                    <a:pt x="39" y="46"/>
                  </a:lnTo>
                  <a:lnTo>
                    <a:pt x="38" y="44"/>
                  </a:lnTo>
                  <a:lnTo>
                    <a:pt x="36" y="42"/>
                  </a:lnTo>
                  <a:lnTo>
                    <a:pt x="34" y="42"/>
                  </a:lnTo>
                  <a:lnTo>
                    <a:pt x="34" y="42"/>
                  </a:lnTo>
                  <a:lnTo>
                    <a:pt x="35" y="41"/>
                  </a:lnTo>
                  <a:lnTo>
                    <a:pt x="36" y="40"/>
                  </a:lnTo>
                  <a:lnTo>
                    <a:pt x="39" y="38"/>
                  </a:lnTo>
                  <a:lnTo>
                    <a:pt x="39" y="38"/>
                  </a:lnTo>
                  <a:lnTo>
                    <a:pt x="41" y="35"/>
                  </a:lnTo>
                  <a:lnTo>
                    <a:pt x="42" y="34"/>
                  </a:lnTo>
                  <a:lnTo>
                    <a:pt x="42" y="32"/>
                  </a:lnTo>
                  <a:lnTo>
                    <a:pt x="42" y="32"/>
                  </a:lnTo>
                  <a:lnTo>
                    <a:pt x="41" y="32"/>
                  </a:lnTo>
                  <a:lnTo>
                    <a:pt x="41" y="33"/>
                  </a:lnTo>
                  <a:lnTo>
                    <a:pt x="41" y="34"/>
                  </a:lnTo>
                  <a:lnTo>
                    <a:pt x="41" y="34"/>
                  </a:lnTo>
                  <a:lnTo>
                    <a:pt x="39" y="33"/>
                  </a:lnTo>
                  <a:lnTo>
                    <a:pt x="39" y="30"/>
                  </a:lnTo>
                  <a:lnTo>
                    <a:pt x="38" y="27"/>
                  </a:lnTo>
                  <a:lnTo>
                    <a:pt x="38" y="28"/>
                  </a:lnTo>
                  <a:lnTo>
                    <a:pt x="38" y="28"/>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2"/>
            <p:cNvSpPr>
              <a:spLocks/>
            </p:cNvSpPr>
            <p:nvPr/>
          </p:nvSpPr>
          <p:spPr bwMode="auto">
            <a:xfrm>
              <a:off x="5788025" y="3184526"/>
              <a:ext cx="17463" cy="9525"/>
            </a:xfrm>
            <a:custGeom>
              <a:avLst/>
              <a:gdLst>
                <a:gd name="T0" fmla="*/ 11 w 11"/>
                <a:gd name="T1" fmla="*/ 3 h 6"/>
                <a:gd name="T2" fmla="*/ 11 w 11"/>
                <a:gd name="T3" fmla="*/ 3 h 6"/>
                <a:gd name="T4" fmla="*/ 11 w 11"/>
                <a:gd name="T5" fmla="*/ 4 h 6"/>
                <a:gd name="T6" fmla="*/ 10 w 11"/>
                <a:gd name="T7" fmla="*/ 5 h 6"/>
                <a:gd name="T8" fmla="*/ 6 w 11"/>
                <a:gd name="T9" fmla="*/ 6 h 6"/>
                <a:gd name="T10" fmla="*/ 0 w 11"/>
                <a:gd name="T11" fmla="*/ 4 h 6"/>
                <a:gd name="T12" fmla="*/ 0 w 11"/>
                <a:gd name="T13" fmla="*/ 4 h 6"/>
                <a:gd name="T14" fmla="*/ 1 w 11"/>
                <a:gd name="T15" fmla="*/ 3 h 6"/>
                <a:gd name="T16" fmla="*/ 5 w 11"/>
                <a:gd name="T17" fmla="*/ 1 h 6"/>
                <a:gd name="T18" fmla="*/ 8 w 11"/>
                <a:gd name="T19" fmla="*/ 0 h 6"/>
                <a:gd name="T20" fmla="*/ 10 w 11"/>
                <a:gd name="T21" fmla="*/ 1 h 6"/>
                <a:gd name="T22" fmla="*/ 11 w 11"/>
                <a:gd name="T23" fmla="*/ 3 h 6"/>
                <a:gd name="T24" fmla="*/ 11 w 11"/>
                <a:gd name="T25"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11" y="3"/>
                  </a:moveTo>
                  <a:lnTo>
                    <a:pt x="11" y="3"/>
                  </a:lnTo>
                  <a:lnTo>
                    <a:pt x="11" y="4"/>
                  </a:lnTo>
                  <a:lnTo>
                    <a:pt x="10" y="5"/>
                  </a:lnTo>
                  <a:lnTo>
                    <a:pt x="6" y="6"/>
                  </a:lnTo>
                  <a:lnTo>
                    <a:pt x="0" y="4"/>
                  </a:lnTo>
                  <a:lnTo>
                    <a:pt x="0" y="4"/>
                  </a:lnTo>
                  <a:lnTo>
                    <a:pt x="1" y="3"/>
                  </a:lnTo>
                  <a:lnTo>
                    <a:pt x="5" y="1"/>
                  </a:lnTo>
                  <a:lnTo>
                    <a:pt x="8" y="0"/>
                  </a:lnTo>
                  <a:lnTo>
                    <a:pt x="10" y="1"/>
                  </a:lnTo>
                  <a:lnTo>
                    <a:pt x="11" y="3"/>
                  </a:lnTo>
                  <a:lnTo>
                    <a:pt x="11" y="3"/>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3"/>
            <p:cNvSpPr>
              <a:spLocks/>
            </p:cNvSpPr>
            <p:nvPr/>
          </p:nvSpPr>
          <p:spPr bwMode="auto">
            <a:xfrm>
              <a:off x="5765800" y="3189288"/>
              <a:ext cx="7938" cy="3175"/>
            </a:xfrm>
            <a:custGeom>
              <a:avLst/>
              <a:gdLst>
                <a:gd name="T0" fmla="*/ 0 w 5"/>
                <a:gd name="T1" fmla="*/ 1 h 2"/>
                <a:gd name="T2" fmla="*/ 0 w 5"/>
                <a:gd name="T3" fmla="*/ 1 h 2"/>
                <a:gd name="T4" fmla="*/ 0 w 5"/>
                <a:gd name="T5" fmla="*/ 0 h 2"/>
                <a:gd name="T6" fmla="*/ 0 w 5"/>
                <a:gd name="T7" fmla="*/ 0 h 2"/>
                <a:gd name="T8" fmla="*/ 2 w 5"/>
                <a:gd name="T9" fmla="*/ 0 h 2"/>
                <a:gd name="T10" fmla="*/ 5 w 5"/>
                <a:gd name="T11" fmla="*/ 1 h 2"/>
                <a:gd name="T12" fmla="*/ 5 w 5"/>
                <a:gd name="T13" fmla="*/ 1 h 2"/>
                <a:gd name="T14" fmla="*/ 5 w 5"/>
                <a:gd name="T15" fmla="*/ 2 h 2"/>
                <a:gd name="T16" fmla="*/ 5 w 5"/>
                <a:gd name="T17" fmla="*/ 2 h 2"/>
                <a:gd name="T18" fmla="*/ 1 w 5"/>
                <a:gd name="T19" fmla="*/ 2 h 2"/>
                <a:gd name="T20" fmla="*/ 1 w 5"/>
                <a:gd name="T21" fmla="*/ 2 h 2"/>
                <a:gd name="T22" fmla="*/ 1 w 5"/>
                <a:gd name="T23" fmla="*/ 1 h 2"/>
                <a:gd name="T24" fmla="*/ 0 w 5"/>
                <a:gd name="T25" fmla="*/ 1 h 2"/>
                <a:gd name="T26" fmla="*/ 0 w 5"/>
                <a:gd name="T2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2">
                  <a:moveTo>
                    <a:pt x="0" y="1"/>
                  </a:moveTo>
                  <a:lnTo>
                    <a:pt x="0" y="1"/>
                  </a:lnTo>
                  <a:lnTo>
                    <a:pt x="0" y="0"/>
                  </a:lnTo>
                  <a:lnTo>
                    <a:pt x="0" y="0"/>
                  </a:lnTo>
                  <a:lnTo>
                    <a:pt x="2" y="0"/>
                  </a:lnTo>
                  <a:lnTo>
                    <a:pt x="5" y="1"/>
                  </a:lnTo>
                  <a:lnTo>
                    <a:pt x="5" y="1"/>
                  </a:lnTo>
                  <a:lnTo>
                    <a:pt x="5" y="2"/>
                  </a:lnTo>
                  <a:lnTo>
                    <a:pt x="5" y="2"/>
                  </a:lnTo>
                  <a:lnTo>
                    <a:pt x="1" y="2"/>
                  </a:lnTo>
                  <a:lnTo>
                    <a:pt x="1" y="2"/>
                  </a:lnTo>
                  <a:lnTo>
                    <a:pt x="1" y="1"/>
                  </a:lnTo>
                  <a:lnTo>
                    <a:pt x="0" y="1"/>
                  </a:lnTo>
                  <a:lnTo>
                    <a:pt x="0" y="1"/>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4"/>
            <p:cNvSpPr>
              <a:spLocks/>
            </p:cNvSpPr>
            <p:nvPr/>
          </p:nvSpPr>
          <p:spPr bwMode="auto">
            <a:xfrm>
              <a:off x="6000750" y="3201988"/>
              <a:ext cx="33338" cy="20638"/>
            </a:xfrm>
            <a:custGeom>
              <a:avLst/>
              <a:gdLst>
                <a:gd name="T0" fmla="*/ 15 w 21"/>
                <a:gd name="T1" fmla="*/ 0 h 13"/>
                <a:gd name="T2" fmla="*/ 15 w 21"/>
                <a:gd name="T3" fmla="*/ 0 h 13"/>
                <a:gd name="T4" fmla="*/ 21 w 21"/>
                <a:gd name="T5" fmla="*/ 0 h 13"/>
                <a:gd name="T6" fmla="*/ 21 w 21"/>
                <a:gd name="T7" fmla="*/ 0 h 13"/>
                <a:gd name="T8" fmla="*/ 21 w 21"/>
                <a:gd name="T9" fmla="*/ 2 h 13"/>
                <a:gd name="T10" fmla="*/ 21 w 21"/>
                <a:gd name="T11" fmla="*/ 5 h 13"/>
                <a:gd name="T12" fmla="*/ 21 w 21"/>
                <a:gd name="T13" fmla="*/ 5 h 13"/>
                <a:gd name="T14" fmla="*/ 19 w 21"/>
                <a:gd name="T15" fmla="*/ 5 h 13"/>
                <a:gd name="T16" fmla="*/ 17 w 21"/>
                <a:gd name="T17" fmla="*/ 6 h 13"/>
                <a:gd name="T18" fmla="*/ 17 w 21"/>
                <a:gd name="T19" fmla="*/ 6 h 13"/>
                <a:gd name="T20" fmla="*/ 17 w 21"/>
                <a:gd name="T21" fmla="*/ 8 h 13"/>
                <a:gd name="T22" fmla="*/ 19 w 21"/>
                <a:gd name="T23" fmla="*/ 9 h 13"/>
                <a:gd name="T24" fmla="*/ 17 w 21"/>
                <a:gd name="T25" fmla="*/ 10 h 13"/>
                <a:gd name="T26" fmla="*/ 17 w 21"/>
                <a:gd name="T27" fmla="*/ 10 h 13"/>
                <a:gd name="T28" fmla="*/ 15 w 21"/>
                <a:gd name="T29" fmla="*/ 9 h 13"/>
                <a:gd name="T30" fmla="*/ 14 w 21"/>
                <a:gd name="T31" fmla="*/ 10 h 13"/>
                <a:gd name="T32" fmla="*/ 14 w 21"/>
                <a:gd name="T33" fmla="*/ 12 h 13"/>
                <a:gd name="T34" fmla="*/ 14 w 21"/>
                <a:gd name="T35" fmla="*/ 12 h 13"/>
                <a:gd name="T36" fmla="*/ 9 w 21"/>
                <a:gd name="T37" fmla="*/ 12 h 13"/>
                <a:gd name="T38" fmla="*/ 4 w 21"/>
                <a:gd name="T39" fmla="*/ 13 h 13"/>
                <a:gd name="T40" fmla="*/ 2 w 21"/>
                <a:gd name="T41" fmla="*/ 12 h 13"/>
                <a:gd name="T42" fmla="*/ 1 w 21"/>
                <a:gd name="T43" fmla="*/ 12 h 13"/>
                <a:gd name="T44" fmla="*/ 0 w 21"/>
                <a:gd name="T45" fmla="*/ 9 h 13"/>
                <a:gd name="T46" fmla="*/ 0 w 21"/>
                <a:gd name="T47" fmla="*/ 7 h 13"/>
                <a:gd name="T48" fmla="*/ 0 w 21"/>
                <a:gd name="T49" fmla="*/ 7 h 13"/>
                <a:gd name="T50" fmla="*/ 6 w 21"/>
                <a:gd name="T51" fmla="*/ 8 h 13"/>
                <a:gd name="T52" fmla="*/ 10 w 21"/>
                <a:gd name="T53" fmla="*/ 7 h 13"/>
                <a:gd name="T54" fmla="*/ 13 w 21"/>
                <a:gd name="T55" fmla="*/ 3 h 13"/>
                <a:gd name="T56" fmla="*/ 15 w 21"/>
                <a:gd name="T57" fmla="*/ 0 h 13"/>
                <a:gd name="T58" fmla="*/ 15 w 21"/>
                <a:gd name="T5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13">
                  <a:moveTo>
                    <a:pt x="15" y="0"/>
                  </a:moveTo>
                  <a:lnTo>
                    <a:pt x="15" y="0"/>
                  </a:lnTo>
                  <a:lnTo>
                    <a:pt x="21" y="0"/>
                  </a:lnTo>
                  <a:lnTo>
                    <a:pt x="21" y="0"/>
                  </a:lnTo>
                  <a:lnTo>
                    <a:pt x="21" y="2"/>
                  </a:lnTo>
                  <a:lnTo>
                    <a:pt x="21" y="5"/>
                  </a:lnTo>
                  <a:lnTo>
                    <a:pt x="21" y="5"/>
                  </a:lnTo>
                  <a:lnTo>
                    <a:pt x="19" y="5"/>
                  </a:lnTo>
                  <a:lnTo>
                    <a:pt x="17" y="6"/>
                  </a:lnTo>
                  <a:lnTo>
                    <a:pt x="17" y="6"/>
                  </a:lnTo>
                  <a:lnTo>
                    <a:pt x="17" y="8"/>
                  </a:lnTo>
                  <a:lnTo>
                    <a:pt x="19" y="9"/>
                  </a:lnTo>
                  <a:lnTo>
                    <a:pt x="17" y="10"/>
                  </a:lnTo>
                  <a:lnTo>
                    <a:pt x="17" y="10"/>
                  </a:lnTo>
                  <a:lnTo>
                    <a:pt x="15" y="9"/>
                  </a:lnTo>
                  <a:lnTo>
                    <a:pt x="14" y="10"/>
                  </a:lnTo>
                  <a:lnTo>
                    <a:pt x="14" y="12"/>
                  </a:lnTo>
                  <a:lnTo>
                    <a:pt x="14" y="12"/>
                  </a:lnTo>
                  <a:lnTo>
                    <a:pt x="9" y="12"/>
                  </a:lnTo>
                  <a:lnTo>
                    <a:pt x="4" y="13"/>
                  </a:lnTo>
                  <a:lnTo>
                    <a:pt x="2" y="12"/>
                  </a:lnTo>
                  <a:lnTo>
                    <a:pt x="1" y="12"/>
                  </a:lnTo>
                  <a:lnTo>
                    <a:pt x="0" y="9"/>
                  </a:lnTo>
                  <a:lnTo>
                    <a:pt x="0" y="7"/>
                  </a:lnTo>
                  <a:lnTo>
                    <a:pt x="0" y="7"/>
                  </a:lnTo>
                  <a:lnTo>
                    <a:pt x="6" y="8"/>
                  </a:lnTo>
                  <a:lnTo>
                    <a:pt x="10" y="7"/>
                  </a:lnTo>
                  <a:lnTo>
                    <a:pt x="13" y="3"/>
                  </a:lnTo>
                  <a:lnTo>
                    <a:pt x="15" y="0"/>
                  </a:lnTo>
                  <a:lnTo>
                    <a:pt x="15"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5"/>
            <p:cNvSpPr>
              <a:spLocks/>
            </p:cNvSpPr>
            <p:nvPr/>
          </p:nvSpPr>
          <p:spPr bwMode="auto">
            <a:xfrm>
              <a:off x="5672138" y="3240088"/>
              <a:ext cx="20638" cy="7938"/>
            </a:xfrm>
            <a:custGeom>
              <a:avLst/>
              <a:gdLst>
                <a:gd name="T0" fmla="*/ 13 w 13"/>
                <a:gd name="T1" fmla="*/ 0 h 5"/>
                <a:gd name="T2" fmla="*/ 13 w 13"/>
                <a:gd name="T3" fmla="*/ 0 h 5"/>
                <a:gd name="T4" fmla="*/ 11 w 13"/>
                <a:gd name="T5" fmla="*/ 3 h 5"/>
                <a:gd name="T6" fmla="*/ 7 w 13"/>
                <a:gd name="T7" fmla="*/ 4 h 5"/>
                <a:gd name="T8" fmla="*/ 5 w 13"/>
                <a:gd name="T9" fmla="*/ 5 h 5"/>
                <a:gd name="T10" fmla="*/ 0 w 13"/>
                <a:gd name="T11" fmla="*/ 5 h 5"/>
                <a:gd name="T12" fmla="*/ 0 w 13"/>
                <a:gd name="T13" fmla="*/ 5 h 5"/>
                <a:gd name="T14" fmla="*/ 2 w 13"/>
                <a:gd name="T15" fmla="*/ 3 h 5"/>
                <a:gd name="T16" fmla="*/ 5 w 13"/>
                <a:gd name="T17" fmla="*/ 0 h 5"/>
                <a:gd name="T18" fmla="*/ 13 w 13"/>
                <a:gd name="T19" fmla="*/ 0 h 5"/>
                <a:gd name="T20" fmla="*/ 13 w 13"/>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5">
                  <a:moveTo>
                    <a:pt x="13" y="0"/>
                  </a:moveTo>
                  <a:lnTo>
                    <a:pt x="13" y="0"/>
                  </a:lnTo>
                  <a:lnTo>
                    <a:pt x="11" y="3"/>
                  </a:lnTo>
                  <a:lnTo>
                    <a:pt x="7" y="4"/>
                  </a:lnTo>
                  <a:lnTo>
                    <a:pt x="5" y="5"/>
                  </a:lnTo>
                  <a:lnTo>
                    <a:pt x="0" y="5"/>
                  </a:lnTo>
                  <a:lnTo>
                    <a:pt x="0" y="5"/>
                  </a:lnTo>
                  <a:lnTo>
                    <a:pt x="2" y="3"/>
                  </a:lnTo>
                  <a:lnTo>
                    <a:pt x="5" y="0"/>
                  </a:lnTo>
                  <a:lnTo>
                    <a:pt x="13" y="0"/>
                  </a:lnTo>
                  <a:lnTo>
                    <a:pt x="13"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6"/>
            <p:cNvSpPr>
              <a:spLocks/>
            </p:cNvSpPr>
            <p:nvPr/>
          </p:nvSpPr>
          <p:spPr bwMode="auto">
            <a:xfrm>
              <a:off x="5702300" y="3240088"/>
              <a:ext cx="20638" cy="6350"/>
            </a:xfrm>
            <a:custGeom>
              <a:avLst/>
              <a:gdLst>
                <a:gd name="T0" fmla="*/ 13 w 13"/>
                <a:gd name="T1" fmla="*/ 0 h 4"/>
                <a:gd name="T2" fmla="*/ 13 w 13"/>
                <a:gd name="T3" fmla="*/ 0 h 4"/>
                <a:gd name="T4" fmla="*/ 11 w 13"/>
                <a:gd name="T5" fmla="*/ 3 h 4"/>
                <a:gd name="T6" fmla="*/ 8 w 13"/>
                <a:gd name="T7" fmla="*/ 4 h 4"/>
                <a:gd name="T8" fmla="*/ 0 w 13"/>
                <a:gd name="T9" fmla="*/ 4 h 4"/>
                <a:gd name="T10" fmla="*/ 0 w 13"/>
                <a:gd name="T11" fmla="*/ 4 h 4"/>
                <a:gd name="T12" fmla="*/ 3 w 13"/>
                <a:gd name="T13" fmla="*/ 2 h 4"/>
                <a:gd name="T14" fmla="*/ 5 w 13"/>
                <a:gd name="T15" fmla="*/ 0 h 4"/>
                <a:gd name="T16" fmla="*/ 13 w 13"/>
                <a:gd name="T17" fmla="*/ 0 h 4"/>
                <a:gd name="T18" fmla="*/ 13 w 13"/>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
                  <a:moveTo>
                    <a:pt x="13" y="0"/>
                  </a:moveTo>
                  <a:lnTo>
                    <a:pt x="13" y="0"/>
                  </a:lnTo>
                  <a:lnTo>
                    <a:pt x="11" y="3"/>
                  </a:lnTo>
                  <a:lnTo>
                    <a:pt x="8" y="4"/>
                  </a:lnTo>
                  <a:lnTo>
                    <a:pt x="0" y="4"/>
                  </a:lnTo>
                  <a:lnTo>
                    <a:pt x="0" y="4"/>
                  </a:lnTo>
                  <a:lnTo>
                    <a:pt x="3" y="2"/>
                  </a:lnTo>
                  <a:lnTo>
                    <a:pt x="5" y="0"/>
                  </a:lnTo>
                  <a:lnTo>
                    <a:pt x="13" y="0"/>
                  </a:lnTo>
                  <a:lnTo>
                    <a:pt x="13"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7"/>
            <p:cNvSpPr>
              <a:spLocks/>
            </p:cNvSpPr>
            <p:nvPr/>
          </p:nvSpPr>
          <p:spPr bwMode="auto">
            <a:xfrm>
              <a:off x="5741988" y="3240088"/>
              <a:ext cx="31750" cy="20638"/>
            </a:xfrm>
            <a:custGeom>
              <a:avLst/>
              <a:gdLst>
                <a:gd name="T0" fmla="*/ 20 w 20"/>
                <a:gd name="T1" fmla="*/ 0 h 13"/>
                <a:gd name="T2" fmla="*/ 20 w 20"/>
                <a:gd name="T3" fmla="*/ 0 h 13"/>
                <a:gd name="T4" fmla="*/ 20 w 20"/>
                <a:gd name="T5" fmla="*/ 4 h 13"/>
                <a:gd name="T6" fmla="*/ 17 w 20"/>
                <a:gd name="T7" fmla="*/ 6 h 13"/>
                <a:gd name="T8" fmla="*/ 17 w 20"/>
                <a:gd name="T9" fmla="*/ 6 h 13"/>
                <a:gd name="T10" fmla="*/ 16 w 20"/>
                <a:gd name="T11" fmla="*/ 6 h 13"/>
                <a:gd name="T12" fmla="*/ 15 w 20"/>
                <a:gd name="T13" fmla="*/ 6 h 13"/>
                <a:gd name="T14" fmla="*/ 15 w 20"/>
                <a:gd name="T15" fmla="*/ 6 h 13"/>
                <a:gd name="T16" fmla="*/ 13 w 20"/>
                <a:gd name="T17" fmla="*/ 9 h 13"/>
                <a:gd name="T18" fmla="*/ 9 w 20"/>
                <a:gd name="T19" fmla="*/ 11 h 13"/>
                <a:gd name="T20" fmla="*/ 6 w 20"/>
                <a:gd name="T21" fmla="*/ 13 h 13"/>
                <a:gd name="T22" fmla="*/ 0 w 20"/>
                <a:gd name="T23" fmla="*/ 13 h 13"/>
                <a:gd name="T24" fmla="*/ 0 w 20"/>
                <a:gd name="T25" fmla="*/ 13 h 13"/>
                <a:gd name="T26" fmla="*/ 0 w 20"/>
                <a:gd name="T27" fmla="*/ 11 h 13"/>
                <a:gd name="T28" fmla="*/ 2 w 20"/>
                <a:gd name="T29" fmla="*/ 10 h 13"/>
                <a:gd name="T30" fmla="*/ 6 w 20"/>
                <a:gd name="T31" fmla="*/ 9 h 13"/>
                <a:gd name="T32" fmla="*/ 6 w 20"/>
                <a:gd name="T33" fmla="*/ 9 h 13"/>
                <a:gd name="T34" fmla="*/ 8 w 20"/>
                <a:gd name="T35" fmla="*/ 5 h 13"/>
                <a:gd name="T36" fmla="*/ 8 w 20"/>
                <a:gd name="T37" fmla="*/ 5 h 13"/>
                <a:gd name="T38" fmla="*/ 10 w 20"/>
                <a:gd name="T39" fmla="*/ 4 h 13"/>
                <a:gd name="T40" fmla="*/ 12 w 20"/>
                <a:gd name="T41" fmla="*/ 3 h 13"/>
                <a:gd name="T42" fmla="*/ 12 w 20"/>
                <a:gd name="T43" fmla="*/ 2 h 13"/>
                <a:gd name="T44" fmla="*/ 12 w 20"/>
                <a:gd name="T45" fmla="*/ 2 h 13"/>
                <a:gd name="T46" fmla="*/ 14 w 20"/>
                <a:gd name="T47" fmla="*/ 3 h 13"/>
                <a:gd name="T48" fmla="*/ 15 w 20"/>
                <a:gd name="T49" fmla="*/ 2 h 13"/>
                <a:gd name="T50" fmla="*/ 17 w 20"/>
                <a:gd name="T51" fmla="*/ 0 h 13"/>
                <a:gd name="T52" fmla="*/ 20 w 20"/>
                <a:gd name="T53" fmla="*/ 0 h 13"/>
                <a:gd name="T54" fmla="*/ 20 w 20"/>
                <a:gd name="T5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13">
                  <a:moveTo>
                    <a:pt x="20" y="0"/>
                  </a:moveTo>
                  <a:lnTo>
                    <a:pt x="20" y="0"/>
                  </a:lnTo>
                  <a:lnTo>
                    <a:pt x="20" y="4"/>
                  </a:lnTo>
                  <a:lnTo>
                    <a:pt x="17" y="6"/>
                  </a:lnTo>
                  <a:lnTo>
                    <a:pt x="17" y="6"/>
                  </a:lnTo>
                  <a:lnTo>
                    <a:pt x="16" y="6"/>
                  </a:lnTo>
                  <a:lnTo>
                    <a:pt x="15" y="6"/>
                  </a:lnTo>
                  <a:lnTo>
                    <a:pt x="15" y="6"/>
                  </a:lnTo>
                  <a:lnTo>
                    <a:pt x="13" y="9"/>
                  </a:lnTo>
                  <a:lnTo>
                    <a:pt x="9" y="11"/>
                  </a:lnTo>
                  <a:lnTo>
                    <a:pt x="6" y="13"/>
                  </a:lnTo>
                  <a:lnTo>
                    <a:pt x="0" y="13"/>
                  </a:lnTo>
                  <a:lnTo>
                    <a:pt x="0" y="13"/>
                  </a:lnTo>
                  <a:lnTo>
                    <a:pt x="0" y="11"/>
                  </a:lnTo>
                  <a:lnTo>
                    <a:pt x="2" y="10"/>
                  </a:lnTo>
                  <a:lnTo>
                    <a:pt x="6" y="9"/>
                  </a:lnTo>
                  <a:lnTo>
                    <a:pt x="6" y="9"/>
                  </a:lnTo>
                  <a:lnTo>
                    <a:pt x="8" y="5"/>
                  </a:lnTo>
                  <a:lnTo>
                    <a:pt x="8" y="5"/>
                  </a:lnTo>
                  <a:lnTo>
                    <a:pt x="10" y="4"/>
                  </a:lnTo>
                  <a:lnTo>
                    <a:pt x="12" y="3"/>
                  </a:lnTo>
                  <a:lnTo>
                    <a:pt x="12" y="2"/>
                  </a:lnTo>
                  <a:lnTo>
                    <a:pt x="12" y="2"/>
                  </a:lnTo>
                  <a:lnTo>
                    <a:pt x="14" y="3"/>
                  </a:lnTo>
                  <a:lnTo>
                    <a:pt x="15" y="2"/>
                  </a:lnTo>
                  <a:lnTo>
                    <a:pt x="17" y="0"/>
                  </a:lnTo>
                  <a:lnTo>
                    <a:pt x="20" y="0"/>
                  </a:lnTo>
                  <a:lnTo>
                    <a:pt x="20"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8"/>
            <p:cNvSpPr>
              <a:spLocks/>
            </p:cNvSpPr>
            <p:nvPr/>
          </p:nvSpPr>
          <p:spPr bwMode="auto">
            <a:xfrm>
              <a:off x="6248400" y="3525838"/>
              <a:ext cx="14288" cy="25400"/>
            </a:xfrm>
            <a:custGeom>
              <a:avLst/>
              <a:gdLst>
                <a:gd name="T0" fmla="*/ 2 w 9"/>
                <a:gd name="T1" fmla="*/ 0 h 16"/>
                <a:gd name="T2" fmla="*/ 2 w 9"/>
                <a:gd name="T3" fmla="*/ 0 h 16"/>
                <a:gd name="T4" fmla="*/ 2 w 9"/>
                <a:gd name="T5" fmla="*/ 1 h 16"/>
                <a:gd name="T6" fmla="*/ 3 w 9"/>
                <a:gd name="T7" fmla="*/ 1 h 16"/>
                <a:gd name="T8" fmla="*/ 3 w 9"/>
                <a:gd name="T9" fmla="*/ 3 h 16"/>
                <a:gd name="T10" fmla="*/ 3 w 9"/>
                <a:gd name="T11" fmla="*/ 3 h 16"/>
                <a:gd name="T12" fmla="*/ 3 w 9"/>
                <a:gd name="T13" fmla="*/ 5 h 16"/>
                <a:gd name="T14" fmla="*/ 3 w 9"/>
                <a:gd name="T15" fmla="*/ 5 h 16"/>
                <a:gd name="T16" fmla="*/ 6 w 9"/>
                <a:gd name="T17" fmla="*/ 6 h 16"/>
                <a:gd name="T18" fmla="*/ 8 w 9"/>
                <a:gd name="T19" fmla="*/ 7 h 16"/>
                <a:gd name="T20" fmla="*/ 8 w 9"/>
                <a:gd name="T21" fmla="*/ 7 h 16"/>
                <a:gd name="T22" fmla="*/ 8 w 9"/>
                <a:gd name="T23" fmla="*/ 8 h 16"/>
                <a:gd name="T24" fmla="*/ 8 w 9"/>
                <a:gd name="T25" fmla="*/ 8 h 16"/>
                <a:gd name="T26" fmla="*/ 7 w 9"/>
                <a:gd name="T27" fmla="*/ 9 h 16"/>
                <a:gd name="T28" fmla="*/ 8 w 9"/>
                <a:gd name="T29" fmla="*/ 10 h 16"/>
                <a:gd name="T30" fmla="*/ 9 w 9"/>
                <a:gd name="T31" fmla="*/ 12 h 16"/>
                <a:gd name="T32" fmla="*/ 9 w 9"/>
                <a:gd name="T33" fmla="*/ 16 h 16"/>
                <a:gd name="T34" fmla="*/ 9 w 9"/>
                <a:gd name="T35" fmla="*/ 16 h 16"/>
                <a:gd name="T36" fmla="*/ 8 w 9"/>
                <a:gd name="T37" fmla="*/ 16 h 16"/>
                <a:gd name="T38" fmla="*/ 7 w 9"/>
                <a:gd name="T39" fmla="*/ 15 h 16"/>
                <a:gd name="T40" fmla="*/ 6 w 9"/>
                <a:gd name="T41" fmla="*/ 15 h 16"/>
                <a:gd name="T42" fmla="*/ 4 w 9"/>
                <a:gd name="T43" fmla="*/ 16 h 16"/>
                <a:gd name="T44" fmla="*/ 4 w 9"/>
                <a:gd name="T45" fmla="*/ 16 h 16"/>
                <a:gd name="T46" fmla="*/ 3 w 9"/>
                <a:gd name="T47" fmla="*/ 14 h 16"/>
                <a:gd name="T48" fmla="*/ 2 w 9"/>
                <a:gd name="T49" fmla="*/ 10 h 16"/>
                <a:gd name="T50" fmla="*/ 0 w 9"/>
                <a:gd name="T51" fmla="*/ 3 h 16"/>
                <a:gd name="T52" fmla="*/ 0 w 9"/>
                <a:gd name="T53" fmla="*/ 3 h 16"/>
                <a:gd name="T54" fmla="*/ 1 w 9"/>
                <a:gd name="T55" fmla="*/ 3 h 16"/>
                <a:gd name="T56" fmla="*/ 1 w 9"/>
                <a:gd name="T57" fmla="*/ 2 h 16"/>
                <a:gd name="T58" fmla="*/ 2 w 9"/>
                <a:gd name="T59" fmla="*/ 0 h 16"/>
                <a:gd name="T60" fmla="*/ 2 w 9"/>
                <a:gd name="T6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 h="16">
                  <a:moveTo>
                    <a:pt x="2" y="0"/>
                  </a:moveTo>
                  <a:lnTo>
                    <a:pt x="2" y="0"/>
                  </a:lnTo>
                  <a:lnTo>
                    <a:pt x="2" y="1"/>
                  </a:lnTo>
                  <a:lnTo>
                    <a:pt x="3" y="1"/>
                  </a:lnTo>
                  <a:lnTo>
                    <a:pt x="3" y="3"/>
                  </a:lnTo>
                  <a:lnTo>
                    <a:pt x="3" y="3"/>
                  </a:lnTo>
                  <a:lnTo>
                    <a:pt x="3" y="5"/>
                  </a:lnTo>
                  <a:lnTo>
                    <a:pt x="3" y="5"/>
                  </a:lnTo>
                  <a:lnTo>
                    <a:pt x="6" y="6"/>
                  </a:lnTo>
                  <a:lnTo>
                    <a:pt x="8" y="7"/>
                  </a:lnTo>
                  <a:lnTo>
                    <a:pt x="8" y="7"/>
                  </a:lnTo>
                  <a:lnTo>
                    <a:pt x="8" y="8"/>
                  </a:lnTo>
                  <a:lnTo>
                    <a:pt x="8" y="8"/>
                  </a:lnTo>
                  <a:lnTo>
                    <a:pt x="7" y="9"/>
                  </a:lnTo>
                  <a:lnTo>
                    <a:pt x="8" y="10"/>
                  </a:lnTo>
                  <a:lnTo>
                    <a:pt x="9" y="12"/>
                  </a:lnTo>
                  <a:lnTo>
                    <a:pt x="9" y="16"/>
                  </a:lnTo>
                  <a:lnTo>
                    <a:pt x="9" y="16"/>
                  </a:lnTo>
                  <a:lnTo>
                    <a:pt x="8" y="16"/>
                  </a:lnTo>
                  <a:lnTo>
                    <a:pt x="7" y="15"/>
                  </a:lnTo>
                  <a:lnTo>
                    <a:pt x="6" y="15"/>
                  </a:lnTo>
                  <a:lnTo>
                    <a:pt x="4" y="16"/>
                  </a:lnTo>
                  <a:lnTo>
                    <a:pt x="4" y="16"/>
                  </a:lnTo>
                  <a:lnTo>
                    <a:pt x="3" y="14"/>
                  </a:lnTo>
                  <a:lnTo>
                    <a:pt x="2" y="10"/>
                  </a:lnTo>
                  <a:lnTo>
                    <a:pt x="0" y="3"/>
                  </a:lnTo>
                  <a:lnTo>
                    <a:pt x="0" y="3"/>
                  </a:lnTo>
                  <a:lnTo>
                    <a:pt x="1" y="3"/>
                  </a:lnTo>
                  <a:lnTo>
                    <a:pt x="1" y="2"/>
                  </a:lnTo>
                  <a:lnTo>
                    <a:pt x="2" y="0"/>
                  </a:lnTo>
                  <a:lnTo>
                    <a:pt x="2"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9"/>
            <p:cNvSpPr>
              <a:spLocks/>
            </p:cNvSpPr>
            <p:nvPr/>
          </p:nvSpPr>
          <p:spPr bwMode="auto">
            <a:xfrm>
              <a:off x="6253163" y="3548063"/>
              <a:ext cx="39688" cy="53975"/>
            </a:xfrm>
            <a:custGeom>
              <a:avLst/>
              <a:gdLst>
                <a:gd name="T0" fmla="*/ 8 w 25"/>
                <a:gd name="T1" fmla="*/ 0 h 34"/>
                <a:gd name="T2" fmla="*/ 8 w 25"/>
                <a:gd name="T3" fmla="*/ 0 h 34"/>
                <a:gd name="T4" fmla="*/ 10 w 25"/>
                <a:gd name="T5" fmla="*/ 1 h 34"/>
                <a:gd name="T6" fmla="*/ 10 w 25"/>
                <a:gd name="T7" fmla="*/ 2 h 34"/>
                <a:gd name="T8" fmla="*/ 10 w 25"/>
                <a:gd name="T9" fmla="*/ 2 h 34"/>
                <a:gd name="T10" fmla="*/ 10 w 25"/>
                <a:gd name="T11" fmla="*/ 3 h 34"/>
                <a:gd name="T12" fmla="*/ 11 w 25"/>
                <a:gd name="T13" fmla="*/ 3 h 34"/>
                <a:gd name="T14" fmla="*/ 13 w 25"/>
                <a:gd name="T15" fmla="*/ 2 h 34"/>
                <a:gd name="T16" fmla="*/ 13 w 25"/>
                <a:gd name="T17" fmla="*/ 2 h 34"/>
                <a:gd name="T18" fmla="*/ 15 w 25"/>
                <a:gd name="T19" fmla="*/ 5 h 34"/>
                <a:gd name="T20" fmla="*/ 18 w 25"/>
                <a:gd name="T21" fmla="*/ 7 h 34"/>
                <a:gd name="T22" fmla="*/ 20 w 25"/>
                <a:gd name="T23" fmla="*/ 8 h 34"/>
                <a:gd name="T24" fmla="*/ 25 w 25"/>
                <a:gd name="T25" fmla="*/ 8 h 34"/>
                <a:gd name="T26" fmla="*/ 25 w 25"/>
                <a:gd name="T27" fmla="*/ 8 h 34"/>
                <a:gd name="T28" fmla="*/ 25 w 25"/>
                <a:gd name="T29" fmla="*/ 16 h 34"/>
                <a:gd name="T30" fmla="*/ 25 w 25"/>
                <a:gd name="T31" fmla="*/ 16 h 34"/>
                <a:gd name="T32" fmla="*/ 20 w 25"/>
                <a:gd name="T33" fmla="*/ 16 h 34"/>
                <a:gd name="T34" fmla="*/ 20 w 25"/>
                <a:gd name="T35" fmla="*/ 16 h 34"/>
                <a:gd name="T36" fmla="*/ 20 w 25"/>
                <a:gd name="T37" fmla="*/ 19 h 34"/>
                <a:gd name="T38" fmla="*/ 19 w 25"/>
                <a:gd name="T39" fmla="*/ 20 h 34"/>
                <a:gd name="T40" fmla="*/ 19 w 25"/>
                <a:gd name="T41" fmla="*/ 20 h 34"/>
                <a:gd name="T42" fmla="*/ 20 w 25"/>
                <a:gd name="T43" fmla="*/ 22 h 34"/>
                <a:gd name="T44" fmla="*/ 19 w 25"/>
                <a:gd name="T45" fmla="*/ 23 h 34"/>
                <a:gd name="T46" fmla="*/ 18 w 25"/>
                <a:gd name="T47" fmla="*/ 26 h 34"/>
                <a:gd name="T48" fmla="*/ 18 w 25"/>
                <a:gd name="T49" fmla="*/ 29 h 34"/>
                <a:gd name="T50" fmla="*/ 18 w 25"/>
                <a:gd name="T51" fmla="*/ 29 h 34"/>
                <a:gd name="T52" fmla="*/ 17 w 25"/>
                <a:gd name="T53" fmla="*/ 30 h 34"/>
                <a:gd name="T54" fmla="*/ 15 w 25"/>
                <a:gd name="T55" fmla="*/ 30 h 34"/>
                <a:gd name="T56" fmla="*/ 14 w 25"/>
                <a:gd name="T57" fmla="*/ 32 h 34"/>
                <a:gd name="T58" fmla="*/ 15 w 25"/>
                <a:gd name="T59" fmla="*/ 32 h 34"/>
                <a:gd name="T60" fmla="*/ 15 w 25"/>
                <a:gd name="T61" fmla="*/ 32 h 34"/>
                <a:gd name="T62" fmla="*/ 15 w 25"/>
                <a:gd name="T63" fmla="*/ 34 h 34"/>
                <a:gd name="T64" fmla="*/ 13 w 25"/>
                <a:gd name="T65" fmla="*/ 34 h 34"/>
                <a:gd name="T66" fmla="*/ 8 w 25"/>
                <a:gd name="T67" fmla="*/ 34 h 34"/>
                <a:gd name="T68" fmla="*/ 8 w 25"/>
                <a:gd name="T69" fmla="*/ 34 h 34"/>
                <a:gd name="T70" fmla="*/ 8 w 25"/>
                <a:gd name="T71" fmla="*/ 32 h 34"/>
                <a:gd name="T72" fmla="*/ 7 w 25"/>
                <a:gd name="T73" fmla="*/ 32 h 34"/>
                <a:gd name="T74" fmla="*/ 6 w 25"/>
                <a:gd name="T75" fmla="*/ 29 h 34"/>
                <a:gd name="T76" fmla="*/ 6 w 25"/>
                <a:gd name="T77" fmla="*/ 29 h 34"/>
                <a:gd name="T78" fmla="*/ 6 w 25"/>
                <a:gd name="T79" fmla="*/ 27 h 34"/>
                <a:gd name="T80" fmla="*/ 7 w 25"/>
                <a:gd name="T81" fmla="*/ 27 h 34"/>
                <a:gd name="T82" fmla="*/ 10 w 25"/>
                <a:gd name="T83" fmla="*/ 26 h 34"/>
                <a:gd name="T84" fmla="*/ 10 w 25"/>
                <a:gd name="T85" fmla="*/ 26 h 34"/>
                <a:gd name="T86" fmla="*/ 6 w 25"/>
                <a:gd name="T87" fmla="*/ 22 h 34"/>
                <a:gd name="T88" fmla="*/ 4 w 25"/>
                <a:gd name="T89" fmla="*/ 21 h 34"/>
                <a:gd name="T90" fmla="*/ 0 w 25"/>
                <a:gd name="T91" fmla="*/ 21 h 34"/>
                <a:gd name="T92" fmla="*/ 0 w 25"/>
                <a:gd name="T93" fmla="*/ 21 h 34"/>
                <a:gd name="T94" fmla="*/ 0 w 25"/>
                <a:gd name="T95" fmla="*/ 19 h 34"/>
                <a:gd name="T96" fmla="*/ 3 w 25"/>
                <a:gd name="T97" fmla="*/ 18 h 34"/>
                <a:gd name="T98" fmla="*/ 5 w 25"/>
                <a:gd name="T99" fmla="*/ 16 h 34"/>
                <a:gd name="T100" fmla="*/ 6 w 25"/>
                <a:gd name="T101" fmla="*/ 15 h 34"/>
                <a:gd name="T102" fmla="*/ 6 w 25"/>
                <a:gd name="T103" fmla="*/ 15 h 34"/>
                <a:gd name="T104" fmla="*/ 7 w 25"/>
                <a:gd name="T105" fmla="*/ 7 h 34"/>
                <a:gd name="T106" fmla="*/ 8 w 25"/>
                <a:gd name="T107" fmla="*/ 0 h 34"/>
                <a:gd name="T108" fmla="*/ 8 w 25"/>
                <a:gd name="T10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 h="34">
                  <a:moveTo>
                    <a:pt x="8" y="0"/>
                  </a:moveTo>
                  <a:lnTo>
                    <a:pt x="8" y="0"/>
                  </a:lnTo>
                  <a:lnTo>
                    <a:pt x="10" y="1"/>
                  </a:lnTo>
                  <a:lnTo>
                    <a:pt x="10" y="2"/>
                  </a:lnTo>
                  <a:lnTo>
                    <a:pt x="10" y="2"/>
                  </a:lnTo>
                  <a:lnTo>
                    <a:pt x="10" y="3"/>
                  </a:lnTo>
                  <a:lnTo>
                    <a:pt x="11" y="3"/>
                  </a:lnTo>
                  <a:lnTo>
                    <a:pt x="13" y="2"/>
                  </a:lnTo>
                  <a:lnTo>
                    <a:pt x="13" y="2"/>
                  </a:lnTo>
                  <a:lnTo>
                    <a:pt x="15" y="5"/>
                  </a:lnTo>
                  <a:lnTo>
                    <a:pt x="18" y="7"/>
                  </a:lnTo>
                  <a:lnTo>
                    <a:pt x="20" y="8"/>
                  </a:lnTo>
                  <a:lnTo>
                    <a:pt x="25" y="8"/>
                  </a:lnTo>
                  <a:lnTo>
                    <a:pt x="25" y="8"/>
                  </a:lnTo>
                  <a:lnTo>
                    <a:pt x="25" y="16"/>
                  </a:lnTo>
                  <a:lnTo>
                    <a:pt x="25" y="16"/>
                  </a:lnTo>
                  <a:lnTo>
                    <a:pt x="20" y="16"/>
                  </a:lnTo>
                  <a:lnTo>
                    <a:pt x="20" y="16"/>
                  </a:lnTo>
                  <a:lnTo>
                    <a:pt x="20" y="19"/>
                  </a:lnTo>
                  <a:lnTo>
                    <a:pt x="19" y="20"/>
                  </a:lnTo>
                  <a:lnTo>
                    <a:pt x="19" y="20"/>
                  </a:lnTo>
                  <a:lnTo>
                    <a:pt x="20" y="22"/>
                  </a:lnTo>
                  <a:lnTo>
                    <a:pt x="19" y="23"/>
                  </a:lnTo>
                  <a:lnTo>
                    <a:pt x="18" y="26"/>
                  </a:lnTo>
                  <a:lnTo>
                    <a:pt x="18" y="29"/>
                  </a:lnTo>
                  <a:lnTo>
                    <a:pt x="18" y="29"/>
                  </a:lnTo>
                  <a:lnTo>
                    <a:pt x="17" y="30"/>
                  </a:lnTo>
                  <a:lnTo>
                    <a:pt x="15" y="30"/>
                  </a:lnTo>
                  <a:lnTo>
                    <a:pt x="14" y="32"/>
                  </a:lnTo>
                  <a:lnTo>
                    <a:pt x="15" y="32"/>
                  </a:lnTo>
                  <a:lnTo>
                    <a:pt x="15" y="32"/>
                  </a:lnTo>
                  <a:lnTo>
                    <a:pt x="15" y="34"/>
                  </a:lnTo>
                  <a:lnTo>
                    <a:pt x="13" y="34"/>
                  </a:lnTo>
                  <a:lnTo>
                    <a:pt x="8" y="34"/>
                  </a:lnTo>
                  <a:lnTo>
                    <a:pt x="8" y="34"/>
                  </a:lnTo>
                  <a:lnTo>
                    <a:pt x="8" y="32"/>
                  </a:lnTo>
                  <a:lnTo>
                    <a:pt x="7" y="32"/>
                  </a:lnTo>
                  <a:lnTo>
                    <a:pt x="6" y="29"/>
                  </a:lnTo>
                  <a:lnTo>
                    <a:pt x="6" y="29"/>
                  </a:lnTo>
                  <a:lnTo>
                    <a:pt x="6" y="27"/>
                  </a:lnTo>
                  <a:lnTo>
                    <a:pt x="7" y="27"/>
                  </a:lnTo>
                  <a:lnTo>
                    <a:pt x="10" y="26"/>
                  </a:lnTo>
                  <a:lnTo>
                    <a:pt x="10" y="26"/>
                  </a:lnTo>
                  <a:lnTo>
                    <a:pt x="6" y="22"/>
                  </a:lnTo>
                  <a:lnTo>
                    <a:pt x="4" y="21"/>
                  </a:lnTo>
                  <a:lnTo>
                    <a:pt x="0" y="21"/>
                  </a:lnTo>
                  <a:lnTo>
                    <a:pt x="0" y="21"/>
                  </a:lnTo>
                  <a:lnTo>
                    <a:pt x="0" y="19"/>
                  </a:lnTo>
                  <a:lnTo>
                    <a:pt x="3" y="18"/>
                  </a:lnTo>
                  <a:lnTo>
                    <a:pt x="5" y="16"/>
                  </a:lnTo>
                  <a:lnTo>
                    <a:pt x="6" y="15"/>
                  </a:lnTo>
                  <a:lnTo>
                    <a:pt x="6" y="15"/>
                  </a:lnTo>
                  <a:lnTo>
                    <a:pt x="7" y="7"/>
                  </a:lnTo>
                  <a:lnTo>
                    <a:pt x="8" y="0"/>
                  </a:lnTo>
                  <a:lnTo>
                    <a:pt x="8"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0"/>
            <p:cNvSpPr>
              <a:spLocks/>
            </p:cNvSpPr>
            <p:nvPr/>
          </p:nvSpPr>
          <p:spPr bwMode="auto">
            <a:xfrm>
              <a:off x="5961063" y="3595688"/>
              <a:ext cx="31750" cy="36513"/>
            </a:xfrm>
            <a:custGeom>
              <a:avLst/>
              <a:gdLst>
                <a:gd name="T0" fmla="*/ 20 w 20"/>
                <a:gd name="T1" fmla="*/ 0 h 23"/>
                <a:gd name="T2" fmla="*/ 20 w 20"/>
                <a:gd name="T3" fmla="*/ 0 h 23"/>
                <a:gd name="T4" fmla="*/ 20 w 20"/>
                <a:gd name="T5" fmla="*/ 3 h 23"/>
                <a:gd name="T6" fmla="*/ 20 w 20"/>
                <a:gd name="T7" fmla="*/ 5 h 23"/>
                <a:gd name="T8" fmla="*/ 20 w 20"/>
                <a:gd name="T9" fmla="*/ 7 h 23"/>
                <a:gd name="T10" fmla="*/ 20 w 20"/>
                <a:gd name="T11" fmla="*/ 10 h 23"/>
                <a:gd name="T12" fmla="*/ 20 w 20"/>
                <a:gd name="T13" fmla="*/ 10 h 23"/>
                <a:gd name="T14" fmla="*/ 19 w 20"/>
                <a:gd name="T15" fmla="*/ 9 h 23"/>
                <a:gd name="T16" fmla="*/ 19 w 20"/>
                <a:gd name="T17" fmla="*/ 6 h 23"/>
                <a:gd name="T18" fmla="*/ 19 w 20"/>
                <a:gd name="T19" fmla="*/ 6 h 23"/>
                <a:gd name="T20" fmla="*/ 18 w 20"/>
                <a:gd name="T21" fmla="*/ 7 h 23"/>
                <a:gd name="T22" fmla="*/ 17 w 20"/>
                <a:gd name="T23" fmla="*/ 9 h 23"/>
                <a:gd name="T24" fmla="*/ 17 w 20"/>
                <a:gd name="T25" fmla="*/ 9 h 23"/>
                <a:gd name="T26" fmla="*/ 17 w 20"/>
                <a:gd name="T27" fmla="*/ 12 h 23"/>
                <a:gd name="T28" fmla="*/ 17 w 20"/>
                <a:gd name="T29" fmla="*/ 16 h 23"/>
                <a:gd name="T30" fmla="*/ 17 w 20"/>
                <a:gd name="T31" fmla="*/ 16 h 23"/>
                <a:gd name="T32" fmla="*/ 15 w 20"/>
                <a:gd name="T33" fmla="*/ 16 h 23"/>
                <a:gd name="T34" fmla="*/ 14 w 20"/>
                <a:gd name="T35" fmla="*/ 16 h 23"/>
                <a:gd name="T36" fmla="*/ 14 w 20"/>
                <a:gd name="T37" fmla="*/ 16 h 23"/>
                <a:gd name="T38" fmla="*/ 14 w 20"/>
                <a:gd name="T39" fmla="*/ 18 h 23"/>
                <a:gd name="T40" fmla="*/ 14 w 20"/>
                <a:gd name="T41" fmla="*/ 19 h 23"/>
                <a:gd name="T42" fmla="*/ 14 w 20"/>
                <a:gd name="T43" fmla="*/ 19 h 23"/>
                <a:gd name="T44" fmla="*/ 11 w 20"/>
                <a:gd name="T45" fmla="*/ 20 h 23"/>
                <a:gd name="T46" fmla="*/ 10 w 20"/>
                <a:gd name="T47" fmla="*/ 20 h 23"/>
                <a:gd name="T48" fmla="*/ 10 w 20"/>
                <a:gd name="T49" fmla="*/ 23 h 23"/>
                <a:gd name="T50" fmla="*/ 10 w 20"/>
                <a:gd name="T51" fmla="*/ 23 h 23"/>
                <a:gd name="T52" fmla="*/ 7 w 20"/>
                <a:gd name="T53" fmla="*/ 20 h 23"/>
                <a:gd name="T54" fmla="*/ 6 w 20"/>
                <a:gd name="T55" fmla="*/ 18 h 23"/>
                <a:gd name="T56" fmla="*/ 6 w 20"/>
                <a:gd name="T57" fmla="*/ 18 h 23"/>
                <a:gd name="T58" fmla="*/ 2 w 20"/>
                <a:gd name="T59" fmla="*/ 14 h 23"/>
                <a:gd name="T60" fmla="*/ 2 w 20"/>
                <a:gd name="T61" fmla="*/ 14 h 23"/>
                <a:gd name="T62" fmla="*/ 2 w 20"/>
                <a:gd name="T63" fmla="*/ 12 h 23"/>
                <a:gd name="T64" fmla="*/ 1 w 20"/>
                <a:gd name="T65" fmla="*/ 10 h 23"/>
                <a:gd name="T66" fmla="*/ 1 w 20"/>
                <a:gd name="T67" fmla="*/ 7 h 23"/>
                <a:gd name="T68" fmla="*/ 0 w 20"/>
                <a:gd name="T69" fmla="*/ 5 h 23"/>
                <a:gd name="T70" fmla="*/ 0 w 20"/>
                <a:gd name="T71" fmla="*/ 5 h 23"/>
                <a:gd name="T72" fmla="*/ 1 w 20"/>
                <a:gd name="T73" fmla="*/ 4 h 23"/>
                <a:gd name="T74" fmla="*/ 5 w 20"/>
                <a:gd name="T75" fmla="*/ 3 h 23"/>
                <a:gd name="T76" fmla="*/ 12 w 20"/>
                <a:gd name="T77" fmla="*/ 2 h 23"/>
                <a:gd name="T78" fmla="*/ 12 w 20"/>
                <a:gd name="T79" fmla="*/ 2 h 23"/>
                <a:gd name="T80" fmla="*/ 15 w 20"/>
                <a:gd name="T81" fmla="*/ 0 h 23"/>
                <a:gd name="T82" fmla="*/ 18 w 20"/>
                <a:gd name="T83" fmla="*/ 0 h 23"/>
                <a:gd name="T84" fmla="*/ 20 w 20"/>
                <a:gd name="T85" fmla="*/ 0 h 23"/>
                <a:gd name="T86" fmla="*/ 20 w 20"/>
                <a:gd name="T8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 h="23">
                  <a:moveTo>
                    <a:pt x="20" y="0"/>
                  </a:moveTo>
                  <a:lnTo>
                    <a:pt x="20" y="0"/>
                  </a:lnTo>
                  <a:lnTo>
                    <a:pt x="20" y="3"/>
                  </a:lnTo>
                  <a:lnTo>
                    <a:pt x="20" y="5"/>
                  </a:lnTo>
                  <a:lnTo>
                    <a:pt x="20" y="7"/>
                  </a:lnTo>
                  <a:lnTo>
                    <a:pt x="20" y="10"/>
                  </a:lnTo>
                  <a:lnTo>
                    <a:pt x="20" y="10"/>
                  </a:lnTo>
                  <a:lnTo>
                    <a:pt x="19" y="9"/>
                  </a:lnTo>
                  <a:lnTo>
                    <a:pt x="19" y="6"/>
                  </a:lnTo>
                  <a:lnTo>
                    <a:pt x="19" y="6"/>
                  </a:lnTo>
                  <a:lnTo>
                    <a:pt x="18" y="7"/>
                  </a:lnTo>
                  <a:lnTo>
                    <a:pt x="17" y="9"/>
                  </a:lnTo>
                  <a:lnTo>
                    <a:pt x="17" y="9"/>
                  </a:lnTo>
                  <a:lnTo>
                    <a:pt x="17" y="12"/>
                  </a:lnTo>
                  <a:lnTo>
                    <a:pt x="17" y="16"/>
                  </a:lnTo>
                  <a:lnTo>
                    <a:pt x="17" y="16"/>
                  </a:lnTo>
                  <a:lnTo>
                    <a:pt x="15" y="16"/>
                  </a:lnTo>
                  <a:lnTo>
                    <a:pt x="14" y="16"/>
                  </a:lnTo>
                  <a:lnTo>
                    <a:pt x="14" y="16"/>
                  </a:lnTo>
                  <a:lnTo>
                    <a:pt x="14" y="18"/>
                  </a:lnTo>
                  <a:lnTo>
                    <a:pt x="14" y="19"/>
                  </a:lnTo>
                  <a:lnTo>
                    <a:pt x="14" y="19"/>
                  </a:lnTo>
                  <a:lnTo>
                    <a:pt x="11" y="20"/>
                  </a:lnTo>
                  <a:lnTo>
                    <a:pt x="10" y="20"/>
                  </a:lnTo>
                  <a:lnTo>
                    <a:pt x="10" y="23"/>
                  </a:lnTo>
                  <a:lnTo>
                    <a:pt x="10" y="23"/>
                  </a:lnTo>
                  <a:lnTo>
                    <a:pt x="7" y="20"/>
                  </a:lnTo>
                  <a:lnTo>
                    <a:pt x="6" y="18"/>
                  </a:lnTo>
                  <a:lnTo>
                    <a:pt x="6" y="18"/>
                  </a:lnTo>
                  <a:lnTo>
                    <a:pt x="2" y="14"/>
                  </a:lnTo>
                  <a:lnTo>
                    <a:pt x="2" y="14"/>
                  </a:lnTo>
                  <a:lnTo>
                    <a:pt x="2" y="12"/>
                  </a:lnTo>
                  <a:lnTo>
                    <a:pt x="1" y="10"/>
                  </a:lnTo>
                  <a:lnTo>
                    <a:pt x="1" y="7"/>
                  </a:lnTo>
                  <a:lnTo>
                    <a:pt x="0" y="5"/>
                  </a:lnTo>
                  <a:lnTo>
                    <a:pt x="0" y="5"/>
                  </a:lnTo>
                  <a:lnTo>
                    <a:pt x="1" y="4"/>
                  </a:lnTo>
                  <a:lnTo>
                    <a:pt x="5" y="3"/>
                  </a:lnTo>
                  <a:lnTo>
                    <a:pt x="12" y="2"/>
                  </a:lnTo>
                  <a:lnTo>
                    <a:pt x="12" y="2"/>
                  </a:lnTo>
                  <a:lnTo>
                    <a:pt x="15" y="0"/>
                  </a:lnTo>
                  <a:lnTo>
                    <a:pt x="18" y="0"/>
                  </a:lnTo>
                  <a:lnTo>
                    <a:pt x="20" y="0"/>
                  </a:lnTo>
                  <a:lnTo>
                    <a:pt x="20"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1"/>
            <p:cNvSpPr>
              <a:spLocks/>
            </p:cNvSpPr>
            <p:nvPr/>
          </p:nvSpPr>
          <p:spPr bwMode="auto">
            <a:xfrm>
              <a:off x="3736975" y="1997076"/>
              <a:ext cx="614363" cy="458788"/>
            </a:xfrm>
            <a:custGeom>
              <a:avLst/>
              <a:gdLst>
                <a:gd name="T0" fmla="*/ 278 w 387"/>
                <a:gd name="T1" fmla="*/ 29 h 289"/>
                <a:gd name="T2" fmla="*/ 293 w 387"/>
                <a:gd name="T3" fmla="*/ 33 h 289"/>
                <a:gd name="T4" fmla="*/ 319 w 387"/>
                <a:gd name="T5" fmla="*/ 26 h 289"/>
                <a:gd name="T6" fmla="*/ 317 w 387"/>
                <a:gd name="T7" fmla="*/ 39 h 289"/>
                <a:gd name="T8" fmla="*/ 336 w 387"/>
                <a:gd name="T9" fmla="*/ 33 h 289"/>
                <a:gd name="T10" fmla="*/ 371 w 387"/>
                <a:gd name="T11" fmla="*/ 28 h 289"/>
                <a:gd name="T12" fmla="*/ 384 w 387"/>
                <a:gd name="T13" fmla="*/ 34 h 289"/>
                <a:gd name="T14" fmla="*/ 358 w 387"/>
                <a:gd name="T15" fmla="*/ 49 h 289"/>
                <a:gd name="T16" fmla="*/ 347 w 387"/>
                <a:gd name="T17" fmla="*/ 58 h 289"/>
                <a:gd name="T18" fmla="*/ 337 w 387"/>
                <a:gd name="T19" fmla="*/ 75 h 289"/>
                <a:gd name="T20" fmla="*/ 339 w 387"/>
                <a:gd name="T21" fmla="*/ 89 h 289"/>
                <a:gd name="T22" fmla="*/ 346 w 387"/>
                <a:gd name="T23" fmla="*/ 108 h 289"/>
                <a:gd name="T24" fmla="*/ 341 w 387"/>
                <a:gd name="T25" fmla="*/ 122 h 289"/>
                <a:gd name="T26" fmla="*/ 337 w 387"/>
                <a:gd name="T27" fmla="*/ 129 h 289"/>
                <a:gd name="T28" fmla="*/ 316 w 387"/>
                <a:gd name="T29" fmla="*/ 144 h 289"/>
                <a:gd name="T30" fmla="*/ 323 w 387"/>
                <a:gd name="T31" fmla="*/ 163 h 289"/>
                <a:gd name="T32" fmla="*/ 330 w 387"/>
                <a:gd name="T33" fmla="*/ 175 h 289"/>
                <a:gd name="T34" fmla="*/ 304 w 387"/>
                <a:gd name="T35" fmla="*/ 174 h 289"/>
                <a:gd name="T36" fmla="*/ 310 w 387"/>
                <a:gd name="T37" fmla="*/ 181 h 289"/>
                <a:gd name="T38" fmla="*/ 296 w 387"/>
                <a:gd name="T39" fmla="*/ 197 h 289"/>
                <a:gd name="T40" fmla="*/ 273 w 387"/>
                <a:gd name="T41" fmla="*/ 204 h 289"/>
                <a:gd name="T42" fmla="*/ 261 w 387"/>
                <a:gd name="T43" fmla="*/ 211 h 289"/>
                <a:gd name="T44" fmla="*/ 252 w 387"/>
                <a:gd name="T45" fmla="*/ 221 h 289"/>
                <a:gd name="T46" fmla="*/ 218 w 387"/>
                <a:gd name="T47" fmla="*/ 230 h 289"/>
                <a:gd name="T48" fmla="*/ 208 w 387"/>
                <a:gd name="T49" fmla="*/ 244 h 289"/>
                <a:gd name="T50" fmla="*/ 198 w 387"/>
                <a:gd name="T51" fmla="*/ 262 h 289"/>
                <a:gd name="T52" fmla="*/ 195 w 387"/>
                <a:gd name="T53" fmla="*/ 280 h 289"/>
                <a:gd name="T54" fmla="*/ 162 w 387"/>
                <a:gd name="T55" fmla="*/ 280 h 289"/>
                <a:gd name="T56" fmla="*/ 150 w 387"/>
                <a:gd name="T57" fmla="*/ 265 h 289"/>
                <a:gd name="T58" fmla="*/ 140 w 387"/>
                <a:gd name="T59" fmla="*/ 252 h 289"/>
                <a:gd name="T60" fmla="*/ 132 w 387"/>
                <a:gd name="T61" fmla="*/ 242 h 289"/>
                <a:gd name="T62" fmla="*/ 126 w 387"/>
                <a:gd name="T63" fmla="*/ 217 h 289"/>
                <a:gd name="T64" fmla="*/ 129 w 387"/>
                <a:gd name="T65" fmla="*/ 203 h 289"/>
                <a:gd name="T66" fmla="*/ 140 w 387"/>
                <a:gd name="T67" fmla="*/ 197 h 289"/>
                <a:gd name="T68" fmla="*/ 134 w 387"/>
                <a:gd name="T69" fmla="*/ 184 h 289"/>
                <a:gd name="T70" fmla="*/ 138 w 387"/>
                <a:gd name="T71" fmla="*/ 171 h 289"/>
                <a:gd name="T72" fmla="*/ 122 w 387"/>
                <a:gd name="T73" fmla="*/ 167 h 289"/>
                <a:gd name="T74" fmla="*/ 109 w 387"/>
                <a:gd name="T75" fmla="*/ 146 h 289"/>
                <a:gd name="T76" fmla="*/ 100 w 387"/>
                <a:gd name="T77" fmla="*/ 124 h 289"/>
                <a:gd name="T78" fmla="*/ 73 w 387"/>
                <a:gd name="T79" fmla="*/ 112 h 289"/>
                <a:gd name="T80" fmla="*/ 39 w 387"/>
                <a:gd name="T81" fmla="*/ 112 h 289"/>
                <a:gd name="T82" fmla="*/ 29 w 387"/>
                <a:gd name="T83" fmla="*/ 106 h 289"/>
                <a:gd name="T84" fmla="*/ 24 w 387"/>
                <a:gd name="T85" fmla="*/ 95 h 289"/>
                <a:gd name="T86" fmla="*/ 14 w 387"/>
                <a:gd name="T87" fmla="*/ 89 h 289"/>
                <a:gd name="T88" fmla="*/ 24 w 387"/>
                <a:gd name="T89" fmla="*/ 74 h 289"/>
                <a:gd name="T90" fmla="*/ 45 w 387"/>
                <a:gd name="T91" fmla="*/ 65 h 289"/>
                <a:gd name="T92" fmla="*/ 38 w 387"/>
                <a:gd name="T93" fmla="*/ 54 h 289"/>
                <a:gd name="T94" fmla="*/ 44 w 387"/>
                <a:gd name="T95" fmla="*/ 47 h 289"/>
                <a:gd name="T96" fmla="*/ 55 w 387"/>
                <a:gd name="T97" fmla="*/ 44 h 289"/>
                <a:gd name="T98" fmla="*/ 84 w 387"/>
                <a:gd name="T99" fmla="*/ 31 h 289"/>
                <a:gd name="T100" fmla="*/ 119 w 387"/>
                <a:gd name="T101" fmla="*/ 24 h 289"/>
                <a:gd name="T102" fmla="*/ 139 w 387"/>
                <a:gd name="T103" fmla="*/ 27 h 289"/>
                <a:gd name="T104" fmla="*/ 152 w 387"/>
                <a:gd name="T105" fmla="*/ 15 h 289"/>
                <a:gd name="T106" fmla="*/ 177 w 387"/>
                <a:gd name="T107" fmla="*/ 24 h 289"/>
                <a:gd name="T108" fmla="*/ 176 w 387"/>
                <a:gd name="T109" fmla="*/ 10 h 289"/>
                <a:gd name="T110" fmla="*/ 211 w 387"/>
                <a:gd name="T111" fmla="*/ 7 h 289"/>
                <a:gd name="T112" fmla="*/ 245 w 387"/>
                <a:gd name="T113" fmla="*/ 1 h 289"/>
                <a:gd name="T114" fmla="*/ 298 w 387"/>
                <a:gd name="T115" fmla="*/ 7 h 289"/>
                <a:gd name="T116" fmla="*/ 319 w 387"/>
                <a:gd name="T117" fmla="*/ 12 h 289"/>
                <a:gd name="T118" fmla="*/ 275 w 387"/>
                <a:gd name="T119" fmla="*/ 25 h 289"/>
                <a:gd name="T120" fmla="*/ 265 w 387"/>
                <a:gd name="T121" fmla="*/ 27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7" h="289">
                  <a:moveTo>
                    <a:pt x="262" y="28"/>
                  </a:moveTo>
                  <a:lnTo>
                    <a:pt x="262" y="28"/>
                  </a:lnTo>
                  <a:lnTo>
                    <a:pt x="263" y="29"/>
                  </a:lnTo>
                  <a:lnTo>
                    <a:pt x="264" y="29"/>
                  </a:lnTo>
                  <a:lnTo>
                    <a:pt x="265" y="31"/>
                  </a:lnTo>
                  <a:lnTo>
                    <a:pt x="265" y="32"/>
                  </a:lnTo>
                  <a:lnTo>
                    <a:pt x="265" y="32"/>
                  </a:lnTo>
                  <a:lnTo>
                    <a:pt x="268" y="32"/>
                  </a:lnTo>
                  <a:lnTo>
                    <a:pt x="269" y="31"/>
                  </a:lnTo>
                  <a:lnTo>
                    <a:pt x="270" y="29"/>
                  </a:lnTo>
                  <a:lnTo>
                    <a:pt x="270" y="29"/>
                  </a:lnTo>
                  <a:lnTo>
                    <a:pt x="272" y="31"/>
                  </a:lnTo>
                  <a:lnTo>
                    <a:pt x="275" y="32"/>
                  </a:lnTo>
                  <a:lnTo>
                    <a:pt x="275" y="32"/>
                  </a:lnTo>
                  <a:lnTo>
                    <a:pt x="278" y="29"/>
                  </a:lnTo>
                  <a:lnTo>
                    <a:pt x="278" y="29"/>
                  </a:lnTo>
                  <a:lnTo>
                    <a:pt x="283" y="29"/>
                  </a:lnTo>
                  <a:lnTo>
                    <a:pt x="283" y="29"/>
                  </a:lnTo>
                  <a:lnTo>
                    <a:pt x="292" y="27"/>
                  </a:lnTo>
                  <a:lnTo>
                    <a:pt x="297" y="27"/>
                  </a:lnTo>
                  <a:lnTo>
                    <a:pt x="300" y="28"/>
                  </a:lnTo>
                  <a:lnTo>
                    <a:pt x="300" y="28"/>
                  </a:lnTo>
                  <a:lnTo>
                    <a:pt x="298" y="29"/>
                  </a:lnTo>
                  <a:lnTo>
                    <a:pt x="296" y="31"/>
                  </a:lnTo>
                  <a:lnTo>
                    <a:pt x="292" y="31"/>
                  </a:lnTo>
                  <a:lnTo>
                    <a:pt x="291" y="33"/>
                  </a:lnTo>
                  <a:lnTo>
                    <a:pt x="291" y="33"/>
                  </a:lnTo>
                  <a:lnTo>
                    <a:pt x="291" y="34"/>
                  </a:lnTo>
                  <a:lnTo>
                    <a:pt x="292" y="34"/>
                  </a:lnTo>
                  <a:lnTo>
                    <a:pt x="293" y="33"/>
                  </a:lnTo>
                  <a:lnTo>
                    <a:pt x="293" y="33"/>
                  </a:lnTo>
                  <a:lnTo>
                    <a:pt x="297" y="34"/>
                  </a:lnTo>
                  <a:lnTo>
                    <a:pt x="299" y="34"/>
                  </a:lnTo>
                  <a:lnTo>
                    <a:pt x="302" y="33"/>
                  </a:lnTo>
                  <a:lnTo>
                    <a:pt x="302" y="33"/>
                  </a:lnTo>
                  <a:lnTo>
                    <a:pt x="305" y="32"/>
                  </a:lnTo>
                  <a:lnTo>
                    <a:pt x="305" y="32"/>
                  </a:lnTo>
                  <a:lnTo>
                    <a:pt x="312" y="28"/>
                  </a:lnTo>
                  <a:lnTo>
                    <a:pt x="312" y="28"/>
                  </a:lnTo>
                  <a:lnTo>
                    <a:pt x="313" y="28"/>
                  </a:lnTo>
                  <a:lnTo>
                    <a:pt x="313" y="27"/>
                  </a:lnTo>
                  <a:lnTo>
                    <a:pt x="315" y="26"/>
                  </a:lnTo>
                  <a:lnTo>
                    <a:pt x="315" y="26"/>
                  </a:lnTo>
                  <a:lnTo>
                    <a:pt x="319" y="26"/>
                  </a:lnTo>
                  <a:lnTo>
                    <a:pt x="319" y="26"/>
                  </a:lnTo>
                  <a:lnTo>
                    <a:pt x="322" y="25"/>
                  </a:lnTo>
                  <a:lnTo>
                    <a:pt x="324" y="25"/>
                  </a:lnTo>
                  <a:lnTo>
                    <a:pt x="327" y="25"/>
                  </a:lnTo>
                  <a:lnTo>
                    <a:pt x="327" y="25"/>
                  </a:lnTo>
                  <a:lnTo>
                    <a:pt x="327" y="28"/>
                  </a:lnTo>
                  <a:lnTo>
                    <a:pt x="326" y="29"/>
                  </a:lnTo>
                  <a:lnTo>
                    <a:pt x="325" y="29"/>
                  </a:lnTo>
                  <a:lnTo>
                    <a:pt x="325" y="29"/>
                  </a:lnTo>
                  <a:lnTo>
                    <a:pt x="323" y="33"/>
                  </a:lnTo>
                  <a:lnTo>
                    <a:pt x="323" y="33"/>
                  </a:lnTo>
                  <a:lnTo>
                    <a:pt x="320" y="37"/>
                  </a:lnTo>
                  <a:lnTo>
                    <a:pt x="318" y="38"/>
                  </a:lnTo>
                  <a:lnTo>
                    <a:pt x="316" y="38"/>
                  </a:lnTo>
                  <a:lnTo>
                    <a:pt x="316" y="38"/>
                  </a:lnTo>
                  <a:lnTo>
                    <a:pt x="317" y="39"/>
                  </a:lnTo>
                  <a:lnTo>
                    <a:pt x="318" y="39"/>
                  </a:lnTo>
                  <a:lnTo>
                    <a:pt x="320" y="38"/>
                  </a:lnTo>
                  <a:lnTo>
                    <a:pt x="323" y="38"/>
                  </a:lnTo>
                  <a:lnTo>
                    <a:pt x="323" y="38"/>
                  </a:lnTo>
                  <a:lnTo>
                    <a:pt x="323" y="38"/>
                  </a:lnTo>
                  <a:lnTo>
                    <a:pt x="324" y="37"/>
                  </a:lnTo>
                  <a:lnTo>
                    <a:pt x="324" y="34"/>
                  </a:lnTo>
                  <a:lnTo>
                    <a:pt x="324" y="34"/>
                  </a:lnTo>
                  <a:lnTo>
                    <a:pt x="326" y="34"/>
                  </a:lnTo>
                  <a:lnTo>
                    <a:pt x="329" y="34"/>
                  </a:lnTo>
                  <a:lnTo>
                    <a:pt x="331" y="33"/>
                  </a:lnTo>
                  <a:lnTo>
                    <a:pt x="332" y="32"/>
                  </a:lnTo>
                  <a:lnTo>
                    <a:pt x="332" y="32"/>
                  </a:lnTo>
                  <a:lnTo>
                    <a:pt x="333" y="33"/>
                  </a:lnTo>
                  <a:lnTo>
                    <a:pt x="336" y="33"/>
                  </a:lnTo>
                  <a:lnTo>
                    <a:pt x="340" y="32"/>
                  </a:lnTo>
                  <a:lnTo>
                    <a:pt x="345" y="32"/>
                  </a:lnTo>
                  <a:lnTo>
                    <a:pt x="346" y="32"/>
                  </a:lnTo>
                  <a:lnTo>
                    <a:pt x="347" y="33"/>
                  </a:lnTo>
                  <a:lnTo>
                    <a:pt x="347" y="33"/>
                  </a:lnTo>
                  <a:lnTo>
                    <a:pt x="352" y="28"/>
                  </a:lnTo>
                  <a:lnTo>
                    <a:pt x="352" y="28"/>
                  </a:lnTo>
                  <a:lnTo>
                    <a:pt x="356" y="28"/>
                  </a:lnTo>
                  <a:lnTo>
                    <a:pt x="359" y="28"/>
                  </a:lnTo>
                  <a:lnTo>
                    <a:pt x="361" y="27"/>
                  </a:lnTo>
                  <a:lnTo>
                    <a:pt x="365" y="26"/>
                  </a:lnTo>
                  <a:lnTo>
                    <a:pt x="365" y="26"/>
                  </a:lnTo>
                  <a:lnTo>
                    <a:pt x="366" y="28"/>
                  </a:lnTo>
                  <a:lnTo>
                    <a:pt x="366" y="28"/>
                  </a:lnTo>
                  <a:lnTo>
                    <a:pt x="371" y="28"/>
                  </a:lnTo>
                  <a:lnTo>
                    <a:pt x="374" y="28"/>
                  </a:lnTo>
                  <a:lnTo>
                    <a:pt x="374" y="28"/>
                  </a:lnTo>
                  <a:lnTo>
                    <a:pt x="375" y="29"/>
                  </a:lnTo>
                  <a:lnTo>
                    <a:pt x="375" y="28"/>
                  </a:lnTo>
                  <a:lnTo>
                    <a:pt x="377" y="28"/>
                  </a:lnTo>
                  <a:lnTo>
                    <a:pt x="378" y="28"/>
                  </a:lnTo>
                  <a:lnTo>
                    <a:pt x="378" y="28"/>
                  </a:lnTo>
                  <a:lnTo>
                    <a:pt x="381" y="31"/>
                  </a:lnTo>
                  <a:lnTo>
                    <a:pt x="384" y="31"/>
                  </a:lnTo>
                  <a:lnTo>
                    <a:pt x="387" y="32"/>
                  </a:lnTo>
                  <a:lnTo>
                    <a:pt x="387" y="32"/>
                  </a:lnTo>
                  <a:lnTo>
                    <a:pt x="387" y="33"/>
                  </a:lnTo>
                  <a:lnTo>
                    <a:pt x="386" y="34"/>
                  </a:lnTo>
                  <a:lnTo>
                    <a:pt x="384" y="34"/>
                  </a:lnTo>
                  <a:lnTo>
                    <a:pt x="384" y="34"/>
                  </a:lnTo>
                  <a:lnTo>
                    <a:pt x="380" y="38"/>
                  </a:lnTo>
                  <a:lnTo>
                    <a:pt x="380" y="38"/>
                  </a:lnTo>
                  <a:lnTo>
                    <a:pt x="374" y="40"/>
                  </a:lnTo>
                  <a:lnTo>
                    <a:pt x="371" y="41"/>
                  </a:lnTo>
                  <a:lnTo>
                    <a:pt x="370" y="44"/>
                  </a:lnTo>
                  <a:lnTo>
                    <a:pt x="370" y="44"/>
                  </a:lnTo>
                  <a:lnTo>
                    <a:pt x="363" y="44"/>
                  </a:lnTo>
                  <a:lnTo>
                    <a:pt x="360" y="45"/>
                  </a:lnTo>
                  <a:lnTo>
                    <a:pt x="358" y="46"/>
                  </a:lnTo>
                  <a:lnTo>
                    <a:pt x="358" y="46"/>
                  </a:lnTo>
                  <a:lnTo>
                    <a:pt x="361" y="48"/>
                  </a:lnTo>
                  <a:lnTo>
                    <a:pt x="360" y="48"/>
                  </a:lnTo>
                  <a:lnTo>
                    <a:pt x="357" y="48"/>
                  </a:lnTo>
                  <a:lnTo>
                    <a:pt x="357" y="48"/>
                  </a:lnTo>
                  <a:lnTo>
                    <a:pt x="358" y="49"/>
                  </a:lnTo>
                  <a:lnTo>
                    <a:pt x="359" y="49"/>
                  </a:lnTo>
                  <a:lnTo>
                    <a:pt x="361" y="51"/>
                  </a:lnTo>
                  <a:lnTo>
                    <a:pt x="361" y="51"/>
                  </a:lnTo>
                  <a:lnTo>
                    <a:pt x="359" y="53"/>
                  </a:lnTo>
                  <a:lnTo>
                    <a:pt x="356" y="54"/>
                  </a:lnTo>
                  <a:lnTo>
                    <a:pt x="352" y="56"/>
                  </a:lnTo>
                  <a:lnTo>
                    <a:pt x="351" y="58"/>
                  </a:lnTo>
                  <a:lnTo>
                    <a:pt x="351" y="60"/>
                  </a:lnTo>
                  <a:lnTo>
                    <a:pt x="351" y="60"/>
                  </a:lnTo>
                  <a:lnTo>
                    <a:pt x="350" y="59"/>
                  </a:lnTo>
                  <a:lnTo>
                    <a:pt x="350" y="59"/>
                  </a:lnTo>
                  <a:lnTo>
                    <a:pt x="351" y="58"/>
                  </a:lnTo>
                  <a:lnTo>
                    <a:pt x="351" y="56"/>
                  </a:lnTo>
                  <a:lnTo>
                    <a:pt x="351" y="56"/>
                  </a:lnTo>
                  <a:lnTo>
                    <a:pt x="347" y="58"/>
                  </a:lnTo>
                  <a:lnTo>
                    <a:pt x="343" y="60"/>
                  </a:lnTo>
                  <a:lnTo>
                    <a:pt x="343" y="60"/>
                  </a:lnTo>
                  <a:lnTo>
                    <a:pt x="343" y="60"/>
                  </a:lnTo>
                  <a:lnTo>
                    <a:pt x="344" y="61"/>
                  </a:lnTo>
                  <a:lnTo>
                    <a:pt x="346" y="61"/>
                  </a:lnTo>
                  <a:lnTo>
                    <a:pt x="346" y="61"/>
                  </a:lnTo>
                  <a:lnTo>
                    <a:pt x="344" y="63"/>
                  </a:lnTo>
                  <a:lnTo>
                    <a:pt x="344" y="65"/>
                  </a:lnTo>
                  <a:lnTo>
                    <a:pt x="343" y="69"/>
                  </a:lnTo>
                  <a:lnTo>
                    <a:pt x="343" y="69"/>
                  </a:lnTo>
                  <a:lnTo>
                    <a:pt x="341" y="71"/>
                  </a:lnTo>
                  <a:lnTo>
                    <a:pt x="339" y="71"/>
                  </a:lnTo>
                  <a:lnTo>
                    <a:pt x="337" y="72"/>
                  </a:lnTo>
                  <a:lnTo>
                    <a:pt x="337" y="72"/>
                  </a:lnTo>
                  <a:lnTo>
                    <a:pt x="337" y="75"/>
                  </a:lnTo>
                  <a:lnTo>
                    <a:pt x="337" y="78"/>
                  </a:lnTo>
                  <a:lnTo>
                    <a:pt x="337" y="78"/>
                  </a:lnTo>
                  <a:lnTo>
                    <a:pt x="333" y="78"/>
                  </a:lnTo>
                  <a:lnTo>
                    <a:pt x="330" y="79"/>
                  </a:lnTo>
                  <a:lnTo>
                    <a:pt x="330" y="79"/>
                  </a:lnTo>
                  <a:lnTo>
                    <a:pt x="332" y="81"/>
                  </a:lnTo>
                  <a:lnTo>
                    <a:pt x="333" y="83"/>
                  </a:lnTo>
                  <a:lnTo>
                    <a:pt x="333" y="83"/>
                  </a:lnTo>
                  <a:lnTo>
                    <a:pt x="334" y="85"/>
                  </a:lnTo>
                  <a:lnTo>
                    <a:pt x="336" y="86"/>
                  </a:lnTo>
                  <a:lnTo>
                    <a:pt x="339" y="87"/>
                  </a:lnTo>
                  <a:lnTo>
                    <a:pt x="339" y="87"/>
                  </a:lnTo>
                  <a:lnTo>
                    <a:pt x="339" y="88"/>
                  </a:lnTo>
                  <a:lnTo>
                    <a:pt x="339" y="89"/>
                  </a:lnTo>
                  <a:lnTo>
                    <a:pt x="339" y="89"/>
                  </a:lnTo>
                  <a:lnTo>
                    <a:pt x="341" y="90"/>
                  </a:lnTo>
                  <a:lnTo>
                    <a:pt x="344" y="92"/>
                  </a:lnTo>
                  <a:lnTo>
                    <a:pt x="344" y="92"/>
                  </a:lnTo>
                  <a:lnTo>
                    <a:pt x="345" y="94"/>
                  </a:lnTo>
                  <a:lnTo>
                    <a:pt x="346" y="95"/>
                  </a:lnTo>
                  <a:lnTo>
                    <a:pt x="346" y="97"/>
                  </a:lnTo>
                  <a:lnTo>
                    <a:pt x="346" y="97"/>
                  </a:lnTo>
                  <a:lnTo>
                    <a:pt x="338" y="99"/>
                  </a:lnTo>
                  <a:lnTo>
                    <a:pt x="334" y="99"/>
                  </a:lnTo>
                  <a:lnTo>
                    <a:pt x="330" y="101"/>
                  </a:lnTo>
                  <a:lnTo>
                    <a:pt x="330" y="101"/>
                  </a:lnTo>
                  <a:lnTo>
                    <a:pt x="337" y="106"/>
                  </a:lnTo>
                  <a:lnTo>
                    <a:pt x="340" y="108"/>
                  </a:lnTo>
                  <a:lnTo>
                    <a:pt x="346" y="108"/>
                  </a:lnTo>
                  <a:lnTo>
                    <a:pt x="346" y="108"/>
                  </a:lnTo>
                  <a:lnTo>
                    <a:pt x="346" y="110"/>
                  </a:lnTo>
                  <a:lnTo>
                    <a:pt x="346" y="112"/>
                  </a:lnTo>
                  <a:lnTo>
                    <a:pt x="349" y="112"/>
                  </a:lnTo>
                  <a:lnTo>
                    <a:pt x="349" y="112"/>
                  </a:lnTo>
                  <a:lnTo>
                    <a:pt x="349" y="114"/>
                  </a:lnTo>
                  <a:lnTo>
                    <a:pt x="347" y="114"/>
                  </a:lnTo>
                  <a:lnTo>
                    <a:pt x="346" y="115"/>
                  </a:lnTo>
                  <a:lnTo>
                    <a:pt x="346" y="116"/>
                  </a:lnTo>
                  <a:lnTo>
                    <a:pt x="346" y="116"/>
                  </a:lnTo>
                  <a:lnTo>
                    <a:pt x="345" y="117"/>
                  </a:lnTo>
                  <a:lnTo>
                    <a:pt x="344" y="119"/>
                  </a:lnTo>
                  <a:lnTo>
                    <a:pt x="341" y="120"/>
                  </a:lnTo>
                  <a:lnTo>
                    <a:pt x="341" y="120"/>
                  </a:lnTo>
                  <a:lnTo>
                    <a:pt x="340" y="121"/>
                  </a:lnTo>
                  <a:lnTo>
                    <a:pt x="341" y="122"/>
                  </a:lnTo>
                  <a:lnTo>
                    <a:pt x="344" y="123"/>
                  </a:lnTo>
                  <a:lnTo>
                    <a:pt x="345" y="124"/>
                  </a:lnTo>
                  <a:lnTo>
                    <a:pt x="346" y="126"/>
                  </a:lnTo>
                  <a:lnTo>
                    <a:pt x="346" y="128"/>
                  </a:lnTo>
                  <a:lnTo>
                    <a:pt x="346" y="128"/>
                  </a:lnTo>
                  <a:lnTo>
                    <a:pt x="344" y="128"/>
                  </a:lnTo>
                  <a:lnTo>
                    <a:pt x="344" y="128"/>
                  </a:lnTo>
                  <a:lnTo>
                    <a:pt x="344" y="129"/>
                  </a:lnTo>
                  <a:lnTo>
                    <a:pt x="344" y="129"/>
                  </a:lnTo>
                  <a:lnTo>
                    <a:pt x="344" y="129"/>
                  </a:lnTo>
                  <a:lnTo>
                    <a:pt x="343" y="130"/>
                  </a:lnTo>
                  <a:lnTo>
                    <a:pt x="340" y="130"/>
                  </a:lnTo>
                  <a:lnTo>
                    <a:pt x="339" y="129"/>
                  </a:lnTo>
                  <a:lnTo>
                    <a:pt x="337" y="129"/>
                  </a:lnTo>
                  <a:lnTo>
                    <a:pt x="337" y="129"/>
                  </a:lnTo>
                  <a:lnTo>
                    <a:pt x="334" y="130"/>
                  </a:lnTo>
                  <a:lnTo>
                    <a:pt x="334" y="131"/>
                  </a:lnTo>
                  <a:lnTo>
                    <a:pt x="333" y="133"/>
                  </a:lnTo>
                  <a:lnTo>
                    <a:pt x="332" y="134"/>
                  </a:lnTo>
                  <a:lnTo>
                    <a:pt x="332" y="134"/>
                  </a:lnTo>
                  <a:lnTo>
                    <a:pt x="332" y="137"/>
                  </a:lnTo>
                  <a:lnTo>
                    <a:pt x="334" y="139"/>
                  </a:lnTo>
                  <a:lnTo>
                    <a:pt x="334" y="139"/>
                  </a:lnTo>
                  <a:lnTo>
                    <a:pt x="334" y="140"/>
                  </a:lnTo>
                  <a:lnTo>
                    <a:pt x="332" y="140"/>
                  </a:lnTo>
                  <a:lnTo>
                    <a:pt x="329" y="140"/>
                  </a:lnTo>
                  <a:lnTo>
                    <a:pt x="329" y="140"/>
                  </a:lnTo>
                  <a:lnTo>
                    <a:pt x="323" y="142"/>
                  </a:lnTo>
                  <a:lnTo>
                    <a:pt x="316" y="144"/>
                  </a:lnTo>
                  <a:lnTo>
                    <a:pt x="316" y="144"/>
                  </a:lnTo>
                  <a:lnTo>
                    <a:pt x="317" y="146"/>
                  </a:lnTo>
                  <a:lnTo>
                    <a:pt x="318" y="146"/>
                  </a:lnTo>
                  <a:lnTo>
                    <a:pt x="320" y="147"/>
                  </a:lnTo>
                  <a:lnTo>
                    <a:pt x="320" y="147"/>
                  </a:lnTo>
                  <a:lnTo>
                    <a:pt x="323" y="149"/>
                  </a:lnTo>
                  <a:lnTo>
                    <a:pt x="325" y="151"/>
                  </a:lnTo>
                  <a:lnTo>
                    <a:pt x="327" y="151"/>
                  </a:lnTo>
                  <a:lnTo>
                    <a:pt x="327" y="151"/>
                  </a:lnTo>
                  <a:lnTo>
                    <a:pt x="327" y="153"/>
                  </a:lnTo>
                  <a:lnTo>
                    <a:pt x="326" y="154"/>
                  </a:lnTo>
                  <a:lnTo>
                    <a:pt x="324" y="156"/>
                  </a:lnTo>
                  <a:lnTo>
                    <a:pt x="324" y="156"/>
                  </a:lnTo>
                  <a:lnTo>
                    <a:pt x="324" y="160"/>
                  </a:lnTo>
                  <a:lnTo>
                    <a:pt x="324" y="162"/>
                  </a:lnTo>
                  <a:lnTo>
                    <a:pt x="323" y="163"/>
                  </a:lnTo>
                  <a:lnTo>
                    <a:pt x="323" y="163"/>
                  </a:lnTo>
                  <a:lnTo>
                    <a:pt x="324" y="166"/>
                  </a:lnTo>
                  <a:lnTo>
                    <a:pt x="325" y="167"/>
                  </a:lnTo>
                  <a:lnTo>
                    <a:pt x="330" y="169"/>
                  </a:lnTo>
                  <a:lnTo>
                    <a:pt x="334" y="171"/>
                  </a:lnTo>
                  <a:lnTo>
                    <a:pt x="336" y="173"/>
                  </a:lnTo>
                  <a:lnTo>
                    <a:pt x="337" y="175"/>
                  </a:lnTo>
                  <a:lnTo>
                    <a:pt x="337" y="175"/>
                  </a:lnTo>
                  <a:lnTo>
                    <a:pt x="332" y="175"/>
                  </a:lnTo>
                  <a:lnTo>
                    <a:pt x="331" y="175"/>
                  </a:lnTo>
                  <a:lnTo>
                    <a:pt x="330" y="174"/>
                  </a:lnTo>
                  <a:lnTo>
                    <a:pt x="330" y="174"/>
                  </a:lnTo>
                  <a:lnTo>
                    <a:pt x="330" y="174"/>
                  </a:lnTo>
                  <a:lnTo>
                    <a:pt x="329" y="174"/>
                  </a:lnTo>
                  <a:lnTo>
                    <a:pt x="330" y="175"/>
                  </a:lnTo>
                  <a:lnTo>
                    <a:pt x="330" y="175"/>
                  </a:lnTo>
                  <a:lnTo>
                    <a:pt x="327" y="177"/>
                  </a:lnTo>
                  <a:lnTo>
                    <a:pt x="324" y="178"/>
                  </a:lnTo>
                  <a:lnTo>
                    <a:pt x="316" y="178"/>
                  </a:lnTo>
                  <a:lnTo>
                    <a:pt x="316" y="178"/>
                  </a:lnTo>
                  <a:lnTo>
                    <a:pt x="316" y="176"/>
                  </a:lnTo>
                  <a:lnTo>
                    <a:pt x="316" y="175"/>
                  </a:lnTo>
                  <a:lnTo>
                    <a:pt x="313" y="175"/>
                  </a:lnTo>
                  <a:lnTo>
                    <a:pt x="311" y="174"/>
                  </a:lnTo>
                  <a:lnTo>
                    <a:pt x="311" y="174"/>
                  </a:lnTo>
                  <a:lnTo>
                    <a:pt x="311" y="171"/>
                  </a:lnTo>
                  <a:lnTo>
                    <a:pt x="311" y="171"/>
                  </a:lnTo>
                  <a:lnTo>
                    <a:pt x="309" y="171"/>
                  </a:lnTo>
                  <a:lnTo>
                    <a:pt x="306" y="173"/>
                  </a:lnTo>
                  <a:lnTo>
                    <a:pt x="304" y="174"/>
                  </a:lnTo>
                  <a:lnTo>
                    <a:pt x="302" y="174"/>
                  </a:lnTo>
                  <a:lnTo>
                    <a:pt x="302" y="174"/>
                  </a:lnTo>
                  <a:lnTo>
                    <a:pt x="303" y="176"/>
                  </a:lnTo>
                  <a:lnTo>
                    <a:pt x="302" y="176"/>
                  </a:lnTo>
                  <a:lnTo>
                    <a:pt x="300" y="176"/>
                  </a:lnTo>
                  <a:lnTo>
                    <a:pt x="300" y="176"/>
                  </a:lnTo>
                  <a:lnTo>
                    <a:pt x="302" y="177"/>
                  </a:lnTo>
                  <a:lnTo>
                    <a:pt x="304" y="178"/>
                  </a:lnTo>
                  <a:lnTo>
                    <a:pt x="305" y="178"/>
                  </a:lnTo>
                  <a:lnTo>
                    <a:pt x="302" y="180"/>
                  </a:lnTo>
                  <a:lnTo>
                    <a:pt x="302" y="180"/>
                  </a:lnTo>
                  <a:lnTo>
                    <a:pt x="303" y="181"/>
                  </a:lnTo>
                  <a:lnTo>
                    <a:pt x="305" y="181"/>
                  </a:lnTo>
                  <a:lnTo>
                    <a:pt x="310" y="181"/>
                  </a:lnTo>
                  <a:lnTo>
                    <a:pt x="310" y="181"/>
                  </a:lnTo>
                  <a:lnTo>
                    <a:pt x="316" y="182"/>
                  </a:lnTo>
                  <a:lnTo>
                    <a:pt x="319" y="183"/>
                  </a:lnTo>
                  <a:lnTo>
                    <a:pt x="323" y="183"/>
                  </a:lnTo>
                  <a:lnTo>
                    <a:pt x="323" y="183"/>
                  </a:lnTo>
                  <a:lnTo>
                    <a:pt x="317" y="189"/>
                  </a:lnTo>
                  <a:lnTo>
                    <a:pt x="311" y="195"/>
                  </a:lnTo>
                  <a:lnTo>
                    <a:pt x="311" y="195"/>
                  </a:lnTo>
                  <a:lnTo>
                    <a:pt x="306" y="195"/>
                  </a:lnTo>
                  <a:lnTo>
                    <a:pt x="302" y="197"/>
                  </a:lnTo>
                  <a:lnTo>
                    <a:pt x="302" y="197"/>
                  </a:lnTo>
                  <a:lnTo>
                    <a:pt x="298" y="197"/>
                  </a:lnTo>
                  <a:lnTo>
                    <a:pt x="298" y="197"/>
                  </a:lnTo>
                  <a:lnTo>
                    <a:pt x="297" y="197"/>
                  </a:lnTo>
                  <a:lnTo>
                    <a:pt x="296" y="197"/>
                  </a:lnTo>
                  <a:lnTo>
                    <a:pt x="296" y="197"/>
                  </a:lnTo>
                  <a:lnTo>
                    <a:pt x="292" y="197"/>
                  </a:lnTo>
                  <a:lnTo>
                    <a:pt x="289" y="198"/>
                  </a:lnTo>
                  <a:lnTo>
                    <a:pt x="285" y="200"/>
                  </a:lnTo>
                  <a:lnTo>
                    <a:pt x="282" y="200"/>
                  </a:lnTo>
                  <a:lnTo>
                    <a:pt x="282" y="200"/>
                  </a:lnTo>
                  <a:lnTo>
                    <a:pt x="281" y="201"/>
                  </a:lnTo>
                  <a:lnTo>
                    <a:pt x="281" y="201"/>
                  </a:lnTo>
                  <a:lnTo>
                    <a:pt x="282" y="202"/>
                  </a:lnTo>
                  <a:lnTo>
                    <a:pt x="282" y="202"/>
                  </a:lnTo>
                  <a:lnTo>
                    <a:pt x="279" y="203"/>
                  </a:lnTo>
                  <a:lnTo>
                    <a:pt x="278" y="203"/>
                  </a:lnTo>
                  <a:lnTo>
                    <a:pt x="276" y="203"/>
                  </a:lnTo>
                  <a:lnTo>
                    <a:pt x="273" y="203"/>
                  </a:lnTo>
                  <a:lnTo>
                    <a:pt x="273" y="203"/>
                  </a:lnTo>
                  <a:lnTo>
                    <a:pt x="273" y="204"/>
                  </a:lnTo>
                  <a:lnTo>
                    <a:pt x="275" y="204"/>
                  </a:lnTo>
                  <a:lnTo>
                    <a:pt x="277" y="204"/>
                  </a:lnTo>
                  <a:lnTo>
                    <a:pt x="277" y="204"/>
                  </a:lnTo>
                  <a:lnTo>
                    <a:pt x="275" y="207"/>
                  </a:lnTo>
                  <a:lnTo>
                    <a:pt x="271" y="207"/>
                  </a:lnTo>
                  <a:lnTo>
                    <a:pt x="268" y="205"/>
                  </a:lnTo>
                  <a:lnTo>
                    <a:pt x="266" y="204"/>
                  </a:lnTo>
                  <a:lnTo>
                    <a:pt x="266" y="203"/>
                  </a:lnTo>
                  <a:lnTo>
                    <a:pt x="266" y="203"/>
                  </a:lnTo>
                  <a:lnTo>
                    <a:pt x="264" y="204"/>
                  </a:lnTo>
                  <a:lnTo>
                    <a:pt x="261" y="204"/>
                  </a:lnTo>
                  <a:lnTo>
                    <a:pt x="261" y="204"/>
                  </a:lnTo>
                  <a:lnTo>
                    <a:pt x="261" y="208"/>
                  </a:lnTo>
                  <a:lnTo>
                    <a:pt x="261" y="210"/>
                  </a:lnTo>
                  <a:lnTo>
                    <a:pt x="261" y="211"/>
                  </a:lnTo>
                  <a:lnTo>
                    <a:pt x="261" y="211"/>
                  </a:lnTo>
                  <a:lnTo>
                    <a:pt x="258" y="210"/>
                  </a:lnTo>
                  <a:lnTo>
                    <a:pt x="257" y="210"/>
                  </a:lnTo>
                  <a:lnTo>
                    <a:pt x="256" y="211"/>
                  </a:lnTo>
                  <a:lnTo>
                    <a:pt x="256" y="211"/>
                  </a:lnTo>
                  <a:lnTo>
                    <a:pt x="257" y="214"/>
                  </a:lnTo>
                  <a:lnTo>
                    <a:pt x="257" y="215"/>
                  </a:lnTo>
                  <a:lnTo>
                    <a:pt x="257" y="216"/>
                  </a:lnTo>
                  <a:lnTo>
                    <a:pt x="257" y="216"/>
                  </a:lnTo>
                  <a:lnTo>
                    <a:pt x="256" y="217"/>
                  </a:lnTo>
                  <a:lnTo>
                    <a:pt x="255" y="217"/>
                  </a:lnTo>
                  <a:lnTo>
                    <a:pt x="252" y="216"/>
                  </a:lnTo>
                  <a:lnTo>
                    <a:pt x="252" y="216"/>
                  </a:lnTo>
                  <a:lnTo>
                    <a:pt x="252" y="221"/>
                  </a:lnTo>
                  <a:lnTo>
                    <a:pt x="252" y="221"/>
                  </a:lnTo>
                  <a:lnTo>
                    <a:pt x="250" y="221"/>
                  </a:lnTo>
                  <a:lnTo>
                    <a:pt x="250" y="221"/>
                  </a:lnTo>
                  <a:lnTo>
                    <a:pt x="249" y="221"/>
                  </a:lnTo>
                  <a:lnTo>
                    <a:pt x="249" y="222"/>
                  </a:lnTo>
                  <a:lnTo>
                    <a:pt x="249" y="223"/>
                  </a:lnTo>
                  <a:lnTo>
                    <a:pt x="248" y="224"/>
                  </a:lnTo>
                  <a:lnTo>
                    <a:pt x="248" y="224"/>
                  </a:lnTo>
                  <a:lnTo>
                    <a:pt x="243" y="224"/>
                  </a:lnTo>
                  <a:lnTo>
                    <a:pt x="241" y="225"/>
                  </a:lnTo>
                  <a:lnTo>
                    <a:pt x="241" y="226"/>
                  </a:lnTo>
                  <a:lnTo>
                    <a:pt x="241" y="229"/>
                  </a:lnTo>
                  <a:lnTo>
                    <a:pt x="241" y="229"/>
                  </a:lnTo>
                  <a:lnTo>
                    <a:pt x="230" y="230"/>
                  </a:lnTo>
                  <a:lnTo>
                    <a:pt x="218" y="230"/>
                  </a:lnTo>
                  <a:lnTo>
                    <a:pt x="218" y="230"/>
                  </a:lnTo>
                  <a:lnTo>
                    <a:pt x="216" y="232"/>
                  </a:lnTo>
                  <a:lnTo>
                    <a:pt x="214" y="236"/>
                  </a:lnTo>
                  <a:lnTo>
                    <a:pt x="211" y="237"/>
                  </a:lnTo>
                  <a:lnTo>
                    <a:pt x="210" y="237"/>
                  </a:lnTo>
                  <a:lnTo>
                    <a:pt x="209" y="236"/>
                  </a:lnTo>
                  <a:lnTo>
                    <a:pt x="209" y="236"/>
                  </a:lnTo>
                  <a:lnTo>
                    <a:pt x="210" y="238"/>
                  </a:lnTo>
                  <a:lnTo>
                    <a:pt x="210" y="241"/>
                  </a:lnTo>
                  <a:lnTo>
                    <a:pt x="210" y="241"/>
                  </a:lnTo>
                  <a:lnTo>
                    <a:pt x="207" y="241"/>
                  </a:lnTo>
                  <a:lnTo>
                    <a:pt x="207" y="241"/>
                  </a:lnTo>
                  <a:lnTo>
                    <a:pt x="208" y="243"/>
                  </a:lnTo>
                  <a:lnTo>
                    <a:pt x="209" y="244"/>
                  </a:lnTo>
                  <a:lnTo>
                    <a:pt x="209" y="244"/>
                  </a:lnTo>
                  <a:lnTo>
                    <a:pt x="208" y="244"/>
                  </a:lnTo>
                  <a:lnTo>
                    <a:pt x="207" y="245"/>
                  </a:lnTo>
                  <a:lnTo>
                    <a:pt x="207" y="245"/>
                  </a:lnTo>
                  <a:lnTo>
                    <a:pt x="206" y="249"/>
                  </a:lnTo>
                  <a:lnTo>
                    <a:pt x="204" y="251"/>
                  </a:lnTo>
                  <a:lnTo>
                    <a:pt x="206" y="252"/>
                  </a:lnTo>
                  <a:lnTo>
                    <a:pt x="206" y="252"/>
                  </a:lnTo>
                  <a:lnTo>
                    <a:pt x="206" y="253"/>
                  </a:lnTo>
                  <a:lnTo>
                    <a:pt x="204" y="253"/>
                  </a:lnTo>
                  <a:lnTo>
                    <a:pt x="202" y="253"/>
                  </a:lnTo>
                  <a:lnTo>
                    <a:pt x="202" y="253"/>
                  </a:lnTo>
                  <a:lnTo>
                    <a:pt x="200" y="257"/>
                  </a:lnTo>
                  <a:lnTo>
                    <a:pt x="200" y="257"/>
                  </a:lnTo>
                  <a:lnTo>
                    <a:pt x="200" y="259"/>
                  </a:lnTo>
                  <a:lnTo>
                    <a:pt x="200" y="259"/>
                  </a:lnTo>
                  <a:lnTo>
                    <a:pt x="198" y="262"/>
                  </a:lnTo>
                  <a:lnTo>
                    <a:pt x="198" y="263"/>
                  </a:lnTo>
                  <a:lnTo>
                    <a:pt x="197" y="266"/>
                  </a:lnTo>
                  <a:lnTo>
                    <a:pt x="197" y="266"/>
                  </a:lnTo>
                  <a:lnTo>
                    <a:pt x="195" y="266"/>
                  </a:lnTo>
                  <a:lnTo>
                    <a:pt x="195" y="266"/>
                  </a:lnTo>
                  <a:lnTo>
                    <a:pt x="195" y="268"/>
                  </a:lnTo>
                  <a:lnTo>
                    <a:pt x="196" y="270"/>
                  </a:lnTo>
                  <a:lnTo>
                    <a:pt x="196" y="270"/>
                  </a:lnTo>
                  <a:lnTo>
                    <a:pt x="195" y="272"/>
                  </a:lnTo>
                  <a:lnTo>
                    <a:pt x="195" y="275"/>
                  </a:lnTo>
                  <a:lnTo>
                    <a:pt x="195" y="275"/>
                  </a:lnTo>
                  <a:lnTo>
                    <a:pt x="195" y="277"/>
                  </a:lnTo>
                  <a:lnTo>
                    <a:pt x="196" y="277"/>
                  </a:lnTo>
                  <a:lnTo>
                    <a:pt x="196" y="277"/>
                  </a:lnTo>
                  <a:lnTo>
                    <a:pt x="195" y="280"/>
                  </a:lnTo>
                  <a:lnTo>
                    <a:pt x="193" y="284"/>
                  </a:lnTo>
                  <a:lnTo>
                    <a:pt x="187" y="289"/>
                  </a:lnTo>
                  <a:lnTo>
                    <a:pt x="187" y="289"/>
                  </a:lnTo>
                  <a:lnTo>
                    <a:pt x="183" y="287"/>
                  </a:lnTo>
                  <a:lnTo>
                    <a:pt x="181" y="286"/>
                  </a:lnTo>
                  <a:lnTo>
                    <a:pt x="175" y="282"/>
                  </a:lnTo>
                  <a:lnTo>
                    <a:pt x="175" y="282"/>
                  </a:lnTo>
                  <a:lnTo>
                    <a:pt x="174" y="284"/>
                  </a:lnTo>
                  <a:lnTo>
                    <a:pt x="172" y="284"/>
                  </a:lnTo>
                  <a:lnTo>
                    <a:pt x="167" y="283"/>
                  </a:lnTo>
                  <a:lnTo>
                    <a:pt x="163" y="280"/>
                  </a:lnTo>
                  <a:lnTo>
                    <a:pt x="163" y="279"/>
                  </a:lnTo>
                  <a:lnTo>
                    <a:pt x="163" y="279"/>
                  </a:lnTo>
                  <a:lnTo>
                    <a:pt x="162" y="279"/>
                  </a:lnTo>
                  <a:lnTo>
                    <a:pt x="162" y="280"/>
                  </a:lnTo>
                  <a:lnTo>
                    <a:pt x="161" y="282"/>
                  </a:lnTo>
                  <a:lnTo>
                    <a:pt x="161" y="282"/>
                  </a:lnTo>
                  <a:lnTo>
                    <a:pt x="160" y="279"/>
                  </a:lnTo>
                  <a:lnTo>
                    <a:pt x="159" y="277"/>
                  </a:lnTo>
                  <a:lnTo>
                    <a:pt x="159" y="277"/>
                  </a:lnTo>
                  <a:lnTo>
                    <a:pt x="155" y="276"/>
                  </a:lnTo>
                  <a:lnTo>
                    <a:pt x="154" y="273"/>
                  </a:lnTo>
                  <a:lnTo>
                    <a:pt x="154" y="271"/>
                  </a:lnTo>
                  <a:lnTo>
                    <a:pt x="154" y="271"/>
                  </a:lnTo>
                  <a:lnTo>
                    <a:pt x="150" y="269"/>
                  </a:lnTo>
                  <a:lnTo>
                    <a:pt x="147" y="266"/>
                  </a:lnTo>
                  <a:lnTo>
                    <a:pt x="147" y="266"/>
                  </a:lnTo>
                  <a:lnTo>
                    <a:pt x="148" y="265"/>
                  </a:lnTo>
                  <a:lnTo>
                    <a:pt x="148" y="265"/>
                  </a:lnTo>
                  <a:lnTo>
                    <a:pt x="150" y="265"/>
                  </a:lnTo>
                  <a:lnTo>
                    <a:pt x="150" y="265"/>
                  </a:lnTo>
                  <a:lnTo>
                    <a:pt x="149" y="263"/>
                  </a:lnTo>
                  <a:lnTo>
                    <a:pt x="148" y="262"/>
                  </a:lnTo>
                  <a:lnTo>
                    <a:pt x="146" y="262"/>
                  </a:lnTo>
                  <a:lnTo>
                    <a:pt x="145" y="259"/>
                  </a:lnTo>
                  <a:lnTo>
                    <a:pt x="145" y="259"/>
                  </a:lnTo>
                  <a:lnTo>
                    <a:pt x="143" y="257"/>
                  </a:lnTo>
                  <a:lnTo>
                    <a:pt x="142" y="256"/>
                  </a:lnTo>
                  <a:lnTo>
                    <a:pt x="141" y="255"/>
                  </a:lnTo>
                  <a:lnTo>
                    <a:pt x="141" y="255"/>
                  </a:lnTo>
                  <a:lnTo>
                    <a:pt x="140" y="256"/>
                  </a:lnTo>
                  <a:lnTo>
                    <a:pt x="140" y="256"/>
                  </a:lnTo>
                  <a:lnTo>
                    <a:pt x="141" y="253"/>
                  </a:lnTo>
                  <a:lnTo>
                    <a:pt x="141" y="253"/>
                  </a:lnTo>
                  <a:lnTo>
                    <a:pt x="140" y="252"/>
                  </a:lnTo>
                  <a:lnTo>
                    <a:pt x="140" y="252"/>
                  </a:lnTo>
                  <a:lnTo>
                    <a:pt x="139" y="252"/>
                  </a:lnTo>
                  <a:lnTo>
                    <a:pt x="138" y="252"/>
                  </a:lnTo>
                  <a:lnTo>
                    <a:pt x="138" y="252"/>
                  </a:lnTo>
                  <a:lnTo>
                    <a:pt x="138" y="251"/>
                  </a:lnTo>
                  <a:lnTo>
                    <a:pt x="138" y="249"/>
                  </a:lnTo>
                  <a:lnTo>
                    <a:pt x="138" y="248"/>
                  </a:lnTo>
                  <a:lnTo>
                    <a:pt x="136" y="248"/>
                  </a:lnTo>
                  <a:lnTo>
                    <a:pt x="136" y="248"/>
                  </a:lnTo>
                  <a:lnTo>
                    <a:pt x="135" y="246"/>
                  </a:lnTo>
                  <a:lnTo>
                    <a:pt x="134" y="244"/>
                  </a:lnTo>
                  <a:lnTo>
                    <a:pt x="134" y="243"/>
                  </a:lnTo>
                  <a:lnTo>
                    <a:pt x="133" y="244"/>
                  </a:lnTo>
                  <a:lnTo>
                    <a:pt x="133" y="244"/>
                  </a:lnTo>
                  <a:lnTo>
                    <a:pt x="132" y="242"/>
                  </a:lnTo>
                  <a:lnTo>
                    <a:pt x="130" y="241"/>
                  </a:lnTo>
                  <a:lnTo>
                    <a:pt x="128" y="241"/>
                  </a:lnTo>
                  <a:lnTo>
                    <a:pt x="128" y="241"/>
                  </a:lnTo>
                  <a:lnTo>
                    <a:pt x="130" y="238"/>
                  </a:lnTo>
                  <a:lnTo>
                    <a:pt x="132" y="236"/>
                  </a:lnTo>
                  <a:lnTo>
                    <a:pt x="132" y="236"/>
                  </a:lnTo>
                  <a:lnTo>
                    <a:pt x="130" y="235"/>
                  </a:lnTo>
                  <a:lnTo>
                    <a:pt x="129" y="235"/>
                  </a:lnTo>
                  <a:lnTo>
                    <a:pt x="125" y="235"/>
                  </a:lnTo>
                  <a:lnTo>
                    <a:pt x="125" y="235"/>
                  </a:lnTo>
                  <a:lnTo>
                    <a:pt x="125" y="228"/>
                  </a:lnTo>
                  <a:lnTo>
                    <a:pt x="127" y="221"/>
                  </a:lnTo>
                  <a:lnTo>
                    <a:pt x="127" y="221"/>
                  </a:lnTo>
                  <a:lnTo>
                    <a:pt x="126" y="218"/>
                  </a:lnTo>
                  <a:lnTo>
                    <a:pt x="126" y="217"/>
                  </a:lnTo>
                  <a:lnTo>
                    <a:pt x="126" y="216"/>
                  </a:lnTo>
                  <a:lnTo>
                    <a:pt x="123" y="216"/>
                  </a:lnTo>
                  <a:lnTo>
                    <a:pt x="123" y="216"/>
                  </a:lnTo>
                  <a:lnTo>
                    <a:pt x="123" y="215"/>
                  </a:lnTo>
                  <a:lnTo>
                    <a:pt x="125" y="215"/>
                  </a:lnTo>
                  <a:lnTo>
                    <a:pt x="127" y="214"/>
                  </a:lnTo>
                  <a:lnTo>
                    <a:pt x="127" y="214"/>
                  </a:lnTo>
                  <a:lnTo>
                    <a:pt x="127" y="211"/>
                  </a:lnTo>
                  <a:lnTo>
                    <a:pt x="127" y="211"/>
                  </a:lnTo>
                  <a:lnTo>
                    <a:pt x="128" y="212"/>
                  </a:lnTo>
                  <a:lnTo>
                    <a:pt x="129" y="212"/>
                  </a:lnTo>
                  <a:lnTo>
                    <a:pt x="129" y="212"/>
                  </a:lnTo>
                  <a:lnTo>
                    <a:pt x="129" y="212"/>
                  </a:lnTo>
                  <a:lnTo>
                    <a:pt x="129" y="203"/>
                  </a:lnTo>
                  <a:lnTo>
                    <a:pt x="129" y="203"/>
                  </a:lnTo>
                  <a:lnTo>
                    <a:pt x="133" y="202"/>
                  </a:lnTo>
                  <a:lnTo>
                    <a:pt x="134" y="200"/>
                  </a:lnTo>
                  <a:lnTo>
                    <a:pt x="134" y="200"/>
                  </a:lnTo>
                  <a:lnTo>
                    <a:pt x="135" y="201"/>
                  </a:lnTo>
                  <a:lnTo>
                    <a:pt x="136" y="201"/>
                  </a:lnTo>
                  <a:lnTo>
                    <a:pt x="136" y="203"/>
                  </a:lnTo>
                  <a:lnTo>
                    <a:pt x="136" y="203"/>
                  </a:lnTo>
                  <a:lnTo>
                    <a:pt x="138" y="201"/>
                  </a:lnTo>
                  <a:lnTo>
                    <a:pt x="139" y="201"/>
                  </a:lnTo>
                  <a:lnTo>
                    <a:pt x="141" y="200"/>
                  </a:lnTo>
                  <a:lnTo>
                    <a:pt x="141" y="200"/>
                  </a:lnTo>
                  <a:lnTo>
                    <a:pt x="141" y="198"/>
                  </a:lnTo>
                  <a:lnTo>
                    <a:pt x="141" y="198"/>
                  </a:lnTo>
                  <a:lnTo>
                    <a:pt x="140" y="197"/>
                  </a:lnTo>
                  <a:lnTo>
                    <a:pt x="140" y="197"/>
                  </a:lnTo>
                  <a:lnTo>
                    <a:pt x="140" y="196"/>
                  </a:lnTo>
                  <a:lnTo>
                    <a:pt x="142" y="195"/>
                  </a:lnTo>
                  <a:lnTo>
                    <a:pt x="145" y="194"/>
                  </a:lnTo>
                  <a:lnTo>
                    <a:pt x="145" y="194"/>
                  </a:lnTo>
                  <a:lnTo>
                    <a:pt x="143" y="191"/>
                  </a:lnTo>
                  <a:lnTo>
                    <a:pt x="142" y="190"/>
                  </a:lnTo>
                  <a:lnTo>
                    <a:pt x="141" y="188"/>
                  </a:lnTo>
                  <a:lnTo>
                    <a:pt x="142" y="185"/>
                  </a:lnTo>
                  <a:lnTo>
                    <a:pt x="142" y="185"/>
                  </a:lnTo>
                  <a:lnTo>
                    <a:pt x="140" y="187"/>
                  </a:lnTo>
                  <a:lnTo>
                    <a:pt x="140" y="185"/>
                  </a:lnTo>
                  <a:lnTo>
                    <a:pt x="140" y="184"/>
                  </a:lnTo>
                  <a:lnTo>
                    <a:pt x="140" y="184"/>
                  </a:lnTo>
                  <a:lnTo>
                    <a:pt x="138" y="184"/>
                  </a:lnTo>
                  <a:lnTo>
                    <a:pt x="134" y="184"/>
                  </a:lnTo>
                  <a:lnTo>
                    <a:pt x="134" y="184"/>
                  </a:lnTo>
                  <a:lnTo>
                    <a:pt x="135" y="181"/>
                  </a:lnTo>
                  <a:lnTo>
                    <a:pt x="138" y="180"/>
                  </a:lnTo>
                  <a:lnTo>
                    <a:pt x="145" y="180"/>
                  </a:lnTo>
                  <a:lnTo>
                    <a:pt x="145" y="180"/>
                  </a:lnTo>
                  <a:lnTo>
                    <a:pt x="143" y="178"/>
                  </a:lnTo>
                  <a:lnTo>
                    <a:pt x="142" y="178"/>
                  </a:lnTo>
                  <a:lnTo>
                    <a:pt x="141" y="177"/>
                  </a:lnTo>
                  <a:lnTo>
                    <a:pt x="141" y="176"/>
                  </a:lnTo>
                  <a:lnTo>
                    <a:pt x="141" y="176"/>
                  </a:lnTo>
                  <a:lnTo>
                    <a:pt x="141" y="175"/>
                  </a:lnTo>
                  <a:lnTo>
                    <a:pt x="140" y="175"/>
                  </a:lnTo>
                  <a:lnTo>
                    <a:pt x="138" y="175"/>
                  </a:lnTo>
                  <a:lnTo>
                    <a:pt x="138" y="175"/>
                  </a:lnTo>
                  <a:lnTo>
                    <a:pt x="138" y="171"/>
                  </a:lnTo>
                  <a:lnTo>
                    <a:pt x="138" y="171"/>
                  </a:lnTo>
                  <a:lnTo>
                    <a:pt x="135" y="170"/>
                  </a:lnTo>
                  <a:lnTo>
                    <a:pt x="133" y="169"/>
                  </a:lnTo>
                  <a:lnTo>
                    <a:pt x="133" y="169"/>
                  </a:lnTo>
                  <a:lnTo>
                    <a:pt x="130" y="167"/>
                  </a:lnTo>
                  <a:lnTo>
                    <a:pt x="128" y="162"/>
                  </a:lnTo>
                  <a:lnTo>
                    <a:pt x="128" y="162"/>
                  </a:lnTo>
                  <a:lnTo>
                    <a:pt x="126" y="164"/>
                  </a:lnTo>
                  <a:lnTo>
                    <a:pt x="125" y="164"/>
                  </a:lnTo>
                  <a:lnTo>
                    <a:pt x="123" y="162"/>
                  </a:lnTo>
                  <a:lnTo>
                    <a:pt x="123" y="162"/>
                  </a:lnTo>
                  <a:lnTo>
                    <a:pt x="122" y="163"/>
                  </a:lnTo>
                  <a:lnTo>
                    <a:pt x="122" y="164"/>
                  </a:lnTo>
                  <a:lnTo>
                    <a:pt x="122" y="167"/>
                  </a:lnTo>
                  <a:lnTo>
                    <a:pt x="122" y="167"/>
                  </a:lnTo>
                  <a:lnTo>
                    <a:pt x="114" y="167"/>
                  </a:lnTo>
                  <a:lnTo>
                    <a:pt x="114" y="167"/>
                  </a:lnTo>
                  <a:lnTo>
                    <a:pt x="112" y="162"/>
                  </a:lnTo>
                  <a:lnTo>
                    <a:pt x="112" y="157"/>
                  </a:lnTo>
                  <a:lnTo>
                    <a:pt x="114" y="148"/>
                  </a:lnTo>
                  <a:lnTo>
                    <a:pt x="114" y="148"/>
                  </a:lnTo>
                  <a:lnTo>
                    <a:pt x="113" y="146"/>
                  </a:lnTo>
                  <a:lnTo>
                    <a:pt x="113" y="143"/>
                  </a:lnTo>
                  <a:lnTo>
                    <a:pt x="113" y="143"/>
                  </a:lnTo>
                  <a:lnTo>
                    <a:pt x="112" y="143"/>
                  </a:lnTo>
                  <a:lnTo>
                    <a:pt x="112" y="144"/>
                  </a:lnTo>
                  <a:lnTo>
                    <a:pt x="111" y="147"/>
                  </a:lnTo>
                  <a:lnTo>
                    <a:pt x="111" y="147"/>
                  </a:lnTo>
                  <a:lnTo>
                    <a:pt x="109" y="146"/>
                  </a:lnTo>
                  <a:lnTo>
                    <a:pt x="109" y="146"/>
                  </a:lnTo>
                  <a:lnTo>
                    <a:pt x="109" y="142"/>
                  </a:lnTo>
                  <a:lnTo>
                    <a:pt x="109" y="140"/>
                  </a:lnTo>
                  <a:lnTo>
                    <a:pt x="108" y="140"/>
                  </a:lnTo>
                  <a:lnTo>
                    <a:pt x="106" y="140"/>
                  </a:lnTo>
                  <a:lnTo>
                    <a:pt x="106" y="140"/>
                  </a:lnTo>
                  <a:lnTo>
                    <a:pt x="107" y="137"/>
                  </a:lnTo>
                  <a:lnTo>
                    <a:pt x="106" y="134"/>
                  </a:lnTo>
                  <a:lnTo>
                    <a:pt x="106" y="134"/>
                  </a:lnTo>
                  <a:lnTo>
                    <a:pt x="106" y="133"/>
                  </a:lnTo>
                  <a:lnTo>
                    <a:pt x="105" y="133"/>
                  </a:lnTo>
                  <a:lnTo>
                    <a:pt x="101" y="133"/>
                  </a:lnTo>
                  <a:lnTo>
                    <a:pt x="101" y="133"/>
                  </a:lnTo>
                  <a:lnTo>
                    <a:pt x="100" y="128"/>
                  </a:lnTo>
                  <a:lnTo>
                    <a:pt x="100" y="124"/>
                  </a:lnTo>
                  <a:lnTo>
                    <a:pt x="100" y="124"/>
                  </a:lnTo>
                  <a:lnTo>
                    <a:pt x="99" y="123"/>
                  </a:lnTo>
                  <a:lnTo>
                    <a:pt x="98" y="122"/>
                  </a:lnTo>
                  <a:lnTo>
                    <a:pt x="96" y="120"/>
                  </a:lnTo>
                  <a:lnTo>
                    <a:pt x="96" y="117"/>
                  </a:lnTo>
                  <a:lnTo>
                    <a:pt x="96" y="117"/>
                  </a:lnTo>
                  <a:lnTo>
                    <a:pt x="95" y="119"/>
                  </a:lnTo>
                  <a:lnTo>
                    <a:pt x="94" y="117"/>
                  </a:lnTo>
                  <a:lnTo>
                    <a:pt x="92" y="116"/>
                  </a:lnTo>
                  <a:lnTo>
                    <a:pt x="92" y="116"/>
                  </a:lnTo>
                  <a:lnTo>
                    <a:pt x="88" y="116"/>
                  </a:lnTo>
                  <a:lnTo>
                    <a:pt x="88" y="116"/>
                  </a:lnTo>
                  <a:lnTo>
                    <a:pt x="86" y="115"/>
                  </a:lnTo>
                  <a:lnTo>
                    <a:pt x="80" y="114"/>
                  </a:lnTo>
                  <a:lnTo>
                    <a:pt x="75" y="113"/>
                  </a:lnTo>
                  <a:lnTo>
                    <a:pt x="73" y="112"/>
                  </a:lnTo>
                  <a:lnTo>
                    <a:pt x="72" y="110"/>
                  </a:lnTo>
                  <a:lnTo>
                    <a:pt x="72" y="110"/>
                  </a:lnTo>
                  <a:lnTo>
                    <a:pt x="70" y="110"/>
                  </a:lnTo>
                  <a:lnTo>
                    <a:pt x="66" y="110"/>
                  </a:lnTo>
                  <a:lnTo>
                    <a:pt x="59" y="109"/>
                  </a:lnTo>
                  <a:lnTo>
                    <a:pt x="53" y="109"/>
                  </a:lnTo>
                  <a:lnTo>
                    <a:pt x="51" y="109"/>
                  </a:lnTo>
                  <a:lnTo>
                    <a:pt x="50" y="110"/>
                  </a:lnTo>
                  <a:lnTo>
                    <a:pt x="50" y="110"/>
                  </a:lnTo>
                  <a:lnTo>
                    <a:pt x="48" y="112"/>
                  </a:lnTo>
                  <a:lnTo>
                    <a:pt x="47" y="112"/>
                  </a:lnTo>
                  <a:lnTo>
                    <a:pt x="46" y="110"/>
                  </a:lnTo>
                  <a:lnTo>
                    <a:pt x="45" y="110"/>
                  </a:lnTo>
                  <a:lnTo>
                    <a:pt x="45" y="110"/>
                  </a:lnTo>
                  <a:lnTo>
                    <a:pt x="39" y="112"/>
                  </a:lnTo>
                  <a:lnTo>
                    <a:pt x="37" y="113"/>
                  </a:lnTo>
                  <a:lnTo>
                    <a:pt x="33" y="113"/>
                  </a:lnTo>
                  <a:lnTo>
                    <a:pt x="33" y="113"/>
                  </a:lnTo>
                  <a:lnTo>
                    <a:pt x="33" y="113"/>
                  </a:lnTo>
                  <a:lnTo>
                    <a:pt x="32" y="112"/>
                  </a:lnTo>
                  <a:lnTo>
                    <a:pt x="32" y="112"/>
                  </a:lnTo>
                  <a:lnTo>
                    <a:pt x="27" y="112"/>
                  </a:lnTo>
                  <a:lnTo>
                    <a:pt x="27" y="112"/>
                  </a:lnTo>
                  <a:lnTo>
                    <a:pt x="26" y="108"/>
                  </a:lnTo>
                  <a:lnTo>
                    <a:pt x="24" y="107"/>
                  </a:lnTo>
                  <a:lnTo>
                    <a:pt x="24" y="107"/>
                  </a:lnTo>
                  <a:lnTo>
                    <a:pt x="25" y="106"/>
                  </a:lnTo>
                  <a:lnTo>
                    <a:pt x="26" y="106"/>
                  </a:lnTo>
                  <a:lnTo>
                    <a:pt x="27" y="106"/>
                  </a:lnTo>
                  <a:lnTo>
                    <a:pt x="29" y="106"/>
                  </a:lnTo>
                  <a:lnTo>
                    <a:pt x="29" y="106"/>
                  </a:lnTo>
                  <a:lnTo>
                    <a:pt x="29" y="103"/>
                  </a:lnTo>
                  <a:lnTo>
                    <a:pt x="29" y="102"/>
                  </a:lnTo>
                  <a:lnTo>
                    <a:pt x="32" y="102"/>
                  </a:lnTo>
                  <a:lnTo>
                    <a:pt x="32" y="102"/>
                  </a:lnTo>
                  <a:lnTo>
                    <a:pt x="31" y="101"/>
                  </a:lnTo>
                  <a:lnTo>
                    <a:pt x="29" y="101"/>
                  </a:lnTo>
                  <a:lnTo>
                    <a:pt x="24" y="101"/>
                  </a:lnTo>
                  <a:lnTo>
                    <a:pt x="18" y="101"/>
                  </a:lnTo>
                  <a:lnTo>
                    <a:pt x="17" y="100"/>
                  </a:lnTo>
                  <a:lnTo>
                    <a:pt x="14" y="99"/>
                  </a:lnTo>
                  <a:lnTo>
                    <a:pt x="14" y="99"/>
                  </a:lnTo>
                  <a:lnTo>
                    <a:pt x="17" y="96"/>
                  </a:lnTo>
                  <a:lnTo>
                    <a:pt x="18" y="95"/>
                  </a:lnTo>
                  <a:lnTo>
                    <a:pt x="24" y="95"/>
                  </a:lnTo>
                  <a:lnTo>
                    <a:pt x="29" y="95"/>
                  </a:lnTo>
                  <a:lnTo>
                    <a:pt x="32" y="94"/>
                  </a:lnTo>
                  <a:lnTo>
                    <a:pt x="33" y="93"/>
                  </a:lnTo>
                  <a:lnTo>
                    <a:pt x="33" y="93"/>
                  </a:lnTo>
                  <a:lnTo>
                    <a:pt x="32" y="92"/>
                  </a:lnTo>
                  <a:lnTo>
                    <a:pt x="30" y="92"/>
                  </a:lnTo>
                  <a:lnTo>
                    <a:pt x="25" y="90"/>
                  </a:lnTo>
                  <a:lnTo>
                    <a:pt x="17" y="93"/>
                  </a:lnTo>
                  <a:lnTo>
                    <a:pt x="17" y="93"/>
                  </a:lnTo>
                  <a:lnTo>
                    <a:pt x="16" y="92"/>
                  </a:lnTo>
                  <a:lnTo>
                    <a:pt x="16" y="90"/>
                  </a:lnTo>
                  <a:lnTo>
                    <a:pt x="17" y="88"/>
                  </a:lnTo>
                  <a:lnTo>
                    <a:pt x="17" y="88"/>
                  </a:lnTo>
                  <a:lnTo>
                    <a:pt x="16" y="88"/>
                  </a:lnTo>
                  <a:lnTo>
                    <a:pt x="14" y="89"/>
                  </a:lnTo>
                  <a:lnTo>
                    <a:pt x="14" y="89"/>
                  </a:lnTo>
                  <a:lnTo>
                    <a:pt x="14" y="89"/>
                  </a:lnTo>
                  <a:lnTo>
                    <a:pt x="13" y="88"/>
                  </a:lnTo>
                  <a:lnTo>
                    <a:pt x="13" y="87"/>
                  </a:lnTo>
                  <a:lnTo>
                    <a:pt x="13" y="87"/>
                  </a:lnTo>
                  <a:lnTo>
                    <a:pt x="9" y="87"/>
                  </a:lnTo>
                  <a:lnTo>
                    <a:pt x="6" y="86"/>
                  </a:lnTo>
                  <a:lnTo>
                    <a:pt x="0" y="83"/>
                  </a:lnTo>
                  <a:lnTo>
                    <a:pt x="0" y="83"/>
                  </a:lnTo>
                  <a:lnTo>
                    <a:pt x="3" y="80"/>
                  </a:lnTo>
                  <a:lnTo>
                    <a:pt x="4" y="78"/>
                  </a:lnTo>
                  <a:lnTo>
                    <a:pt x="7" y="76"/>
                  </a:lnTo>
                  <a:lnTo>
                    <a:pt x="11" y="75"/>
                  </a:lnTo>
                  <a:lnTo>
                    <a:pt x="18" y="75"/>
                  </a:lnTo>
                  <a:lnTo>
                    <a:pt x="24" y="74"/>
                  </a:lnTo>
                  <a:lnTo>
                    <a:pt x="24" y="74"/>
                  </a:lnTo>
                  <a:lnTo>
                    <a:pt x="26" y="73"/>
                  </a:lnTo>
                  <a:lnTo>
                    <a:pt x="27" y="72"/>
                  </a:lnTo>
                  <a:lnTo>
                    <a:pt x="27" y="72"/>
                  </a:lnTo>
                  <a:lnTo>
                    <a:pt x="29" y="71"/>
                  </a:lnTo>
                  <a:lnTo>
                    <a:pt x="29" y="71"/>
                  </a:lnTo>
                  <a:lnTo>
                    <a:pt x="32" y="69"/>
                  </a:lnTo>
                  <a:lnTo>
                    <a:pt x="36" y="69"/>
                  </a:lnTo>
                  <a:lnTo>
                    <a:pt x="41" y="69"/>
                  </a:lnTo>
                  <a:lnTo>
                    <a:pt x="41" y="69"/>
                  </a:lnTo>
                  <a:lnTo>
                    <a:pt x="43" y="68"/>
                  </a:lnTo>
                  <a:lnTo>
                    <a:pt x="43" y="67"/>
                  </a:lnTo>
                  <a:lnTo>
                    <a:pt x="43" y="66"/>
                  </a:lnTo>
                  <a:lnTo>
                    <a:pt x="43" y="66"/>
                  </a:lnTo>
                  <a:lnTo>
                    <a:pt x="45" y="65"/>
                  </a:lnTo>
                  <a:lnTo>
                    <a:pt x="48" y="65"/>
                  </a:lnTo>
                  <a:lnTo>
                    <a:pt x="48" y="65"/>
                  </a:lnTo>
                  <a:lnTo>
                    <a:pt x="53" y="60"/>
                  </a:lnTo>
                  <a:lnTo>
                    <a:pt x="53" y="60"/>
                  </a:lnTo>
                  <a:lnTo>
                    <a:pt x="53" y="58"/>
                  </a:lnTo>
                  <a:lnTo>
                    <a:pt x="51" y="56"/>
                  </a:lnTo>
                  <a:lnTo>
                    <a:pt x="50" y="55"/>
                  </a:lnTo>
                  <a:lnTo>
                    <a:pt x="50" y="53"/>
                  </a:lnTo>
                  <a:lnTo>
                    <a:pt x="50" y="53"/>
                  </a:lnTo>
                  <a:lnTo>
                    <a:pt x="47" y="53"/>
                  </a:lnTo>
                  <a:lnTo>
                    <a:pt x="47" y="54"/>
                  </a:lnTo>
                  <a:lnTo>
                    <a:pt x="46" y="56"/>
                  </a:lnTo>
                  <a:lnTo>
                    <a:pt x="46" y="56"/>
                  </a:lnTo>
                  <a:lnTo>
                    <a:pt x="41" y="55"/>
                  </a:lnTo>
                  <a:lnTo>
                    <a:pt x="38" y="54"/>
                  </a:lnTo>
                  <a:lnTo>
                    <a:pt x="33" y="55"/>
                  </a:lnTo>
                  <a:lnTo>
                    <a:pt x="33" y="55"/>
                  </a:lnTo>
                  <a:lnTo>
                    <a:pt x="33" y="53"/>
                  </a:lnTo>
                  <a:lnTo>
                    <a:pt x="36" y="52"/>
                  </a:lnTo>
                  <a:lnTo>
                    <a:pt x="37" y="52"/>
                  </a:lnTo>
                  <a:lnTo>
                    <a:pt x="38" y="52"/>
                  </a:lnTo>
                  <a:lnTo>
                    <a:pt x="38" y="52"/>
                  </a:lnTo>
                  <a:lnTo>
                    <a:pt x="38" y="51"/>
                  </a:lnTo>
                  <a:lnTo>
                    <a:pt x="38" y="51"/>
                  </a:lnTo>
                  <a:lnTo>
                    <a:pt x="40" y="51"/>
                  </a:lnTo>
                  <a:lnTo>
                    <a:pt x="41" y="51"/>
                  </a:lnTo>
                  <a:lnTo>
                    <a:pt x="41" y="51"/>
                  </a:lnTo>
                  <a:lnTo>
                    <a:pt x="43" y="47"/>
                  </a:lnTo>
                  <a:lnTo>
                    <a:pt x="43" y="47"/>
                  </a:lnTo>
                  <a:lnTo>
                    <a:pt x="44" y="47"/>
                  </a:lnTo>
                  <a:lnTo>
                    <a:pt x="45" y="47"/>
                  </a:lnTo>
                  <a:lnTo>
                    <a:pt x="45" y="48"/>
                  </a:lnTo>
                  <a:lnTo>
                    <a:pt x="45" y="48"/>
                  </a:lnTo>
                  <a:lnTo>
                    <a:pt x="47" y="47"/>
                  </a:lnTo>
                  <a:lnTo>
                    <a:pt x="50" y="46"/>
                  </a:lnTo>
                  <a:lnTo>
                    <a:pt x="50" y="44"/>
                  </a:lnTo>
                  <a:lnTo>
                    <a:pt x="50" y="44"/>
                  </a:lnTo>
                  <a:lnTo>
                    <a:pt x="51" y="44"/>
                  </a:lnTo>
                  <a:lnTo>
                    <a:pt x="53" y="45"/>
                  </a:lnTo>
                  <a:lnTo>
                    <a:pt x="54" y="45"/>
                  </a:lnTo>
                  <a:lnTo>
                    <a:pt x="55" y="46"/>
                  </a:lnTo>
                  <a:lnTo>
                    <a:pt x="55" y="46"/>
                  </a:lnTo>
                  <a:lnTo>
                    <a:pt x="57" y="45"/>
                  </a:lnTo>
                  <a:lnTo>
                    <a:pt x="57" y="45"/>
                  </a:lnTo>
                  <a:lnTo>
                    <a:pt x="55" y="44"/>
                  </a:lnTo>
                  <a:lnTo>
                    <a:pt x="55" y="44"/>
                  </a:lnTo>
                  <a:lnTo>
                    <a:pt x="58" y="42"/>
                  </a:lnTo>
                  <a:lnTo>
                    <a:pt x="59" y="41"/>
                  </a:lnTo>
                  <a:lnTo>
                    <a:pt x="59" y="39"/>
                  </a:lnTo>
                  <a:lnTo>
                    <a:pt x="59" y="39"/>
                  </a:lnTo>
                  <a:lnTo>
                    <a:pt x="70" y="39"/>
                  </a:lnTo>
                  <a:lnTo>
                    <a:pt x="70" y="39"/>
                  </a:lnTo>
                  <a:lnTo>
                    <a:pt x="71" y="39"/>
                  </a:lnTo>
                  <a:lnTo>
                    <a:pt x="72" y="38"/>
                  </a:lnTo>
                  <a:lnTo>
                    <a:pt x="72" y="35"/>
                  </a:lnTo>
                  <a:lnTo>
                    <a:pt x="72" y="32"/>
                  </a:lnTo>
                  <a:lnTo>
                    <a:pt x="72" y="29"/>
                  </a:lnTo>
                  <a:lnTo>
                    <a:pt x="72" y="29"/>
                  </a:lnTo>
                  <a:lnTo>
                    <a:pt x="80" y="31"/>
                  </a:lnTo>
                  <a:lnTo>
                    <a:pt x="84" y="31"/>
                  </a:lnTo>
                  <a:lnTo>
                    <a:pt x="87" y="29"/>
                  </a:lnTo>
                  <a:lnTo>
                    <a:pt x="87" y="29"/>
                  </a:lnTo>
                  <a:lnTo>
                    <a:pt x="87" y="28"/>
                  </a:lnTo>
                  <a:lnTo>
                    <a:pt x="86" y="28"/>
                  </a:lnTo>
                  <a:lnTo>
                    <a:pt x="84" y="28"/>
                  </a:lnTo>
                  <a:lnTo>
                    <a:pt x="84" y="28"/>
                  </a:lnTo>
                  <a:lnTo>
                    <a:pt x="86" y="27"/>
                  </a:lnTo>
                  <a:lnTo>
                    <a:pt x="88" y="26"/>
                  </a:lnTo>
                  <a:lnTo>
                    <a:pt x="91" y="26"/>
                  </a:lnTo>
                  <a:lnTo>
                    <a:pt x="94" y="25"/>
                  </a:lnTo>
                  <a:lnTo>
                    <a:pt x="94" y="25"/>
                  </a:lnTo>
                  <a:lnTo>
                    <a:pt x="98" y="24"/>
                  </a:lnTo>
                  <a:lnTo>
                    <a:pt x="105" y="24"/>
                  </a:lnTo>
                  <a:lnTo>
                    <a:pt x="119" y="24"/>
                  </a:lnTo>
                  <a:lnTo>
                    <a:pt x="119" y="24"/>
                  </a:lnTo>
                  <a:lnTo>
                    <a:pt x="121" y="22"/>
                  </a:lnTo>
                  <a:lnTo>
                    <a:pt x="123" y="21"/>
                  </a:lnTo>
                  <a:lnTo>
                    <a:pt x="123" y="21"/>
                  </a:lnTo>
                  <a:lnTo>
                    <a:pt x="129" y="22"/>
                  </a:lnTo>
                  <a:lnTo>
                    <a:pt x="133" y="22"/>
                  </a:lnTo>
                  <a:lnTo>
                    <a:pt x="134" y="21"/>
                  </a:lnTo>
                  <a:lnTo>
                    <a:pt x="134" y="21"/>
                  </a:lnTo>
                  <a:lnTo>
                    <a:pt x="134" y="24"/>
                  </a:lnTo>
                  <a:lnTo>
                    <a:pt x="135" y="25"/>
                  </a:lnTo>
                  <a:lnTo>
                    <a:pt x="135" y="26"/>
                  </a:lnTo>
                  <a:lnTo>
                    <a:pt x="136" y="26"/>
                  </a:lnTo>
                  <a:lnTo>
                    <a:pt x="136" y="26"/>
                  </a:lnTo>
                  <a:lnTo>
                    <a:pt x="138" y="25"/>
                  </a:lnTo>
                  <a:lnTo>
                    <a:pt x="138" y="26"/>
                  </a:lnTo>
                  <a:lnTo>
                    <a:pt x="139" y="27"/>
                  </a:lnTo>
                  <a:lnTo>
                    <a:pt x="141" y="29"/>
                  </a:lnTo>
                  <a:lnTo>
                    <a:pt x="141" y="29"/>
                  </a:lnTo>
                  <a:lnTo>
                    <a:pt x="142" y="28"/>
                  </a:lnTo>
                  <a:lnTo>
                    <a:pt x="142" y="27"/>
                  </a:lnTo>
                  <a:lnTo>
                    <a:pt x="142" y="26"/>
                  </a:lnTo>
                  <a:lnTo>
                    <a:pt x="146" y="26"/>
                  </a:lnTo>
                  <a:lnTo>
                    <a:pt x="146" y="26"/>
                  </a:lnTo>
                  <a:lnTo>
                    <a:pt x="145" y="25"/>
                  </a:lnTo>
                  <a:lnTo>
                    <a:pt x="145" y="22"/>
                  </a:lnTo>
                  <a:lnTo>
                    <a:pt x="145" y="21"/>
                  </a:lnTo>
                  <a:lnTo>
                    <a:pt x="141" y="20"/>
                  </a:lnTo>
                  <a:lnTo>
                    <a:pt x="141" y="20"/>
                  </a:lnTo>
                  <a:lnTo>
                    <a:pt x="143" y="18"/>
                  </a:lnTo>
                  <a:lnTo>
                    <a:pt x="147" y="15"/>
                  </a:lnTo>
                  <a:lnTo>
                    <a:pt x="152" y="15"/>
                  </a:lnTo>
                  <a:lnTo>
                    <a:pt x="153" y="17"/>
                  </a:lnTo>
                  <a:lnTo>
                    <a:pt x="154" y="19"/>
                  </a:lnTo>
                  <a:lnTo>
                    <a:pt x="154" y="19"/>
                  </a:lnTo>
                  <a:lnTo>
                    <a:pt x="156" y="19"/>
                  </a:lnTo>
                  <a:lnTo>
                    <a:pt x="157" y="18"/>
                  </a:lnTo>
                  <a:lnTo>
                    <a:pt x="160" y="18"/>
                  </a:lnTo>
                  <a:lnTo>
                    <a:pt x="161" y="19"/>
                  </a:lnTo>
                  <a:lnTo>
                    <a:pt x="161" y="19"/>
                  </a:lnTo>
                  <a:lnTo>
                    <a:pt x="166" y="21"/>
                  </a:lnTo>
                  <a:lnTo>
                    <a:pt x="166" y="21"/>
                  </a:lnTo>
                  <a:lnTo>
                    <a:pt x="172" y="24"/>
                  </a:lnTo>
                  <a:lnTo>
                    <a:pt x="179" y="25"/>
                  </a:lnTo>
                  <a:lnTo>
                    <a:pt x="179" y="25"/>
                  </a:lnTo>
                  <a:lnTo>
                    <a:pt x="179" y="24"/>
                  </a:lnTo>
                  <a:lnTo>
                    <a:pt x="177" y="24"/>
                  </a:lnTo>
                  <a:lnTo>
                    <a:pt x="175" y="24"/>
                  </a:lnTo>
                  <a:lnTo>
                    <a:pt x="175" y="24"/>
                  </a:lnTo>
                  <a:lnTo>
                    <a:pt x="177" y="21"/>
                  </a:lnTo>
                  <a:lnTo>
                    <a:pt x="180" y="20"/>
                  </a:lnTo>
                  <a:lnTo>
                    <a:pt x="180" y="20"/>
                  </a:lnTo>
                  <a:lnTo>
                    <a:pt x="177" y="18"/>
                  </a:lnTo>
                  <a:lnTo>
                    <a:pt x="174" y="17"/>
                  </a:lnTo>
                  <a:lnTo>
                    <a:pt x="166" y="15"/>
                  </a:lnTo>
                  <a:lnTo>
                    <a:pt x="166" y="15"/>
                  </a:lnTo>
                  <a:lnTo>
                    <a:pt x="167" y="13"/>
                  </a:lnTo>
                  <a:lnTo>
                    <a:pt x="170" y="12"/>
                  </a:lnTo>
                  <a:lnTo>
                    <a:pt x="177" y="12"/>
                  </a:lnTo>
                  <a:lnTo>
                    <a:pt x="177" y="12"/>
                  </a:lnTo>
                  <a:lnTo>
                    <a:pt x="177" y="11"/>
                  </a:lnTo>
                  <a:lnTo>
                    <a:pt x="176" y="10"/>
                  </a:lnTo>
                  <a:lnTo>
                    <a:pt x="173" y="10"/>
                  </a:lnTo>
                  <a:lnTo>
                    <a:pt x="173" y="10"/>
                  </a:lnTo>
                  <a:lnTo>
                    <a:pt x="174" y="7"/>
                  </a:lnTo>
                  <a:lnTo>
                    <a:pt x="175" y="6"/>
                  </a:lnTo>
                  <a:lnTo>
                    <a:pt x="179" y="6"/>
                  </a:lnTo>
                  <a:lnTo>
                    <a:pt x="183" y="8"/>
                  </a:lnTo>
                  <a:lnTo>
                    <a:pt x="187" y="10"/>
                  </a:lnTo>
                  <a:lnTo>
                    <a:pt x="187" y="10"/>
                  </a:lnTo>
                  <a:lnTo>
                    <a:pt x="188" y="10"/>
                  </a:lnTo>
                  <a:lnTo>
                    <a:pt x="190" y="8"/>
                  </a:lnTo>
                  <a:lnTo>
                    <a:pt x="193" y="7"/>
                  </a:lnTo>
                  <a:lnTo>
                    <a:pt x="193" y="7"/>
                  </a:lnTo>
                  <a:lnTo>
                    <a:pt x="203" y="10"/>
                  </a:lnTo>
                  <a:lnTo>
                    <a:pt x="208" y="10"/>
                  </a:lnTo>
                  <a:lnTo>
                    <a:pt x="211" y="7"/>
                  </a:lnTo>
                  <a:lnTo>
                    <a:pt x="211" y="7"/>
                  </a:lnTo>
                  <a:lnTo>
                    <a:pt x="216" y="6"/>
                  </a:lnTo>
                  <a:lnTo>
                    <a:pt x="221" y="6"/>
                  </a:lnTo>
                  <a:lnTo>
                    <a:pt x="221" y="6"/>
                  </a:lnTo>
                  <a:lnTo>
                    <a:pt x="222" y="5"/>
                  </a:lnTo>
                  <a:lnTo>
                    <a:pt x="223" y="4"/>
                  </a:lnTo>
                  <a:lnTo>
                    <a:pt x="223" y="1"/>
                  </a:lnTo>
                  <a:lnTo>
                    <a:pt x="223" y="1"/>
                  </a:lnTo>
                  <a:lnTo>
                    <a:pt x="231" y="1"/>
                  </a:lnTo>
                  <a:lnTo>
                    <a:pt x="231" y="1"/>
                  </a:lnTo>
                  <a:lnTo>
                    <a:pt x="234" y="0"/>
                  </a:lnTo>
                  <a:lnTo>
                    <a:pt x="236" y="0"/>
                  </a:lnTo>
                  <a:lnTo>
                    <a:pt x="236" y="0"/>
                  </a:lnTo>
                  <a:lnTo>
                    <a:pt x="242" y="1"/>
                  </a:lnTo>
                  <a:lnTo>
                    <a:pt x="245" y="1"/>
                  </a:lnTo>
                  <a:lnTo>
                    <a:pt x="250" y="1"/>
                  </a:lnTo>
                  <a:lnTo>
                    <a:pt x="250" y="1"/>
                  </a:lnTo>
                  <a:lnTo>
                    <a:pt x="259" y="0"/>
                  </a:lnTo>
                  <a:lnTo>
                    <a:pt x="273" y="0"/>
                  </a:lnTo>
                  <a:lnTo>
                    <a:pt x="273" y="0"/>
                  </a:lnTo>
                  <a:lnTo>
                    <a:pt x="276" y="0"/>
                  </a:lnTo>
                  <a:lnTo>
                    <a:pt x="278" y="1"/>
                  </a:lnTo>
                  <a:lnTo>
                    <a:pt x="278" y="1"/>
                  </a:lnTo>
                  <a:lnTo>
                    <a:pt x="284" y="3"/>
                  </a:lnTo>
                  <a:lnTo>
                    <a:pt x="290" y="3"/>
                  </a:lnTo>
                  <a:lnTo>
                    <a:pt x="293" y="4"/>
                  </a:lnTo>
                  <a:lnTo>
                    <a:pt x="295" y="5"/>
                  </a:lnTo>
                  <a:lnTo>
                    <a:pt x="296" y="7"/>
                  </a:lnTo>
                  <a:lnTo>
                    <a:pt x="296" y="7"/>
                  </a:lnTo>
                  <a:lnTo>
                    <a:pt x="298" y="7"/>
                  </a:lnTo>
                  <a:lnTo>
                    <a:pt x="299" y="7"/>
                  </a:lnTo>
                  <a:lnTo>
                    <a:pt x="302" y="6"/>
                  </a:lnTo>
                  <a:lnTo>
                    <a:pt x="303" y="6"/>
                  </a:lnTo>
                  <a:lnTo>
                    <a:pt x="303" y="6"/>
                  </a:lnTo>
                  <a:lnTo>
                    <a:pt x="304" y="8"/>
                  </a:lnTo>
                  <a:lnTo>
                    <a:pt x="306" y="10"/>
                  </a:lnTo>
                  <a:lnTo>
                    <a:pt x="309" y="11"/>
                  </a:lnTo>
                  <a:lnTo>
                    <a:pt x="311" y="12"/>
                  </a:lnTo>
                  <a:lnTo>
                    <a:pt x="311" y="12"/>
                  </a:lnTo>
                  <a:lnTo>
                    <a:pt x="313" y="13"/>
                  </a:lnTo>
                  <a:lnTo>
                    <a:pt x="316" y="12"/>
                  </a:lnTo>
                  <a:lnTo>
                    <a:pt x="317" y="11"/>
                  </a:lnTo>
                  <a:lnTo>
                    <a:pt x="319" y="11"/>
                  </a:lnTo>
                  <a:lnTo>
                    <a:pt x="319" y="11"/>
                  </a:lnTo>
                  <a:lnTo>
                    <a:pt x="319" y="12"/>
                  </a:lnTo>
                  <a:lnTo>
                    <a:pt x="319" y="13"/>
                  </a:lnTo>
                  <a:lnTo>
                    <a:pt x="322" y="14"/>
                  </a:lnTo>
                  <a:lnTo>
                    <a:pt x="325" y="14"/>
                  </a:lnTo>
                  <a:lnTo>
                    <a:pt x="329" y="14"/>
                  </a:lnTo>
                  <a:lnTo>
                    <a:pt x="329" y="14"/>
                  </a:lnTo>
                  <a:lnTo>
                    <a:pt x="326" y="17"/>
                  </a:lnTo>
                  <a:lnTo>
                    <a:pt x="327" y="20"/>
                  </a:lnTo>
                  <a:lnTo>
                    <a:pt x="327" y="20"/>
                  </a:lnTo>
                  <a:lnTo>
                    <a:pt x="325" y="19"/>
                  </a:lnTo>
                  <a:lnTo>
                    <a:pt x="324" y="20"/>
                  </a:lnTo>
                  <a:lnTo>
                    <a:pt x="324" y="21"/>
                  </a:lnTo>
                  <a:lnTo>
                    <a:pt x="324" y="21"/>
                  </a:lnTo>
                  <a:lnTo>
                    <a:pt x="298" y="24"/>
                  </a:lnTo>
                  <a:lnTo>
                    <a:pt x="275" y="25"/>
                  </a:lnTo>
                  <a:lnTo>
                    <a:pt x="275" y="25"/>
                  </a:lnTo>
                  <a:lnTo>
                    <a:pt x="273" y="25"/>
                  </a:lnTo>
                  <a:lnTo>
                    <a:pt x="273" y="26"/>
                  </a:lnTo>
                  <a:lnTo>
                    <a:pt x="273" y="26"/>
                  </a:lnTo>
                  <a:lnTo>
                    <a:pt x="272" y="26"/>
                  </a:lnTo>
                  <a:lnTo>
                    <a:pt x="272" y="26"/>
                  </a:lnTo>
                  <a:lnTo>
                    <a:pt x="273" y="25"/>
                  </a:lnTo>
                  <a:lnTo>
                    <a:pt x="273" y="25"/>
                  </a:lnTo>
                  <a:lnTo>
                    <a:pt x="273" y="25"/>
                  </a:lnTo>
                  <a:lnTo>
                    <a:pt x="272" y="24"/>
                  </a:lnTo>
                  <a:lnTo>
                    <a:pt x="270" y="24"/>
                  </a:lnTo>
                  <a:lnTo>
                    <a:pt x="270" y="24"/>
                  </a:lnTo>
                  <a:lnTo>
                    <a:pt x="270" y="26"/>
                  </a:lnTo>
                  <a:lnTo>
                    <a:pt x="270" y="26"/>
                  </a:lnTo>
                  <a:lnTo>
                    <a:pt x="268" y="27"/>
                  </a:lnTo>
                  <a:lnTo>
                    <a:pt x="265" y="27"/>
                  </a:lnTo>
                  <a:lnTo>
                    <a:pt x="264" y="27"/>
                  </a:lnTo>
                  <a:lnTo>
                    <a:pt x="262" y="28"/>
                  </a:lnTo>
                  <a:lnTo>
                    <a:pt x="262" y="28"/>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2"/>
            <p:cNvSpPr>
              <a:spLocks/>
            </p:cNvSpPr>
            <p:nvPr/>
          </p:nvSpPr>
          <p:spPr bwMode="auto">
            <a:xfrm>
              <a:off x="3554413" y="2009776"/>
              <a:ext cx="298450" cy="160338"/>
            </a:xfrm>
            <a:custGeom>
              <a:avLst/>
              <a:gdLst>
                <a:gd name="T0" fmla="*/ 175 w 188"/>
                <a:gd name="T1" fmla="*/ 9 h 101"/>
                <a:gd name="T2" fmla="*/ 187 w 188"/>
                <a:gd name="T3" fmla="*/ 16 h 101"/>
                <a:gd name="T4" fmla="*/ 182 w 188"/>
                <a:gd name="T5" fmla="*/ 18 h 101"/>
                <a:gd name="T6" fmla="*/ 174 w 188"/>
                <a:gd name="T7" fmla="*/ 19 h 101"/>
                <a:gd name="T8" fmla="*/ 168 w 188"/>
                <a:gd name="T9" fmla="*/ 24 h 101"/>
                <a:gd name="T10" fmla="*/ 153 w 188"/>
                <a:gd name="T11" fmla="*/ 27 h 101"/>
                <a:gd name="T12" fmla="*/ 162 w 188"/>
                <a:gd name="T13" fmla="*/ 26 h 101"/>
                <a:gd name="T14" fmla="*/ 147 w 188"/>
                <a:gd name="T15" fmla="*/ 33 h 101"/>
                <a:gd name="T16" fmla="*/ 138 w 188"/>
                <a:gd name="T17" fmla="*/ 38 h 101"/>
                <a:gd name="T18" fmla="*/ 133 w 188"/>
                <a:gd name="T19" fmla="*/ 40 h 101"/>
                <a:gd name="T20" fmla="*/ 127 w 188"/>
                <a:gd name="T21" fmla="*/ 44 h 101"/>
                <a:gd name="T22" fmla="*/ 120 w 188"/>
                <a:gd name="T23" fmla="*/ 48 h 101"/>
                <a:gd name="T24" fmla="*/ 111 w 188"/>
                <a:gd name="T25" fmla="*/ 52 h 101"/>
                <a:gd name="T26" fmla="*/ 106 w 188"/>
                <a:gd name="T27" fmla="*/ 57 h 101"/>
                <a:gd name="T28" fmla="*/ 95 w 188"/>
                <a:gd name="T29" fmla="*/ 58 h 101"/>
                <a:gd name="T30" fmla="*/ 95 w 188"/>
                <a:gd name="T31" fmla="*/ 61 h 101"/>
                <a:gd name="T32" fmla="*/ 101 w 188"/>
                <a:gd name="T33" fmla="*/ 67 h 101"/>
                <a:gd name="T34" fmla="*/ 94 w 188"/>
                <a:gd name="T35" fmla="*/ 71 h 101"/>
                <a:gd name="T36" fmla="*/ 83 w 188"/>
                <a:gd name="T37" fmla="*/ 77 h 101"/>
                <a:gd name="T38" fmla="*/ 83 w 188"/>
                <a:gd name="T39" fmla="*/ 80 h 101"/>
                <a:gd name="T40" fmla="*/ 80 w 188"/>
                <a:gd name="T41" fmla="*/ 85 h 101"/>
                <a:gd name="T42" fmla="*/ 68 w 188"/>
                <a:gd name="T43" fmla="*/ 89 h 101"/>
                <a:gd name="T44" fmla="*/ 80 w 188"/>
                <a:gd name="T45" fmla="*/ 95 h 101"/>
                <a:gd name="T46" fmla="*/ 73 w 188"/>
                <a:gd name="T47" fmla="*/ 98 h 101"/>
                <a:gd name="T48" fmla="*/ 63 w 188"/>
                <a:gd name="T49" fmla="*/ 101 h 101"/>
                <a:gd name="T50" fmla="*/ 57 w 188"/>
                <a:gd name="T51" fmla="*/ 95 h 101"/>
                <a:gd name="T52" fmla="*/ 36 w 188"/>
                <a:gd name="T53" fmla="*/ 94 h 101"/>
                <a:gd name="T54" fmla="*/ 24 w 188"/>
                <a:gd name="T55" fmla="*/ 98 h 101"/>
                <a:gd name="T56" fmla="*/ 18 w 188"/>
                <a:gd name="T57" fmla="*/ 89 h 101"/>
                <a:gd name="T58" fmla="*/ 20 w 188"/>
                <a:gd name="T59" fmla="*/ 81 h 101"/>
                <a:gd name="T60" fmla="*/ 30 w 188"/>
                <a:gd name="T61" fmla="*/ 82 h 101"/>
                <a:gd name="T62" fmla="*/ 40 w 188"/>
                <a:gd name="T63" fmla="*/ 81 h 101"/>
                <a:gd name="T64" fmla="*/ 34 w 188"/>
                <a:gd name="T65" fmla="*/ 78 h 101"/>
                <a:gd name="T66" fmla="*/ 19 w 188"/>
                <a:gd name="T67" fmla="*/ 75 h 101"/>
                <a:gd name="T68" fmla="*/ 32 w 188"/>
                <a:gd name="T69" fmla="*/ 66 h 101"/>
                <a:gd name="T70" fmla="*/ 43 w 188"/>
                <a:gd name="T71" fmla="*/ 66 h 101"/>
                <a:gd name="T72" fmla="*/ 46 w 188"/>
                <a:gd name="T73" fmla="*/ 60 h 101"/>
                <a:gd name="T74" fmla="*/ 40 w 188"/>
                <a:gd name="T75" fmla="*/ 52 h 101"/>
                <a:gd name="T76" fmla="*/ 33 w 188"/>
                <a:gd name="T77" fmla="*/ 48 h 101"/>
                <a:gd name="T78" fmla="*/ 40 w 188"/>
                <a:gd name="T79" fmla="*/ 44 h 101"/>
                <a:gd name="T80" fmla="*/ 50 w 188"/>
                <a:gd name="T81" fmla="*/ 48 h 101"/>
                <a:gd name="T82" fmla="*/ 56 w 188"/>
                <a:gd name="T83" fmla="*/ 44 h 101"/>
                <a:gd name="T84" fmla="*/ 74 w 188"/>
                <a:gd name="T85" fmla="*/ 33 h 101"/>
                <a:gd name="T86" fmla="*/ 61 w 188"/>
                <a:gd name="T87" fmla="*/ 38 h 101"/>
                <a:gd name="T88" fmla="*/ 42 w 188"/>
                <a:gd name="T89" fmla="*/ 39 h 101"/>
                <a:gd name="T90" fmla="*/ 27 w 188"/>
                <a:gd name="T91" fmla="*/ 37 h 101"/>
                <a:gd name="T92" fmla="*/ 18 w 188"/>
                <a:gd name="T93" fmla="*/ 34 h 101"/>
                <a:gd name="T94" fmla="*/ 5 w 188"/>
                <a:gd name="T95" fmla="*/ 31 h 101"/>
                <a:gd name="T96" fmla="*/ 9 w 188"/>
                <a:gd name="T97" fmla="*/ 25 h 101"/>
                <a:gd name="T98" fmla="*/ 0 w 188"/>
                <a:gd name="T99" fmla="*/ 21 h 101"/>
                <a:gd name="T100" fmla="*/ 31 w 188"/>
                <a:gd name="T101" fmla="*/ 16 h 101"/>
                <a:gd name="T102" fmla="*/ 43 w 188"/>
                <a:gd name="T103" fmla="*/ 12 h 101"/>
                <a:gd name="T104" fmla="*/ 54 w 188"/>
                <a:gd name="T105" fmla="*/ 7 h 101"/>
                <a:gd name="T106" fmla="*/ 80 w 188"/>
                <a:gd name="T107" fmla="*/ 5 h 101"/>
                <a:gd name="T108" fmla="*/ 100 w 188"/>
                <a:gd name="T109" fmla="*/ 4 h 101"/>
                <a:gd name="T110" fmla="*/ 115 w 188"/>
                <a:gd name="T111" fmla="*/ 3 h 101"/>
                <a:gd name="T112" fmla="*/ 122 w 188"/>
                <a:gd name="T113" fmla="*/ 0 h 101"/>
                <a:gd name="T114" fmla="*/ 142 w 188"/>
                <a:gd name="T115" fmla="*/ 0 h 101"/>
                <a:gd name="T116" fmla="*/ 161 w 188"/>
                <a:gd name="T117" fmla="*/ 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8" h="101">
                  <a:moveTo>
                    <a:pt x="175" y="3"/>
                  </a:moveTo>
                  <a:lnTo>
                    <a:pt x="175" y="3"/>
                  </a:lnTo>
                  <a:lnTo>
                    <a:pt x="174" y="4"/>
                  </a:lnTo>
                  <a:lnTo>
                    <a:pt x="174" y="5"/>
                  </a:lnTo>
                  <a:lnTo>
                    <a:pt x="175" y="6"/>
                  </a:lnTo>
                  <a:lnTo>
                    <a:pt x="175" y="9"/>
                  </a:lnTo>
                  <a:lnTo>
                    <a:pt x="175" y="9"/>
                  </a:lnTo>
                  <a:lnTo>
                    <a:pt x="188" y="9"/>
                  </a:lnTo>
                  <a:lnTo>
                    <a:pt x="188" y="9"/>
                  </a:lnTo>
                  <a:lnTo>
                    <a:pt x="187" y="12"/>
                  </a:lnTo>
                  <a:lnTo>
                    <a:pt x="187" y="13"/>
                  </a:lnTo>
                  <a:lnTo>
                    <a:pt x="187" y="16"/>
                  </a:lnTo>
                  <a:lnTo>
                    <a:pt x="187" y="16"/>
                  </a:lnTo>
                  <a:lnTo>
                    <a:pt x="185" y="16"/>
                  </a:lnTo>
                  <a:lnTo>
                    <a:pt x="182" y="16"/>
                  </a:lnTo>
                  <a:lnTo>
                    <a:pt x="182" y="16"/>
                  </a:lnTo>
                  <a:lnTo>
                    <a:pt x="182" y="18"/>
                  </a:lnTo>
                  <a:lnTo>
                    <a:pt x="182" y="18"/>
                  </a:lnTo>
                  <a:lnTo>
                    <a:pt x="177" y="19"/>
                  </a:lnTo>
                  <a:lnTo>
                    <a:pt x="176" y="19"/>
                  </a:lnTo>
                  <a:lnTo>
                    <a:pt x="175" y="18"/>
                  </a:lnTo>
                  <a:lnTo>
                    <a:pt x="175" y="18"/>
                  </a:lnTo>
                  <a:lnTo>
                    <a:pt x="174" y="19"/>
                  </a:lnTo>
                  <a:lnTo>
                    <a:pt x="174" y="19"/>
                  </a:lnTo>
                  <a:lnTo>
                    <a:pt x="174" y="21"/>
                  </a:lnTo>
                  <a:lnTo>
                    <a:pt x="174" y="21"/>
                  </a:lnTo>
                  <a:lnTo>
                    <a:pt x="172" y="21"/>
                  </a:lnTo>
                  <a:lnTo>
                    <a:pt x="170" y="21"/>
                  </a:lnTo>
                  <a:lnTo>
                    <a:pt x="168" y="21"/>
                  </a:lnTo>
                  <a:lnTo>
                    <a:pt x="168" y="24"/>
                  </a:lnTo>
                  <a:lnTo>
                    <a:pt x="168" y="24"/>
                  </a:lnTo>
                  <a:lnTo>
                    <a:pt x="159" y="23"/>
                  </a:lnTo>
                  <a:lnTo>
                    <a:pt x="155" y="24"/>
                  </a:lnTo>
                  <a:lnTo>
                    <a:pt x="152" y="26"/>
                  </a:lnTo>
                  <a:lnTo>
                    <a:pt x="152" y="26"/>
                  </a:lnTo>
                  <a:lnTo>
                    <a:pt x="153" y="27"/>
                  </a:lnTo>
                  <a:lnTo>
                    <a:pt x="154" y="27"/>
                  </a:lnTo>
                  <a:lnTo>
                    <a:pt x="156" y="27"/>
                  </a:lnTo>
                  <a:lnTo>
                    <a:pt x="161" y="25"/>
                  </a:lnTo>
                  <a:lnTo>
                    <a:pt x="161" y="25"/>
                  </a:lnTo>
                  <a:lnTo>
                    <a:pt x="162" y="25"/>
                  </a:lnTo>
                  <a:lnTo>
                    <a:pt x="162" y="26"/>
                  </a:lnTo>
                  <a:lnTo>
                    <a:pt x="161" y="27"/>
                  </a:lnTo>
                  <a:lnTo>
                    <a:pt x="161" y="30"/>
                  </a:lnTo>
                  <a:lnTo>
                    <a:pt x="161" y="30"/>
                  </a:lnTo>
                  <a:lnTo>
                    <a:pt x="154" y="31"/>
                  </a:lnTo>
                  <a:lnTo>
                    <a:pt x="147" y="33"/>
                  </a:lnTo>
                  <a:lnTo>
                    <a:pt x="147" y="33"/>
                  </a:lnTo>
                  <a:lnTo>
                    <a:pt x="145" y="34"/>
                  </a:lnTo>
                  <a:lnTo>
                    <a:pt x="142" y="38"/>
                  </a:lnTo>
                  <a:lnTo>
                    <a:pt x="142" y="38"/>
                  </a:lnTo>
                  <a:lnTo>
                    <a:pt x="140" y="38"/>
                  </a:lnTo>
                  <a:lnTo>
                    <a:pt x="138" y="38"/>
                  </a:lnTo>
                  <a:lnTo>
                    <a:pt x="138" y="38"/>
                  </a:lnTo>
                  <a:lnTo>
                    <a:pt x="136" y="38"/>
                  </a:lnTo>
                  <a:lnTo>
                    <a:pt x="136" y="39"/>
                  </a:lnTo>
                  <a:lnTo>
                    <a:pt x="136" y="40"/>
                  </a:lnTo>
                  <a:lnTo>
                    <a:pt x="136" y="40"/>
                  </a:lnTo>
                  <a:lnTo>
                    <a:pt x="134" y="41"/>
                  </a:lnTo>
                  <a:lnTo>
                    <a:pt x="133" y="40"/>
                  </a:lnTo>
                  <a:lnTo>
                    <a:pt x="132" y="41"/>
                  </a:lnTo>
                  <a:lnTo>
                    <a:pt x="132" y="43"/>
                  </a:lnTo>
                  <a:lnTo>
                    <a:pt x="132" y="43"/>
                  </a:lnTo>
                  <a:lnTo>
                    <a:pt x="131" y="44"/>
                  </a:lnTo>
                  <a:lnTo>
                    <a:pt x="129" y="44"/>
                  </a:lnTo>
                  <a:lnTo>
                    <a:pt x="127" y="44"/>
                  </a:lnTo>
                  <a:lnTo>
                    <a:pt x="127" y="45"/>
                  </a:lnTo>
                  <a:lnTo>
                    <a:pt x="127" y="45"/>
                  </a:lnTo>
                  <a:lnTo>
                    <a:pt x="126" y="47"/>
                  </a:lnTo>
                  <a:lnTo>
                    <a:pt x="124" y="47"/>
                  </a:lnTo>
                  <a:lnTo>
                    <a:pt x="122" y="47"/>
                  </a:lnTo>
                  <a:lnTo>
                    <a:pt x="120" y="48"/>
                  </a:lnTo>
                  <a:lnTo>
                    <a:pt x="120" y="48"/>
                  </a:lnTo>
                  <a:lnTo>
                    <a:pt x="119" y="50"/>
                  </a:lnTo>
                  <a:lnTo>
                    <a:pt x="117" y="51"/>
                  </a:lnTo>
                  <a:lnTo>
                    <a:pt x="111" y="52"/>
                  </a:lnTo>
                  <a:lnTo>
                    <a:pt x="111" y="52"/>
                  </a:lnTo>
                  <a:lnTo>
                    <a:pt x="111" y="52"/>
                  </a:lnTo>
                  <a:lnTo>
                    <a:pt x="110" y="53"/>
                  </a:lnTo>
                  <a:lnTo>
                    <a:pt x="110" y="53"/>
                  </a:lnTo>
                  <a:lnTo>
                    <a:pt x="107" y="53"/>
                  </a:lnTo>
                  <a:lnTo>
                    <a:pt x="107" y="54"/>
                  </a:lnTo>
                  <a:lnTo>
                    <a:pt x="107" y="55"/>
                  </a:lnTo>
                  <a:lnTo>
                    <a:pt x="106" y="57"/>
                  </a:lnTo>
                  <a:lnTo>
                    <a:pt x="106" y="57"/>
                  </a:lnTo>
                  <a:lnTo>
                    <a:pt x="105" y="57"/>
                  </a:lnTo>
                  <a:lnTo>
                    <a:pt x="105" y="57"/>
                  </a:lnTo>
                  <a:lnTo>
                    <a:pt x="101" y="58"/>
                  </a:lnTo>
                  <a:lnTo>
                    <a:pt x="99" y="58"/>
                  </a:lnTo>
                  <a:lnTo>
                    <a:pt x="95" y="58"/>
                  </a:lnTo>
                  <a:lnTo>
                    <a:pt x="95" y="58"/>
                  </a:lnTo>
                  <a:lnTo>
                    <a:pt x="97" y="59"/>
                  </a:lnTo>
                  <a:lnTo>
                    <a:pt x="98" y="60"/>
                  </a:lnTo>
                  <a:lnTo>
                    <a:pt x="98" y="61"/>
                  </a:lnTo>
                  <a:lnTo>
                    <a:pt x="95" y="61"/>
                  </a:lnTo>
                  <a:lnTo>
                    <a:pt x="95" y="61"/>
                  </a:lnTo>
                  <a:lnTo>
                    <a:pt x="97" y="63"/>
                  </a:lnTo>
                  <a:lnTo>
                    <a:pt x="99" y="64"/>
                  </a:lnTo>
                  <a:lnTo>
                    <a:pt x="101" y="65"/>
                  </a:lnTo>
                  <a:lnTo>
                    <a:pt x="101" y="66"/>
                  </a:lnTo>
                  <a:lnTo>
                    <a:pt x="101" y="67"/>
                  </a:lnTo>
                  <a:lnTo>
                    <a:pt x="101" y="67"/>
                  </a:lnTo>
                  <a:lnTo>
                    <a:pt x="99" y="66"/>
                  </a:lnTo>
                  <a:lnTo>
                    <a:pt x="99" y="67"/>
                  </a:lnTo>
                  <a:lnTo>
                    <a:pt x="98" y="72"/>
                  </a:lnTo>
                  <a:lnTo>
                    <a:pt x="98" y="72"/>
                  </a:lnTo>
                  <a:lnTo>
                    <a:pt x="95" y="71"/>
                  </a:lnTo>
                  <a:lnTo>
                    <a:pt x="94" y="71"/>
                  </a:lnTo>
                  <a:lnTo>
                    <a:pt x="92" y="73"/>
                  </a:lnTo>
                  <a:lnTo>
                    <a:pt x="91" y="75"/>
                  </a:lnTo>
                  <a:lnTo>
                    <a:pt x="91" y="75"/>
                  </a:lnTo>
                  <a:lnTo>
                    <a:pt x="87" y="77"/>
                  </a:lnTo>
                  <a:lnTo>
                    <a:pt x="85" y="77"/>
                  </a:lnTo>
                  <a:lnTo>
                    <a:pt x="83" y="77"/>
                  </a:lnTo>
                  <a:lnTo>
                    <a:pt x="81" y="79"/>
                  </a:lnTo>
                  <a:lnTo>
                    <a:pt x="81" y="79"/>
                  </a:lnTo>
                  <a:lnTo>
                    <a:pt x="80" y="79"/>
                  </a:lnTo>
                  <a:lnTo>
                    <a:pt x="81" y="80"/>
                  </a:lnTo>
                  <a:lnTo>
                    <a:pt x="83" y="80"/>
                  </a:lnTo>
                  <a:lnTo>
                    <a:pt x="83" y="80"/>
                  </a:lnTo>
                  <a:lnTo>
                    <a:pt x="81" y="81"/>
                  </a:lnTo>
                  <a:lnTo>
                    <a:pt x="80" y="81"/>
                  </a:lnTo>
                  <a:lnTo>
                    <a:pt x="79" y="82"/>
                  </a:lnTo>
                  <a:lnTo>
                    <a:pt x="81" y="84"/>
                  </a:lnTo>
                  <a:lnTo>
                    <a:pt x="81" y="84"/>
                  </a:lnTo>
                  <a:lnTo>
                    <a:pt x="80" y="85"/>
                  </a:lnTo>
                  <a:lnTo>
                    <a:pt x="79" y="86"/>
                  </a:lnTo>
                  <a:lnTo>
                    <a:pt x="74" y="86"/>
                  </a:lnTo>
                  <a:lnTo>
                    <a:pt x="71" y="87"/>
                  </a:lnTo>
                  <a:lnTo>
                    <a:pt x="70" y="88"/>
                  </a:lnTo>
                  <a:lnTo>
                    <a:pt x="68" y="89"/>
                  </a:lnTo>
                  <a:lnTo>
                    <a:pt x="68" y="89"/>
                  </a:lnTo>
                  <a:lnTo>
                    <a:pt x="71" y="91"/>
                  </a:lnTo>
                  <a:lnTo>
                    <a:pt x="73" y="92"/>
                  </a:lnTo>
                  <a:lnTo>
                    <a:pt x="81" y="93"/>
                  </a:lnTo>
                  <a:lnTo>
                    <a:pt x="81" y="93"/>
                  </a:lnTo>
                  <a:lnTo>
                    <a:pt x="81" y="94"/>
                  </a:lnTo>
                  <a:lnTo>
                    <a:pt x="80" y="95"/>
                  </a:lnTo>
                  <a:lnTo>
                    <a:pt x="78" y="95"/>
                  </a:lnTo>
                  <a:lnTo>
                    <a:pt x="74" y="95"/>
                  </a:lnTo>
                  <a:lnTo>
                    <a:pt x="73" y="97"/>
                  </a:lnTo>
                  <a:lnTo>
                    <a:pt x="73" y="98"/>
                  </a:lnTo>
                  <a:lnTo>
                    <a:pt x="73" y="98"/>
                  </a:lnTo>
                  <a:lnTo>
                    <a:pt x="73" y="98"/>
                  </a:lnTo>
                  <a:lnTo>
                    <a:pt x="72" y="98"/>
                  </a:lnTo>
                  <a:lnTo>
                    <a:pt x="70" y="98"/>
                  </a:lnTo>
                  <a:lnTo>
                    <a:pt x="70" y="98"/>
                  </a:lnTo>
                  <a:lnTo>
                    <a:pt x="67" y="98"/>
                  </a:lnTo>
                  <a:lnTo>
                    <a:pt x="65" y="100"/>
                  </a:lnTo>
                  <a:lnTo>
                    <a:pt x="63" y="101"/>
                  </a:lnTo>
                  <a:lnTo>
                    <a:pt x="60" y="100"/>
                  </a:lnTo>
                  <a:lnTo>
                    <a:pt x="60" y="100"/>
                  </a:lnTo>
                  <a:lnTo>
                    <a:pt x="58" y="99"/>
                  </a:lnTo>
                  <a:lnTo>
                    <a:pt x="58" y="98"/>
                  </a:lnTo>
                  <a:lnTo>
                    <a:pt x="57" y="95"/>
                  </a:lnTo>
                  <a:lnTo>
                    <a:pt x="57" y="95"/>
                  </a:lnTo>
                  <a:lnTo>
                    <a:pt x="52" y="95"/>
                  </a:lnTo>
                  <a:lnTo>
                    <a:pt x="46" y="97"/>
                  </a:lnTo>
                  <a:lnTo>
                    <a:pt x="42" y="97"/>
                  </a:lnTo>
                  <a:lnTo>
                    <a:pt x="37" y="95"/>
                  </a:lnTo>
                  <a:lnTo>
                    <a:pt x="37" y="95"/>
                  </a:lnTo>
                  <a:lnTo>
                    <a:pt x="36" y="94"/>
                  </a:lnTo>
                  <a:lnTo>
                    <a:pt x="36" y="94"/>
                  </a:lnTo>
                  <a:lnTo>
                    <a:pt x="33" y="94"/>
                  </a:lnTo>
                  <a:lnTo>
                    <a:pt x="32" y="95"/>
                  </a:lnTo>
                  <a:lnTo>
                    <a:pt x="29" y="98"/>
                  </a:lnTo>
                  <a:lnTo>
                    <a:pt x="29" y="98"/>
                  </a:lnTo>
                  <a:lnTo>
                    <a:pt x="24" y="98"/>
                  </a:lnTo>
                  <a:lnTo>
                    <a:pt x="18" y="97"/>
                  </a:lnTo>
                  <a:lnTo>
                    <a:pt x="6" y="94"/>
                  </a:lnTo>
                  <a:lnTo>
                    <a:pt x="6" y="94"/>
                  </a:lnTo>
                  <a:lnTo>
                    <a:pt x="11" y="91"/>
                  </a:lnTo>
                  <a:lnTo>
                    <a:pt x="15" y="89"/>
                  </a:lnTo>
                  <a:lnTo>
                    <a:pt x="18" y="89"/>
                  </a:lnTo>
                  <a:lnTo>
                    <a:pt x="18" y="89"/>
                  </a:lnTo>
                  <a:lnTo>
                    <a:pt x="19" y="88"/>
                  </a:lnTo>
                  <a:lnTo>
                    <a:pt x="19" y="86"/>
                  </a:lnTo>
                  <a:lnTo>
                    <a:pt x="19" y="84"/>
                  </a:lnTo>
                  <a:lnTo>
                    <a:pt x="20" y="81"/>
                  </a:lnTo>
                  <a:lnTo>
                    <a:pt x="20" y="81"/>
                  </a:lnTo>
                  <a:lnTo>
                    <a:pt x="24" y="81"/>
                  </a:lnTo>
                  <a:lnTo>
                    <a:pt x="25" y="81"/>
                  </a:lnTo>
                  <a:lnTo>
                    <a:pt x="26" y="80"/>
                  </a:lnTo>
                  <a:lnTo>
                    <a:pt x="29" y="80"/>
                  </a:lnTo>
                  <a:lnTo>
                    <a:pt x="29" y="80"/>
                  </a:lnTo>
                  <a:lnTo>
                    <a:pt x="30" y="82"/>
                  </a:lnTo>
                  <a:lnTo>
                    <a:pt x="32" y="85"/>
                  </a:lnTo>
                  <a:lnTo>
                    <a:pt x="40" y="85"/>
                  </a:lnTo>
                  <a:lnTo>
                    <a:pt x="40" y="85"/>
                  </a:lnTo>
                  <a:lnTo>
                    <a:pt x="42" y="84"/>
                  </a:lnTo>
                  <a:lnTo>
                    <a:pt x="40" y="82"/>
                  </a:lnTo>
                  <a:lnTo>
                    <a:pt x="40" y="81"/>
                  </a:lnTo>
                  <a:lnTo>
                    <a:pt x="42" y="80"/>
                  </a:lnTo>
                  <a:lnTo>
                    <a:pt x="42" y="80"/>
                  </a:lnTo>
                  <a:lnTo>
                    <a:pt x="40" y="79"/>
                  </a:lnTo>
                  <a:lnTo>
                    <a:pt x="40" y="79"/>
                  </a:lnTo>
                  <a:lnTo>
                    <a:pt x="37" y="78"/>
                  </a:lnTo>
                  <a:lnTo>
                    <a:pt x="34" y="78"/>
                  </a:lnTo>
                  <a:lnTo>
                    <a:pt x="34" y="75"/>
                  </a:lnTo>
                  <a:lnTo>
                    <a:pt x="36" y="74"/>
                  </a:lnTo>
                  <a:lnTo>
                    <a:pt x="36" y="74"/>
                  </a:lnTo>
                  <a:lnTo>
                    <a:pt x="27" y="75"/>
                  </a:lnTo>
                  <a:lnTo>
                    <a:pt x="24" y="77"/>
                  </a:lnTo>
                  <a:lnTo>
                    <a:pt x="19" y="75"/>
                  </a:lnTo>
                  <a:lnTo>
                    <a:pt x="19" y="75"/>
                  </a:lnTo>
                  <a:lnTo>
                    <a:pt x="20" y="73"/>
                  </a:lnTo>
                  <a:lnTo>
                    <a:pt x="23" y="72"/>
                  </a:lnTo>
                  <a:lnTo>
                    <a:pt x="27" y="71"/>
                  </a:lnTo>
                  <a:lnTo>
                    <a:pt x="27" y="71"/>
                  </a:lnTo>
                  <a:lnTo>
                    <a:pt x="32" y="66"/>
                  </a:lnTo>
                  <a:lnTo>
                    <a:pt x="32" y="66"/>
                  </a:lnTo>
                  <a:lnTo>
                    <a:pt x="34" y="66"/>
                  </a:lnTo>
                  <a:lnTo>
                    <a:pt x="36" y="64"/>
                  </a:lnTo>
                  <a:lnTo>
                    <a:pt x="36" y="64"/>
                  </a:lnTo>
                  <a:lnTo>
                    <a:pt x="40" y="65"/>
                  </a:lnTo>
                  <a:lnTo>
                    <a:pt x="43" y="66"/>
                  </a:lnTo>
                  <a:lnTo>
                    <a:pt x="43" y="66"/>
                  </a:lnTo>
                  <a:lnTo>
                    <a:pt x="46" y="64"/>
                  </a:lnTo>
                  <a:lnTo>
                    <a:pt x="47" y="61"/>
                  </a:lnTo>
                  <a:lnTo>
                    <a:pt x="47" y="61"/>
                  </a:lnTo>
                  <a:lnTo>
                    <a:pt x="47" y="60"/>
                  </a:lnTo>
                  <a:lnTo>
                    <a:pt x="46" y="60"/>
                  </a:lnTo>
                  <a:lnTo>
                    <a:pt x="43" y="59"/>
                  </a:lnTo>
                  <a:lnTo>
                    <a:pt x="43" y="59"/>
                  </a:lnTo>
                  <a:lnTo>
                    <a:pt x="42" y="54"/>
                  </a:lnTo>
                  <a:lnTo>
                    <a:pt x="42" y="54"/>
                  </a:lnTo>
                  <a:lnTo>
                    <a:pt x="40" y="53"/>
                  </a:lnTo>
                  <a:lnTo>
                    <a:pt x="40" y="52"/>
                  </a:lnTo>
                  <a:lnTo>
                    <a:pt x="40" y="52"/>
                  </a:lnTo>
                  <a:lnTo>
                    <a:pt x="38" y="53"/>
                  </a:lnTo>
                  <a:lnTo>
                    <a:pt x="36" y="53"/>
                  </a:lnTo>
                  <a:lnTo>
                    <a:pt x="36" y="53"/>
                  </a:lnTo>
                  <a:lnTo>
                    <a:pt x="34" y="50"/>
                  </a:lnTo>
                  <a:lnTo>
                    <a:pt x="33" y="48"/>
                  </a:lnTo>
                  <a:lnTo>
                    <a:pt x="32" y="48"/>
                  </a:lnTo>
                  <a:lnTo>
                    <a:pt x="32" y="48"/>
                  </a:lnTo>
                  <a:lnTo>
                    <a:pt x="34" y="45"/>
                  </a:lnTo>
                  <a:lnTo>
                    <a:pt x="37" y="44"/>
                  </a:lnTo>
                  <a:lnTo>
                    <a:pt x="40" y="44"/>
                  </a:lnTo>
                  <a:lnTo>
                    <a:pt x="40" y="44"/>
                  </a:lnTo>
                  <a:lnTo>
                    <a:pt x="43" y="45"/>
                  </a:lnTo>
                  <a:lnTo>
                    <a:pt x="44" y="46"/>
                  </a:lnTo>
                  <a:lnTo>
                    <a:pt x="46" y="47"/>
                  </a:lnTo>
                  <a:lnTo>
                    <a:pt x="50" y="47"/>
                  </a:lnTo>
                  <a:lnTo>
                    <a:pt x="50" y="47"/>
                  </a:lnTo>
                  <a:lnTo>
                    <a:pt x="50" y="48"/>
                  </a:lnTo>
                  <a:lnTo>
                    <a:pt x="51" y="50"/>
                  </a:lnTo>
                  <a:lnTo>
                    <a:pt x="51" y="50"/>
                  </a:lnTo>
                  <a:lnTo>
                    <a:pt x="53" y="50"/>
                  </a:lnTo>
                  <a:lnTo>
                    <a:pt x="54" y="47"/>
                  </a:lnTo>
                  <a:lnTo>
                    <a:pt x="54" y="45"/>
                  </a:lnTo>
                  <a:lnTo>
                    <a:pt x="56" y="44"/>
                  </a:lnTo>
                  <a:lnTo>
                    <a:pt x="56" y="44"/>
                  </a:lnTo>
                  <a:lnTo>
                    <a:pt x="66" y="40"/>
                  </a:lnTo>
                  <a:lnTo>
                    <a:pt x="71" y="38"/>
                  </a:lnTo>
                  <a:lnTo>
                    <a:pt x="74" y="34"/>
                  </a:lnTo>
                  <a:lnTo>
                    <a:pt x="74" y="34"/>
                  </a:lnTo>
                  <a:lnTo>
                    <a:pt x="74" y="33"/>
                  </a:lnTo>
                  <a:lnTo>
                    <a:pt x="73" y="33"/>
                  </a:lnTo>
                  <a:lnTo>
                    <a:pt x="71" y="34"/>
                  </a:lnTo>
                  <a:lnTo>
                    <a:pt x="68" y="34"/>
                  </a:lnTo>
                  <a:lnTo>
                    <a:pt x="68" y="34"/>
                  </a:lnTo>
                  <a:lnTo>
                    <a:pt x="64" y="37"/>
                  </a:lnTo>
                  <a:lnTo>
                    <a:pt x="61" y="38"/>
                  </a:lnTo>
                  <a:lnTo>
                    <a:pt x="60" y="39"/>
                  </a:lnTo>
                  <a:lnTo>
                    <a:pt x="60" y="39"/>
                  </a:lnTo>
                  <a:lnTo>
                    <a:pt x="57" y="39"/>
                  </a:lnTo>
                  <a:lnTo>
                    <a:pt x="52" y="39"/>
                  </a:lnTo>
                  <a:lnTo>
                    <a:pt x="42" y="39"/>
                  </a:lnTo>
                  <a:lnTo>
                    <a:pt x="42" y="39"/>
                  </a:lnTo>
                  <a:lnTo>
                    <a:pt x="37" y="38"/>
                  </a:lnTo>
                  <a:lnTo>
                    <a:pt x="33" y="38"/>
                  </a:lnTo>
                  <a:lnTo>
                    <a:pt x="31" y="39"/>
                  </a:lnTo>
                  <a:lnTo>
                    <a:pt x="31" y="39"/>
                  </a:lnTo>
                  <a:lnTo>
                    <a:pt x="29" y="37"/>
                  </a:lnTo>
                  <a:lnTo>
                    <a:pt x="27" y="37"/>
                  </a:lnTo>
                  <a:lnTo>
                    <a:pt x="25" y="37"/>
                  </a:lnTo>
                  <a:lnTo>
                    <a:pt x="24" y="36"/>
                  </a:lnTo>
                  <a:lnTo>
                    <a:pt x="23" y="34"/>
                  </a:lnTo>
                  <a:lnTo>
                    <a:pt x="23" y="34"/>
                  </a:lnTo>
                  <a:lnTo>
                    <a:pt x="20" y="36"/>
                  </a:lnTo>
                  <a:lnTo>
                    <a:pt x="18" y="34"/>
                  </a:lnTo>
                  <a:lnTo>
                    <a:pt x="15" y="34"/>
                  </a:lnTo>
                  <a:lnTo>
                    <a:pt x="10" y="34"/>
                  </a:lnTo>
                  <a:lnTo>
                    <a:pt x="10" y="34"/>
                  </a:lnTo>
                  <a:lnTo>
                    <a:pt x="10" y="32"/>
                  </a:lnTo>
                  <a:lnTo>
                    <a:pt x="8" y="31"/>
                  </a:lnTo>
                  <a:lnTo>
                    <a:pt x="5" y="31"/>
                  </a:lnTo>
                  <a:lnTo>
                    <a:pt x="4" y="30"/>
                  </a:lnTo>
                  <a:lnTo>
                    <a:pt x="4" y="30"/>
                  </a:lnTo>
                  <a:lnTo>
                    <a:pt x="4" y="27"/>
                  </a:lnTo>
                  <a:lnTo>
                    <a:pt x="5" y="26"/>
                  </a:lnTo>
                  <a:lnTo>
                    <a:pt x="6" y="26"/>
                  </a:lnTo>
                  <a:lnTo>
                    <a:pt x="9" y="25"/>
                  </a:lnTo>
                  <a:lnTo>
                    <a:pt x="9" y="25"/>
                  </a:lnTo>
                  <a:lnTo>
                    <a:pt x="8" y="24"/>
                  </a:lnTo>
                  <a:lnTo>
                    <a:pt x="6" y="23"/>
                  </a:lnTo>
                  <a:lnTo>
                    <a:pt x="4" y="24"/>
                  </a:lnTo>
                  <a:lnTo>
                    <a:pt x="0" y="23"/>
                  </a:lnTo>
                  <a:lnTo>
                    <a:pt x="0" y="21"/>
                  </a:lnTo>
                  <a:lnTo>
                    <a:pt x="0" y="20"/>
                  </a:lnTo>
                  <a:lnTo>
                    <a:pt x="0" y="20"/>
                  </a:lnTo>
                  <a:lnTo>
                    <a:pt x="6" y="18"/>
                  </a:lnTo>
                  <a:lnTo>
                    <a:pt x="13" y="18"/>
                  </a:lnTo>
                  <a:lnTo>
                    <a:pt x="31" y="16"/>
                  </a:lnTo>
                  <a:lnTo>
                    <a:pt x="31" y="16"/>
                  </a:lnTo>
                  <a:lnTo>
                    <a:pt x="31" y="14"/>
                  </a:lnTo>
                  <a:lnTo>
                    <a:pt x="32" y="14"/>
                  </a:lnTo>
                  <a:lnTo>
                    <a:pt x="32" y="12"/>
                  </a:lnTo>
                  <a:lnTo>
                    <a:pt x="32" y="12"/>
                  </a:lnTo>
                  <a:lnTo>
                    <a:pt x="38" y="12"/>
                  </a:lnTo>
                  <a:lnTo>
                    <a:pt x="43" y="12"/>
                  </a:lnTo>
                  <a:lnTo>
                    <a:pt x="47" y="12"/>
                  </a:lnTo>
                  <a:lnTo>
                    <a:pt x="51" y="12"/>
                  </a:lnTo>
                  <a:lnTo>
                    <a:pt x="51" y="12"/>
                  </a:lnTo>
                  <a:lnTo>
                    <a:pt x="53" y="10"/>
                  </a:lnTo>
                  <a:lnTo>
                    <a:pt x="54" y="7"/>
                  </a:lnTo>
                  <a:lnTo>
                    <a:pt x="54" y="7"/>
                  </a:lnTo>
                  <a:lnTo>
                    <a:pt x="67" y="6"/>
                  </a:lnTo>
                  <a:lnTo>
                    <a:pt x="73" y="5"/>
                  </a:lnTo>
                  <a:lnTo>
                    <a:pt x="79" y="6"/>
                  </a:lnTo>
                  <a:lnTo>
                    <a:pt x="79" y="6"/>
                  </a:lnTo>
                  <a:lnTo>
                    <a:pt x="80" y="5"/>
                  </a:lnTo>
                  <a:lnTo>
                    <a:pt x="80" y="5"/>
                  </a:lnTo>
                  <a:lnTo>
                    <a:pt x="81" y="3"/>
                  </a:lnTo>
                  <a:lnTo>
                    <a:pt x="81" y="3"/>
                  </a:lnTo>
                  <a:lnTo>
                    <a:pt x="91" y="3"/>
                  </a:lnTo>
                  <a:lnTo>
                    <a:pt x="97" y="3"/>
                  </a:lnTo>
                  <a:lnTo>
                    <a:pt x="100" y="4"/>
                  </a:lnTo>
                  <a:lnTo>
                    <a:pt x="100" y="4"/>
                  </a:lnTo>
                  <a:lnTo>
                    <a:pt x="101" y="3"/>
                  </a:lnTo>
                  <a:lnTo>
                    <a:pt x="104" y="3"/>
                  </a:lnTo>
                  <a:lnTo>
                    <a:pt x="106" y="3"/>
                  </a:lnTo>
                  <a:lnTo>
                    <a:pt x="107" y="2"/>
                  </a:lnTo>
                  <a:lnTo>
                    <a:pt x="107" y="2"/>
                  </a:lnTo>
                  <a:lnTo>
                    <a:pt x="115" y="3"/>
                  </a:lnTo>
                  <a:lnTo>
                    <a:pt x="124" y="3"/>
                  </a:lnTo>
                  <a:lnTo>
                    <a:pt x="124" y="3"/>
                  </a:lnTo>
                  <a:lnTo>
                    <a:pt x="124" y="2"/>
                  </a:lnTo>
                  <a:lnTo>
                    <a:pt x="122" y="2"/>
                  </a:lnTo>
                  <a:lnTo>
                    <a:pt x="122" y="2"/>
                  </a:lnTo>
                  <a:lnTo>
                    <a:pt x="122" y="0"/>
                  </a:lnTo>
                  <a:lnTo>
                    <a:pt x="122" y="0"/>
                  </a:lnTo>
                  <a:lnTo>
                    <a:pt x="124" y="2"/>
                  </a:lnTo>
                  <a:lnTo>
                    <a:pt x="124" y="2"/>
                  </a:lnTo>
                  <a:lnTo>
                    <a:pt x="129" y="2"/>
                  </a:lnTo>
                  <a:lnTo>
                    <a:pt x="136" y="2"/>
                  </a:lnTo>
                  <a:lnTo>
                    <a:pt x="142" y="0"/>
                  </a:lnTo>
                  <a:lnTo>
                    <a:pt x="148" y="2"/>
                  </a:lnTo>
                  <a:lnTo>
                    <a:pt x="148" y="2"/>
                  </a:lnTo>
                  <a:lnTo>
                    <a:pt x="148" y="4"/>
                  </a:lnTo>
                  <a:lnTo>
                    <a:pt x="148" y="4"/>
                  </a:lnTo>
                  <a:lnTo>
                    <a:pt x="156" y="4"/>
                  </a:lnTo>
                  <a:lnTo>
                    <a:pt x="161" y="4"/>
                  </a:lnTo>
                  <a:lnTo>
                    <a:pt x="167" y="3"/>
                  </a:lnTo>
                  <a:lnTo>
                    <a:pt x="175" y="3"/>
                  </a:lnTo>
                  <a:lnTo>
                    <a:pt x="175" y="3"/>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3"/>
            <p:cNvSpPr>
              <a:spLocks/>
            </p:cNvSpPr>
            <p:nvPr/>
          </p:nvSpPr>
          <p:spPr bwMode="auto">
            <a:xfrm>
              <a:off x="4672013" y="2073276"/>
              <a:ext cx="79375" cy="28575"/>
            </a:xfrm>
            <a:custGeom>
              <a:avLst/>
              <a:gdLst>
                <a:gd name="T0" fmla="*/ 13 w 50"/>
                <a:gd name="T1" fmla="*/ 0 h 18"/>
                <a:gd name="T2" fmla="*/ 13 w 50"/>
                <a:gd name="T3" fmla="*/ 1 h 18"/>
                <a:gd name="T4" fmla="*/ 13 w 50"/>
                <a:gd name="T5" fmla="*/ 3 h 18"/>
                <a:gd name="T6" fmla="*/ 13 w 50"/>
                <a:gd name="T7" fmla="*/ 4 h 18"/>
                <a:gd name="T8" fmla="*/ 17 w 50"/>
                <a:gd name="T9" fmla="*/ 4 h 18"/>
                <a:gd name="T10" fmla="*/ 17 w 50"/>
                <a:gd name="T11" fmla="*/ 7 h 18"/>
                <a:gd name="T12" fmla="*/ 19 w 50"/>
                <a:gd name="T13" fmla="*/ 7 h 18"/>
                <a:gd name="T14" fmla="*/ 21 w 50"/>
                <a:gd name="T15" fmla="*/ 5 h 18"/>
                <a:gd name="T16" fmla="*/ 22 w 50"/>
                <a:gd name="T17" fmla="*/ 4 h 18"/>
                <a:gd name="T18" fmla="*/ 27 w 50"/>
                <a:gd name="T19" fmla="*/ 4 h 18"/>
                <a:gd name="T20" fmla="*/ 29 w 50"/>
                <a:gd name="T21" fmla="*/ 7 h 18"/>
                <a:gd name="T22" fmla="*/ 44 w 50"/>
                <a:gd name="T23" fmla="*/ 4 h 18"/>
                <a:gd name="T24" fmla="*/ 43 w 50"/>
                <a:gd name="T25" fmla="*/ 5 h 18"/>
                <a:gd name="T26" fmla="*/ 47 w 50"/>
                <a:gd name="T27" fmla="*/ 5 h 18"/>
                <a:gd name="T28" fmla="*/ 50 w 50"/>
                <a:gd name="T29" fmla="*/ 6 h 18"/>
                <a:gd name="T30" fmla="*/ 50 w 50"/>
                <a:gd name="T31" fmla="*/ 7 h 18"/>
                <a:gd name="T32" fmla="*/ 50 w 50"/>
                <a:gd name="T33" fmla="*/ 10 h 18"/>
                <a:gd name="T34" fmla="*/ 46 w 50"/>
                <a:gd name="T35" fmla="*/ 11 h 18"/>
                <a:gd name="T36" fmla="*/ 47 w 50"/>
                <a:gd name="T37" fmla="*/ 13 h 18"/>
                <a:gd name="T38" fmla="*/ 46 w 50"/>
                <a:gd name="T39" fmla="*/ 14 h 18"/>
                <a:gd name="T40" fmla="*/ 41 w 50"/>
                <a:gd name="T41" fmla="*/ 15 h 18"/>
                <a:gd name="T42" fmla="*/ 33 w 50"/>
                <a:gd name="T43" fmla="*/ 14 h 18"/>
                <a:gd name="T44" fmla="*/ 28 w 50"/>
                <a:gd name="T45" fmla="*/ 17 h 18"/>
                <a:gd name="T46" fmla="*/ 23 w 50"/>
                <a:gd name="T47" fmla="*/ 18 h 18"/>
                <a:gd name="T48" fmla="*/ 10 w 50"/>
                <a:gd name="T49" fmla="*/ 11 h 18"/>
                <a:gd name="T50" fmla="*/ 8 w 50"/>
                <a:gd name="T51" fmla="*/ 7 h 18"/>
                <a:gd name="T52" fmla="*/ 2 w 50"/>
                <a:gd name="T53" fmla="*/ 7 h 18"/>
                <a:gd name="T54" fmla="*/ 0 w 50"/>
                <a:gd name="T55" fmla="*/ 5 h 18"/>
                <a:gd name="T56" fmla="*/ 0 w 50"/>
                <a:gd name="T57" fmla="*/ 4 h 18"/>
                <a:gd name="T58" fmla="*/ 5 w 50"/>
                <a:gd name="T59" fmla="*/ 3 h 18"/>
                <a:gd name="T60" fmla="*/ 12 w 50"/>
                <a:gd name="T61" fmla="*/ 1 h 18"/>
                <a:gd name="T62" fmla="*/ 13 w 50"/>
                <a:gd name="T6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 h="18">
                  <a:moveTo>
                    <a:pt x="13" y="0"/>
                  </a:moveTo>
                  <a:lnTo>
                    <a:pt x="13" y="0"/>
                  </a:lnTo>
                  <a:lnTo>
                    <a:pt x="13" y="1"/>
                  </a:lnTo>
                  <a:lnTo>
                    <a:pt x="13" y="1"/>
                  </a:lnTo>
                  <a:lnTo>
                    <a:pt x="13" y="3"/>
                  </a:lnTo>
                  <a:lnTo>
                    <a:pt x="13" y="3"/>
                  </a:lnTo>
                  <a:lnTo>
                    <a:pt x="13" y="4"/>
                  </a:lnTo>
                  <a:lnTo>
                    <a:pt x="13" y="4"/>
                  </a:lnTo>
                  <a:lnTo>
                    <a:pt x="15" y="4"/>
                  </a:lnTo>
                  <a:lnTo>
                    <a:pt x="17" y="4"/>
                  </a:lnTo>
                  <a:lnTo>
                    <a:pt x="17" y="5"/>
                  </a:lnTo>
                  <a:lnTo>
                    <a:pt x="17" y="7"/>
                  </a:lnTo>
                  <a:lnTo>
                    <a:pt x="17" y="7"/>
                  </a:lnTo>
                  <a:lnTo>
                    <a:pt x="19" y="7"/>
                  </a:lnTo>
                  <a:lnTo>
                    <a:pt x="20" y="6"/>
                  </a:lnTo>
                  <a:lnTo>
                    <a:pt x="21" y="5"/>
                  </a:lnTo>
                  <a:lnTo>
                    <a:pt x="22" y="4"/>
                  </a:lnTo>
                  <a:lnTo>
                    <a:pt x="22" y="4"/>
                  </a:lnTo>
                  <a:lnTo>
                    <a:pt x="24" y="5"/>
                  </a:lnTo>
                  <a:lnTo>
                    <a:pt x="27" y="4"/>
                  </a:lnTo>
                  <a:lnTo>
                    <a:pt x="29" y="4"/>
                  </a:lnTo>
                  <a:lnTo>
                    <a:pt x="29" y="7"/>
                  </a:lnTo>
                  <a:lnTo>
                    <a:pt x="29" y="7"/>
                  </a:lnTo>
                  <a:lnTo>
                    <a:pt x="44" y="4"/>
                  </a:lnTo>
                  <a:lnTo>
                    <a:pt x="44" y="4"/>
                  </a:lnTo>
                  <a:lnTo>
                    <a:pt x="43" y="5"/>
                  </a:lnTo>
                  <a:lnTo>
                    <a:pt x="44" y="5"/>
                  </a:lnTo>
                  <a:lnTo>
                    <a:pt x="47" y="5"/>
                  </a:lnTo>
                  <a:lnTo>
                    <a:pt x="49" y="5"/>
                  </a:lnTo>
                  <a:lnTo>
                    <a:pt x="50" y="6"/>
                  </a:lnTo>
                  <a:lnTo>
                    <a:pt x="50" y="7"/>
                  </a:lnTo>
                  <a:lnTo>
                    <a:pt x="50" y="7"/>
                  </a:lnTo>
                  <a:lnTo>
                    <a:pt x="50" y="8"/>
                  </a:lnTo>
                  <a:lnTo>
                    <a:pt x="50" y="10"/>
                  </a:lnTo>
                  <a:lnTo>
                    <a:pt x="47" y="11"/>
                  </a:lnTo>
                  <a:lnTo>
                    <a:pt x="46" y="11"/>
                  </a:lnTo>
                  <a:lnTo>
                    <a:pt x="46" y="12"/>
                  </a:lnTo>
                  <a:lnTo>
                    <a:pt x="47" y="13"/>
                  </a:lnTo>
                  <a:lnTo>
                    <a:pt x="47" y="13"/>
                  </a:lnTo>
                  <a:lnTo>
                    <a:pt x="46" y="14"/>
                  </a:lnTo>
                  <a:lnTo>
                    <a:pt x="44" y="14"/>
                  </a:lnTo>
                  <a:lnTo>
                    <a:pt x="41" y="15"/>
                  </a:lnTo>
                  <a:lnTo>
                    <a:pt x="36" y="14"/>
                  </a:lnTo>
                  <a:lnTo>
                    <a:pt x="33" y="14"/>
                  </a:lnTo>
                  <a:lnTo>
                    <a:pt x="33" y="14"/>
                  </a:lnTo>
                  <a:lnTo>
                    <a:pt x="28" y="17"/>
                  </a:lnTo>
                  <a:lnTo>
                    <a:pt x="23" y="18"/>
                  </a:lnTo>
                  <a:lnTo>
                    <a:pt x="23" y="18"/>
                  </a:lnTo>
                  <a:lnTo>
                    <a:pt x="14" y="13"/>
                  </a:lnTo>
                  <a:lnTo>
                    <a:pt x="10" y="11"/>
                  </a:lnTo>
                  <a:lnTo>
                    <a:pt x="8" y="7"/>
                  </a:lnTo>
                  <a:lnTo>
                    <a:pt x="8" y="7"/>
                  </a:lnTo>
                  <a:lnTo>
                    <a:pt x="6" y="7"/>
                  </a:lnTo>
                  <a:lnTo>
                    <a:pt x="2" y="7"/>
                  </a:lnTo>
                  <a:lnTo>
                    <a:pt x="1" y="7"/>
                  </a:lnTo>
                  <a:lnTo>
                    <a:pt x="0" y="5"/>
                  </a:lnTo>
                  <a:lnTo>
                    <a:pt x="0" y="5"/>
                  </a:lnTo>
                  <a:lnTo>
                    <a:pt x="0" y="4"/>
                  </a:lnTo>
                  <a:lnTo>
                    <a:pt x="1" y="3"/>
                  </a:lnTo>
                  <a:lnTo>
                    <a:pt x="5" y="3"/>
                  </a:lnTo>
                  <a:lnTo>
                    <a:pt x="9" y="3"/>
                  </a:lnTo>
                  <a:lnTo>
                    <a:pt x="12" y="1"/>
                  </a:lnTo>
                  <a:lnTo>
                    <a:pt x="13" y="0"/>
                  </a:lnTo>
                  <a:lnTo>
                    <a:pt x="13"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4"/>
            <p:cNvSpPr>
              <a:spLocks/>
            </p:cNvSpPr>
            <p:nvPr/>
          </p:nvSpPr>
          <p:spPr bwMode="auto">
            <a:xfrm>
              <a:off x="3324225" y="2114551"/>
              <a:ext cx="33338" cy="9525"/>
            </a:xfrm>
            <a:custGeom>
              <a:avLst/>
              <a:gdLst>
                <a:gd name="T0" fmla="*/ 21 w 21"/>
                <a:gd name="T1" fmla="*/ 0 h 6"/>
                <a:gd name="T2" fmla="*/ 21 w 21"/>
                <a:gd name="T3" fmla="*/ 0 h 6"/>
                <a:gd name="T4" fmla="*/ 21 w 21"/>
                <a:gd name="T5" fmla="*/ 1 h 6"/>
                <a:gd name="T6" fmla="*/ 20 w 21"/>
                <a:gd name="T7" fmla="*/ 2 h 6"/>
                <a:gd name="T8" fmla="*/ 18 w 21"/>
                <a:gd name="T9" fmla="*/ 4 h 6"/>
                <a:gd name="T10" fmla="*/ 12 w 21"/>
                <a:gd name="T11" fmla="*/ 5 h 6"/>
                <a:gd name="T12" fmla="*/ 12 w 21"/>
                <a:gd name="T13" fmla="*/ 5 h 6"/>
                <a:gd name="T14" fmla="*/ 10 w 21"/>
                <a:gd name="T15" fmla="*/ 6 h 6"/>
                <a:gd name="T16" fmla="*/ 8 w 21"/>
                <a:gd name="T17" fmla="*/ 6 h 6"/>
                <a:gd name="T18" fmla="*/ 8 w 21"/>
                <a:gd name="T19" fmla="*/ 6 h 6"/>
                <a:gd name="T20" fmla="*/ 5 w 21"/>
                <a:gd name="T21" fmla="*/ 6 h 6"/>
                <a:gd name="T22" fmla="*/ 2 w 21"/>
                <a:gd name="T23" fmla="*/ 5 h 6"/>
                <a:gd name="T24" fmla="*/ 2 w 21"/>
                <a:gd name="T25" fmla="*/ 6 h 6"/>
                <a:gd name="T26" fmla="*/ 2 w 21"/>
                <a:gd name="T27" fmla="*/ 6 h 6"/>
                <a:gd name="T28" fmla="*/ 1 w 21"/>
                <a:gd name="T29" fmla="*/ 6 h 6"/>
                <a:gd name="T30" fmla="*/ 0 w 21"/>
                <a:gd name="T31" fmla="*/ 6 h 6"/>
                <a:gd name="T32" fmla="*/ 1 w 21"/>
                <a:gd name="T33" fmla="*/ 4 h 6"/>
                <a:gd name="T34" fmla="*/ 5 w 21"/>
                <a:gd name="T35" fmla="*/ 1 h 6"/>
                <a:gd name="T36" fmla="*/ 5 w 21"/>
                <a:gd name="T37" fmla="*/ 1 h 6"/>
                <a:gd name="T38" fmla="*/ 6 w 21"/>
                <a:gd name="T39" fmla="*/ 2 h 6"/>
                <a:gd name="T40" fmla="*/ 8 w 21"/>
                <a:gd name="T41" fmla="*/ 2 h 6"/>
                <a:gd name="T42" fmla="*/ 12 w 21"/>
                <a:gd name="T43" fmla="*/ 1 h 6"/>
                <a:gd name="T44" fmla="*/ 17 w 21"/>
                <a:gd name="T45" fmla="*/ 0 h 6"/>
                <a:gd name="T46" fmla="*/ 21 w 21"/>
                <a:gd name="T47" fmla="*/ 0 h 6"/>
                <a:gd name="T48" fmla="*/ 21 w 21"/>
                <a:gd name="T4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 h="6">
                  <a:moveTo>
                    <a:pt x="21" y="0"/>
                  </a:moveTo>
                  <a:lnTo>
                    <a:pt x="21" y="0"/>
                  </a:lnTo>
                  <a:lnTo>
                    <a:pt x="21" y="1"/>
                  </a:lnTo>
                  <a:lnTo>
                    <a:pt x="20" y="2"/>
                  </a:lnTo>
                  <a:lnTo>
                    <a:pt x="18" y="4"/>
                  </a:lnTo>
                  <a:lnTo>
                    <a:pt x="12" y="5"/>
                  </a:lnTo>
                  <a:lnTo>
                    <a:pt x="12" y="5"/>
                  </a:lnTo>
                  <a:lnTo>
                    <a:pt x="10" y="6"/>
                  </a:lnTo>
                  <a:lnTo>
                    <a:pt x="8" y="6"/>
                  </a:lnTo>
                  <a:lnTo>
                    <a:pt x="8" y="6"/>
                  </a:lnTo>
                  <a:lnTo>
                    <a:pt x="5" y="6"/>
                  </a:lnTo>
                  <a:lnTo>
                    <a:pt x="2" y="5"/>
                  </a:lnTo>
                  <a:lnTo>
                    <a:pt x="2" y="6"/>
                  </a:lnTo>
                  <a:lnTo>
                    <a:pt x="2" y="6"/>
                  </a:lnTo>
                  <a:lnTo>
                    <a:pt x="1" y="6"/>
                  </a:lnTo>
                  <a:lnTo>
                    <a:pt x="0" y="6"/>
                  </a:lnTo>
                  <a:lnTo>
                    <a:pt x="1" y="4"/>
                  </a:lnTo>
                  <a:lnTo>
                    <a:pt x="5" y="1"/>
                  </a:lnTo>
                  <a:lnTo>
                    <a:pt x="5" y="1"/>
                  </a:lnTo>
                  <a:lnTo>
                    <a:pt x="6" y="2"/>
                  </a:lnTo>
                  <a:lnTo>
                    <a:pt x="8" y="2"/>
                  </a:lnTo>
                  <a:lnTo>
                    <a:pt x="12" y="1"/>
                  </a:lnTo>
                  <a:lnTo>
                    <a:pt x="17" y="0"/>
                  </a:lnTo>
                  <a:lnTo>
                    <a:pt x="21" y="0"/>
                  </a:lnTo>
                  <a:lnTo>
                    <a:pt x="21"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5"/>
            <p:cNvSpPr>
              <a:spLocks/>
            </p:cNvSpPr>
            <p:nvPr/>
          </p:nvSpPr>
          <p:spPr bwMode="auto">
            <a:xfrm>
              <a:off x="3476625" y="2114551"/>
              <a:ext cx="31750" cy="22225"/>
            </a:xfrm>
            <a:custGeom>
              <a:avLst/>
              <a:gdLst>
                <a:gd name="T0" fmla="*/ 12 w 20"/>
                <a:gd name="T1" fmla="*/ 0 h 14"/>
                <a:gd name="T2" fmla="*/ 12 w 20"/>
                <a:gd name="T3" fmla="*/ 0 h 14"/>
                <a:gd name="T4" fmla="*/ 11 w 20"/>
                <a:gd name="T5" fmla="*/ 1 h 14"/>
                <a:gd name="T6" fmla="*/ 11 w 20"/>
                <a:gd name="T7" fmla="*/ 1 h 14"/>
                <a:gd name="T8" fmla="*/ 8 w 20"/>
                <a:gd name="T9" fmla="*/ 1 h 14"/>
                <a:gd name="T10" fmla="*/ 8 w 20"/>
                <a:gd name="T11" fmla="*/ 1 h 14"/>
                <a:gd name="T12" fmla="*/ 8 w 20"/>
                <a:gd name="T13" fmla="*/ 2 h 14"/>
                <a:gd name="T14" fmla="*/ 10 w 20"/>
                <a:gd name="T15" fmla="*/ 4 h 14"/>
                <a:gd name="T16" fmla="*/ 13 w 20"/>
                <a:gd name="T17" fmla="*/ 2 h 14"/>
                <a:gd name="T18" fmla="*/ 17 w 20"/>
                <a:gd name="T19" fmla="*/ 4 h 14"/>
                <a:gd name="T20" fmla="*/ 17 w 20"/>
                <a:gd name="T21" fmla="*/ 5 h 14"/>
                <a:gd name="T22" fmla="*/ 17 w 20"/>
                <a:gd name="T23" fmla="*/ 6 h 14"/>
                <a:gd name="T24" fmla="*/ 17 w 20"/>
                <a:gd name="T25" fmla="*/ 6 h 14"/>
                <a:gd name="T26" fmla="*/ 19 w 20"/>
                <a:gd name="T27" fmla="*/ 6 h 14"/>
                <a:gd name="T28" fmla="*/ 19 w 20"/>
                <a:gd name="T29" fmla="*/ 5 h 14"/>
                <a:gd name="T30" fmla="*/ 19 w 20"/>
                <a:gd name="T31" fmla="*/ 5 h 14"/>
                <a:gd name="T32" fmla="*/ 20 w 20"/>
                <a:gd name="T33" fmla="*/ 6 h 14"/>
                <a:gd name="T34" fmla="*/ 20 w 20"/>
                <a:gd name="T35" fmla="*/ 7 h 14"/>
                <a:gd name="T36" fmla="*/ 17 w 20"/>
                <a:gd name="T37" fmla="*/ 9 h 14"/>
                <a:gd name="T38" fmla="*/ 13 w 20"/>
                <a:gd name="T39" fmla="*/ 12 h 14"/>
                <a:gd name="T40" fmla="*/ 11 w 20"/>
                <a:gd name="T41" fmla="*/ 13 h 14"/>
                <a:gd name="T42" fmla="*/ 10 w 20"/>
                <a:gd name="T43" fmla="*/ 14 h 14"/>
                <a:gd name="T44" fmla="*/ 10 w 20"/>
                <a:gd name="T45" fmla="*/ 14 h 14"/>
                <a:gd name="T46" fmla="*/ 7 w 20"/>
                <a:gd name="T47" fmla="*/ 11 h 14"/>
                <a:gd name="T48" fmla="*/ 6 w 20"/>
                <a:gd name="T49" fmla="*/ 8 h 14"/>
                <a:gd name="T50" fmla="*/ 4 w 20"/>
                <a:gd name="T51" fmla="*/ 5 h 14"/>
                <a:gd name="T52" fmla="*/ 3 w 20"/>
                <a:gd name="T53" fmla="*/ 4 h 14"/>
                <a:gd name="T54" fmla="*/ 0 w 20"/>
                <a:gd name="T55" fmla="*/ 4 h 14"/>
                <a:gd name="T56" fmla="*/ 0 w 20"/>
                <a:gd name="T57" fmla="*/ 4 h 14"/>
                <a:gd name="T58" fmla="*/ 3 w 20"/>
                <a:gd name="T59" fmla="*/ 1 h 14"/>
                <a:gd name="T60" fmla="*/ 6 w 20"/>
                <a:gd name="T61" fmla="*/ 1 h 14"/>
                <a:gd name="T62" fmla="*/ 8 w 20"/>
                <a:gd name="T63" fmla="*/ 1 h 14"/>
                <a:gd name="T64" fmla="*/ 12 w 20"/>
                <a:gd name="T65" fmla="*/ 0 h 14"/>
                <a:gd name="T66" fmla="*/ 12 w 20"/>
                <a:gd name="T6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14">
                  <a:moveTo>
                    <a:pt x="12" y="0"/>
                  </a:moveTo>
                  <a:lnTo>
                    <a:pt x="12" y="0"/>
                  </a:lnTo>
                  <a:lnTo>
                    <a:pt x="11" y="1"/>
                  </a:lnTo>
                  <a:lnTo>
                    <a:pt x="11" y="1"/>
                  </a:lnTo>
                  <a:lnTo>
                    <a:pt x="8" y="1"/>
                  </a:lnTo>
                  <a:lnTo>
                    <a:pt x="8" y="1"/>
                  </a:lnTo>
                  <a:lnTo>
                    <a:pt x="8" y="2"/>
                  </a:lnTo>
                  <a:lnTo>
                    <a:pt x="10" y="4"/>
                  </a:lnTo>
                  <a:lnTo>
                    <a:pt x="13" y="2"/>
                  </a:lnTo>
                  <a:lnTo>
                    <a:pt x="17" y="4"/>
                  </a:lnTo>
                  <a:lnTo>
                    <a:pt x="17" y="5"/>
                  </a:lnTo>
                  <a:lnTo>
                    <a:pt x="17" y="6"/>
                  </a:lnTo>
                  <a:lnTo>
                    <a:pt x="17" y="6"/>
                  </a:lnTo>
                  <a:lnTo>
                    <a:pt x="19" y="6"/>
                  </a:lnTo>
                  <a:lnTo>
                    <a:pt x="19" y="5"/>
                  </a:lnTo>
                  <a:lnTo>
                    <a:pt x="19" y="5"/>
                  </a:lnTo>
                  <a:lnTo>
                    <a:pt x="20" y="6"/>
                  </a:lnTo>
                  <a:lnTo>
                    <a:pt x="20" y="7"/>
                  </a:lnTo>
                  <a:lnTo>
                    <a:pt x="17" y="9"/>
                  </a:lnTo>
                  <a:lnTo>
                    <a:pt x="13" y="12"/>
                  </a:lnTo>
                  <a:lnTo>
                    <a:pt x="11" y="13"/>
                  </a:lnTo>
                  <a:lnTo>
                    <a:pt x="10" y="14"/>
                  </a:lnTo>
                  <a:lnTo>
                    <a:pt x="10" y="14"/>
                  </a:lnTo>
                  <a:lnTo>
                    <a:pt x="7" y="11"/>
                  </a:lnTo>
                  <a:lnTo>
                    <a:pt x="6" y="8"/>
                  </a:lnTo>
                  <a:lnTo>
                    <a:pt x="4" y="5"/>
                  </a:lnTo>
                  <a:lnTo>
                    <a:pt x="3" y="4"/>
                  </a:lnTo>
                  <a:lnTo>
                    <a:pt x="0" y="4"/>
                  </a:lnTo>
                  <a:lnTo>
                    <a:pt x="0" y="4"/>
                  </a:lnTo>
                  <a:lnTo>
                    <a:pt x="3" y="1"/>
                  </a:lnTo>
                  <a:lnTo>
                    <a:pt x="6" y="1"/>
                  </a:lnTo>
                  <a:lnTo>
                    <a:pt x="8" y="1"/>
                  </a:lnTo>
                  <a:lnTo>
                    <a:pt x="12" y="0"/>
                  </a:lnTo>
                  <a:lnTo>
                    <a:pt x="12"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6"/>
            <p:cNvSpPr>
              <a:spLocks noEditPoints="1"/>
            </p:cNvSpPr>
            <p:nvPr/>
          </p:nvSpPr>
          <p:spPr bwMode="auto">
            <a:xfrm>
              <a:off x="4297363" y="2139951"/>
              <a:ext cx="2116138" cy="1385888"/>
            </a:xfrm>
            <a:custGeom>
              <a:avLst/>
              <a:gdLst>
                <a:gd name="T0" fmla="*/ 790 w 1333"/>
                <a:gd name="T1" fmla="*/ 59 h 873"/>
                <a:gd name="T2" fmla="*/ 930 w 1333"/>
                <a:gd name="T3" fmla="*/ 58 h 873"/>
                <a:gd name="T4" fmla="*/ 1029 w 1333"/>
                <a:gd name="T5" fmla="*/ 63 h 873"/>
                <a:gd name="T6" fmla="*/ 1185 w 1333"/>
                <a:gd name="T7" fmla="*/ 100 h 873"/>
                <a:gd name="T8" fmla="*/ 1313 w 1333"/>
                <a:gd name="T9" fmla="*/ 133 h 873"/>
                <a:gd name="T10" fmla="*/ 1259 w 1333"/>
                <a:gd name="T11" fmla="*/ 151 h 873"/>
                <a:gd name="T12" fmla="*/ 1157 w 1333"/>
                <a:gd name="T13" fmla="*/ 214 h 873"/>
                <a:gd name="T14" fmla="*/ 1115 w 1333"/>
                <a:gd name="T15" fmla="*/ 264 h 873"/>
                <a:gd name="T16" fmla="*/ 1156 w 1333"/>
                <a:gd name="T17" fmla="*/ 182 h 873"/>
                <a:gd name="T18" fmla="*/ 1028 w 1333"/>
                <a:gd name="T19" fmla="*/ 209 h 873"/>
                <a:gd name="T20" fmla="*/ 1022 w 1333"/>
                <a:gd name="T21" fmla="*/ 263 h 873"/>
                <a:gd name="T22" fmla="*/ 956 w 1333"/>
                <a:gd name="T23" fmla="*/ 351 h 873"/>
                <a:gd name="T24" fmla="*/ 917 w 1333"/>
                <a:gd name="T25" fmla="*/ 383 h 873"/>
                <a:gd name="T26" fmla="*/ 879 w 1333"/>
                <a:gd name="T27" fmla="*/ 387 h 873"/>
                <a:gd name="T28" fmla="*/ 875 w 1333"/>
                <a:gd name="T29" fmla="*/ 479 h 873"/>
                <a:gd name="T30" fmla="*/ 804 w 1333"/>
                <a:gd name="T31" fmla="*/ 529 h 873"/>
                <a:gd name="T32" fmla="*/ 767 w 1333"/>
                <a:gd name="T33" fmla="*/ 560 h 873"/>
                <a:gd name="T34" fmla="*/ 761 w 1333"/>
                <a:gd name="T35" fmla="*/ 605 h 873"/>
                <a:gd name="T36" fmla="*/ 720 w 1333"/>
                <a:gd name="T37" fmla="*/ 533 h 873"/>
                <a:gd name="T38" fmla="*/ 633 w 1333"/>
                <a:gd name="T39" fmla="*/ 537 h 873"/>
                <a:gd name="T40" fmla="*/ 561 w 1333"/>
                <a:gd name="T41" fmla="*/ 498 h 873"/>
                <a:gd name="T42" fmla="*/ 433 w 1333"/>
                <a:gd name="T43" fmla="*/ 439 h 873"/>
                <a:gd name="T44" fmla="*/ 491 w 1333"/>
                <a:gd name="T45" fmla="*/ 505 h 873"/>
                <a:gd name="T46" fmla="*/ 393 w 1333"/>
                <a:gd name="T47" fmla="*/ 543 h 873"/>
                <a:gd name="T48" fmla="*/ 350 w 1333"/>
                <a:gd name="T49" fmla="*/ 464 h 873"/>
                <a:gd name="T50" fmla="*/ 366 w 1333"/>
                <a:gd name="T51" fmla="*/ 536 h 873"/>
                <a:gd name="T52" fmla="*/ 414 w 1333"/>
                <a:gd name="T53" fmla="*/ 623 h 873"/>
                <a:gd name="T54" fmla="*/ 373 w 1333"/>
                <a:gd name="T55" fmla="*/ 738 h 873"/>
                <a:gd name="T56" fmla="*/ 308 w 1333"/>
                <a:gd name="T57" fmla="*/ 845 h 873"/>
                <a:gd name="T58" fmla="*/ 214 w 1333"/>
                <a:gd name="T59" fmla="*/ 815 h 873"/>
                <a:gd name="T60" fmla="*/ 198 w 1333"/>
                <a:gd name="T61" fmla="*/ 683 h 873"/>
                <a:gd name="T62" fmla="*/ 66 w 1333"/>
                <a:gd name="T63" fmla="*/ 610 h 873"/>
                <a:gd name="T64" fmla="*/ 3 w 1333"/>
                <a:gd name="T65" fmla="*/ 546 h 873"/>
                <a:gd name="T66" fmla="*/ 60 w 1333"/>
                <a:gd name="T67" fmla="*/ 419 h 873"/>
                <a:gd name="T68" fmla="*/ 183 w 1333"/>
                <a:gd name="T69" fmla="*/ 403 h 873"/>
                <a:gd name="T70" fmla="*/ 259 w 1333"/>
                <a:gd name="T71" fmla="*/ 425 h 873"/>
                <a:gd name="T72" fmla="*/ 332 w 1333"/>
                <a:gd name="T73" fmla="*/ 391 h 873"/>
                <a:gd name="T74" fmla="*/ 255 w 1333"/>
                <a:gd name="T75" fmla="*/ 389 h 873"/>
                <a:gd name="T76" fmla="*/ 199 w 1333"/>
                <a:gd name="T77" fmla="*/ 325 h 873"/>
                <a:gd name="T78" fmla="*/ 218 w 1333"/>
                <a:gd name="T79" fmla="*/ 373 h 873"/>
                <a:gd name="T80" fmla="*/ 122 w 1333"/>
                <a:gd name="T81" fmla="*/ 363 h 873"/>
                <a:gd name="T82" fmla="*/ 83 w 1333"/>
                <a:gd name="T83" fmla="*/ 345 h 873"/>
                <a:gd name="T84" fmla="*/ 120 w 1333"/>
                <a:gd name="T85" fmla="*/ 291 h 873"/>
                <a:gd name="T86" fmla="*/ 182 w 1333"/>
                <a:gd name="T87" fmla="*/ 230 h 873"/>
                <a:gd name="T88" fmla="*/ 259 w 1333"/>
                <a:gd name="T89" fmla="*/ 223 h 873"/>
                <a:gd name="T90" fmla="*/ 273 w 1333"/>
                <a:gd name="T91" fmla="*/ 200 h 873"/>
                <a:gd name="T92" fmla="*/ 230 w 1333"/>
                <a:gd name="T93" fmla="*/ 179 h 873"/>
                <a:gd name="T94" fmla="*/ 188 w 1333"/>
                <a:gd name="T95" fmla="*/ 214 h 873"/>
                <a:gd name="T96" fmla="*/ 157 w 1333"/>
                <a:gd name="T97" fmla="*/ 174 h 873"/>
                <a:gd name="T98" fmla="*/ 225 w 1333"/>
                <a:gd name="T99" fmla="*/ 111 h 873"/>
                <a:gd name="T100" fmla="*/ 323 w 1333"/>
                <a:gd name="T101" fmla="*/ 99 h 873"/>
                <a:gd name="T102" fmla="*/ 337 w 1333"/>
                <a:gd name="T103" fmla="*/ 139 h 873"/>
                <a:gd name="T104" fmla="*/ 398 w 1333"/>
                <a:gd name="T105" fmla="*/ 113 h 873"/>
                <a:gd name="T106" fmla="*/ 501 w 1333"/>
                <a:gd name="T107" fmla="*/ 100 h 873"/>
                <a:gd name="T108" fmla="*/ 550 w 1333"/>
                <a:gd name="T109" fmla="*/ 78 h 873"/>
                <a:gd name="T110" fmla="*/ 589 w 1333"/>
                <a:gd name="T111" fmla="*/ 131 h 873"/>
                <a:gd name="T112" fmla="*/ 603 w 1333"/>
                <a:gd name="T113" fmla="*/ 78 h 873"/>
                <a:gd name="T114" fmla="*/ 688 w 1333"/>
                <a:gd name="T115" fmla="*/ 27 h 873"/>
                <a:gd name="T116" fmla="*/ 341 w 1333"/>
                <a:gd name="T117" fmla="*/ 322 h 873"/>
                <a:gd name="T118" fmla="*/ 324 w 1333"/>
                <a:gd name="T119" fmla="*/ 358 h 873"/>
                <a:gd name="T120" fmla="*/ 466 w 1333"/>
                <a:gd name="T121" fmla="*/ 362 h 873"/>
                <a:gd name="T122" fmla="*/ 425 w 1333"/>
                <a:gd name="T123" fmla="*/ 353 h 873"/>
                <a:gd name="T124" fmla="*/ 291 w 1333"/>
                <a:gd name="T125" fmla="*/ 36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3" h="873">
                  <a:moveTo>
                    <a:pt x="803" y="9"/>
                  </a:moveTo>
                  <a:lnTo>
                    <a:pt x="803" y="9"/>
                  </a:lnTo>
                  <a:lnTo>
                    <a:pt x="804" y="10"/>
                  </a:lnTo>
                  <a:lnTo>
                    <a:pt x="806" y="11"/>
                  </a:lnTo>
                  <a:lnTo>
                    <a:pt x="808" y="11"/>
                  </a:lnTo>
                  <a:lnTo>
                    <a:pt x="808" y="11"/>
                  </a:lnTo>
                  <a:lnTo>
                    <a:pt x="808" y="12"/>
                  </a:lnTo>
                  <a:lnTo>
                    <a:pt x="807" y="12"/>
                  </a:lnTo>
                  <a:lnTo>
                    <a:pt x="803" y="12"/>
                  </a:lnTo>
                  <a:lnTo>
                    <a:pt x="803" y="12"/>
                  </a:lnTo>
                  <a:lnTo>
                    <a:pt x="806" y="15"/>
                  </a:lnTo>
                  <a:lnTo>
                    <a:pt x="808" y="15"/>
                  </a:lnTo>
                  <a:lnTo>
                    <a:pt x="814" y="13"/>
                  </a:lnTo>
                  <a:lnTo>
                    <a:pt x="821" y="12"/>
                  </a:lnTo>
                  <a:lnTo>
                    <a:pt x="824" y="12"/>
                  </a:lnTo>
                  <a:lnTo>
                    <a:pt x="829" y="12"/>
                  </a:lnTo>
                  <a:lnTo>
                    <a:pt x="829" y="12"/>
                  </a:lnTo>
                  <a:lnTo>
                    <a:pt x="834" y="17"/>
                  </a:lnTo>
                  <a:lnTo>
                    <a:pt x="837" y="19"/>
                  </a:lnTo>
                  <a:lnTo>
                    <a:pt x="841" y="20"/>
                  </a:lnTo>
                  <a:lnTo>
                    <a:pt x="841" y="20"/>
                  </a:lnTo>
                  <a:lnTo>
                    <a:pt x="841" y="23"/>
                  </a:lnTo>
                  <a:lnTo>
                    <a:pt x="841" y="26"/>
                  </a:lnTo>
                  <a:lnTo>
                    <a:pt x="841" y="26"/>
                  </a:lnTo>
                  <a:lnTo>
                    <a:pt x="842" y="27"/>
                  </a:lnTo>
                  <a:lnTo>
                    <a:pt x="843" y="29"/>
                  </a:lnTo>
                  <a:lnTo>
                    <a:pt x="844" y="30"/>
                  </a:lnTo>
                  <a:lnTo>
                    <a:pt x="844" y="31"/>
                  </a:lnTo>
                  <a:lnTo>
                    <a:pt x="844" y="31"/>
                  </a:lnTo>
                  <a:lnTo>
                    <a:pt x="842" y="31"/>
                  </a:lnTo>
                  <a:lnTo>
                    <a:pt x="842" y="32"/>
                  </a:lnTo>
                  <a:lnTo>
                    <a:pt x="841" y="36"/>
                  </a:lnTo>
                  <a:lnTo>
                    <a:pt x="841" y="36"/>
                  </a:lnTo>
                  <a:lnTo>
                    <a:pt x="838" y="34"/>
                  </a:lnTo>
                  <a:lnTo>
                    <a:pt x="835" y="34"/>
                  </a:lnTo>
                  <a:lnTo>
                    <a:pt x="835" y="34"/>
                  </a:lnTo>
                  <a:lnTo>
                    <a:pt x="834" y="34"/>
                  </a:lnTo>
                  <a:lnTo>
                    <a:pt x="834" y="36"/>
                  </a:lnTo>
                  <a:lnTo>
                    <a:pt x="834" y="37"/>
                  </a:lnTo>
                  <a:lnTo>
                    <a:pt x="834" y="38"/>
                  </a:lnTo>
                  <a:lnTo>
                    <a:pt x="834" y="38"/>
                  </a:lnTo>
                  <a:lnTo>
                    <a:pt x="831" y="37"/>
                  </a:lnTo>
                  <a:lnTo>
                    <a:pt x="830" y="36"/>
                  </a:lnTo>
                  <a:lnTo>
                    <a:pt x="830" y="36"/>
                  </a:lnTo>
                  <a:lnTo>
                    <a:pt x="827" y="37"/>
                  </a:lnTo>
                  <a:lnTo>
                    <a:pt x="824" y="38"/>
                  </a:lnTo>
                  <a:lnTo>
                    <a:pt x="821" y="38"/>
                  </a:lnTo>
                  <a:lnTo>
                    <a:pt x="821" y="38"/>
                  </a:lnTo>
                  <a:lnTo>
                    <a:pt x="820" y="38"/>
                  </a:lnTo>
                  <a:lnTo>
                    <a:pt x="820" y="39"/>
                  </a:lnTo>
                  <a:lnTo>
                    <a:pt x="818" y="40"/>
                  </a:lnTo>
                  <a:lnTo>
                    <a:pt x="818" y="40"/>
                  </a:lnTo>
                  <a:lnTo>
                    <a:pt x="816" y="40"/>
                  </a:lnTo>
                  <a:lnTo>
                    <a:pt x="816" y="40"/>
                  </a:lnTo>
                  <a:lnTo>
                    <a:pt x="816" y="41"/>
                  </a:lnTo>
                  <a:lnTo>
                    <a:pt x="816" y="43"/>
                  </a:lnTo>
                  <a:lnTo>
                    <a:pt x="817" y="45"/>
                  </a:lnTo>
                  <a:lnTo>
                    <a:pt x="816" y="47"/>
                  </a:lnTo>
                  <a:lnTo>
                    <a:pt x="816" y="47"/>
                  </a:lnTo>
                  <a:lnTo>
                    <a:pt x="815" y="46"/>
                  </a:lnTo>
                  <a:lnTo>
                    <a:pt x="814" y="46"/>
                  </a:lnTo>
                  <a:lnTo>
                    <a:pt x="811" y="46"/>
                  </a:lnTo>
                  <a:lnTo>
                    <a:pt x="810" y="47"/>
                  </a:lnTo>
                  <a:lnTo>
                    <a:pt x="810" y="49"/>
                  </a:lnTo>
                  <a:lnTo>
                    <a:pt x="811" y="49"/>
                  </a:lnTo>
                  <a:lnTo>
                    <a:pt x="811" y="49"/>
                  </a:lnTo>
                  <a:lnTo>
                    <a:pt x="808" y="50"/>
                  </a:lnTo>
                  <a:lnTo>
                    <a:pt x="806" y="51"/>
                  </a:lnTo>
                  <a:lnTo>
                    <a:pt x="802" y="51"/>
                  </a:lnTo>
                  <a:lnTo>
                    <a:pt x="798" y="52"/>
                  </a:lnTo>
                  <a:lnTo>
                    <a:pt x="798" y="52"/>
                  </a:lnTo>
                  <a:lnTo>
                    <a:pt x="795" y="54"/>
                  </a:lnTo>
                  <a:lnTo>
                    <a:pt x="793" y="56"/>
                  </a:lnTo>
                  <a:lnTo>
                    <a:pt x="790" y="57"/>
                  </a:lnTo>
                  <a:lnTo>
                    <a:pt x="790" y="57"/>
                  </a:lnTo>
                  <a:lnTo>
                    <a:pt x="790" y="59"/>
                  </a:lnTo>
                  <a:lnTo>
                    <a:pt x="790" y="60"/>
                  </a:lnTo>
                  <a:lnTo>
                    <a:pt x="789" y="61"/>
                  </a:lnTo>
                  <a:lnTo>
                    <a:pt x="789" y="61"/>
                  </a:lnTo>
                  <a:lnTo>
                    <a:pt x="789" y="63"/>
                  </a:lnTo>
                  <a:lnTo>
                    <a:pt x="790" y="61"/>
                  </a:lnTo>
                  <a:lnTo>
                    <a:pt x="793" y="61"/>
                  </a:lnTo>
                  <a:lnTo>
                    <a:pt x="793" y="61"/>
                  </a:lnTo>
                  <a:lnTo>
                    <a:pt x="795" y="60"/>
                  </a:lnTo>
                  <a:lnTo>
                    <a:pt x="797" y="59"/>
                  </a:lnTo>
                  <a:lnTo>
                    <a:pt x="802" y="57"/>
                  </a:lnTo>
                  <a:lnTo>
                    <a:pt x="802" y="57"/>
                  </a:lnTo>
                  <a:lnTo>
                    <a:pt x="803" y="57"/>
                  </a:lnTo>
                  <a:lnTo>
                    <a:pt x="804" y="57"/>
                  </a:lnTo>
                  <a:lnTo>
                    <a:pt x="806" y="58"/>
                  </a:lnTo>
                  <a:lnTo>
                    <a:pt x="807" y="58"/>
                  </a:lnTo>
                  <a:lnTo>
                    <a:pt x="807" y="58"/>
                  </a:lnTo>
                  <a:lnTo>
                    <a:pt x="808" y="58"/>
                  </a:lnTo>
                  <a:lnTo>
                    <a:pt x="808" y="57"/>
                  </a:lnTo>
                  <a:lnTo>
                    <a:pt x="809" y="54"/>
                  </a:lnTo>
                  <a:lnTo>
                    <a:pt x="809" y="54"/>
                  </a:lnTo>
                  <a:lnTo>
                    <a:pt x="813" y="54"/>
                  </a:lnTo>
                  <a:lnTo>
                    <a:pt x="815" y="54"/>
                  </a:lnTo>
                  <a:lnTo>
                    <a:pt x="817" y="54"/>
                  </a:lnTo>
                  <a:lnTo>
                    <a:pt x="821" y="53"/>
                  </a:lnTo>
                  <a:lnTo>
                    <a:pt x="821" y="53"/>
                  </a:lnTo>
                  <a:lnTo>
                    <a:pt x="822" y="52"/>
                  </a:lnTo>
                  <a:lnTo>
                    <a:pt x="821" y="52"/>
                  </a:lnTo>
                  <a:lnTo>
                    <a:pt x="821" y="51"/>
                  </a:lnTo>
                  <a:lnTo>
                    <a:pt x="822" y="50"/>
                  </a:lnTo>
                  <a:lnTo>
                    <a:pt x="822" y="50"/>
                  </a:lnTo>
                  <a:lnTo>
                    <a:pt x="825" y="50"/>
                  </a:lnTo>
                  <a:lnTo>
                    <a:pt x="825" y="50"/>
                  </a:lnTo>
                  <a:lnTo>
                    <a:pt x="827" y="47"/>
                  </a:lnTo>
                  <a:lnTo>
                    <a:pt x="827" y="47"/>
                  </a:lnTo>
                  <a:lnTo>
                    <a:pt x="829" y="47"/>
                  </a:lnTo>
                  <a:lnTo>
                    <a:pt x="834" y="49"/>
                  </a:lnTo>
                  <a:lnTo>
                    <a:pt x="834" y="49"/>
                  </a:lnTo>
                  <a:lnTo>
                    <a:pt x="837" y="49"/>
                  </a:lnTo>
                  <a:lnTo>
                    <a:pt x="841" y="47"/>
                  </a:lnTo>
                  <a:lnTo>
                    <a:pt x="841" y="47"/>
                  </a:lnTo>
                  <a:lnTo>
                    <a:pt x="841" y="52"/>
                  </a:lnTo>
                  <a:lnTo>
                    <a:pt x="841" y="52"/>
                  </a:lnTo>
                  <a:lnTo>
                    <a:pt x="843" y="51"/>
                  </a:lnTo>
                  <a:lnTo>
                    <a:pt x="844" y="51"/>
                  </a:lnTo>
                  <a:lnTo>
                    <a:pt x="844" y="53"/>
                  </a:lnTo>
                  <a:lnTo>
                    <a:pt x="844" y="53"/>
                  </a:lnTo>
                  <a:lnTo>
                    <a:pt x="851" y="53"/>
                  </a:lnTo>
                  <a:lnTo>
                    <a:pt x="859" y="53"/>
                  </a:lnTo>
                  <a:lnTo>
                    <a:pt x="879" y="53"/>
                  </a:lnTo>
                  <a:lnTo>
                    <a:pt x="879" y="53"/>
                  </a:lnTo>
                  <a:lnTo>
                    <a:pt x="879" y="56"/>
                  </a:lnTo>
                  <a:lnTo>
                    <a:pt x="881" y="57"/>
                  </a:lnTo>
                  <a:lnTo>
                    <a:pt x="884" y="58"/>
                  </a:lnTo>
                  <a:lnTo>
                    <a:pt x="888" y="59"/>
                  </a:lnTo>
                  <a:lnTo>
                    <a:pt x="889" y="60"/>
                  </a:lnTo>
                  <a:lnTo>
                    <a:pt x="889" y="63"/>
                  </a:lnTo>
                  <a:lnTo>
                    <a:pt x="889" y="63"/>
                  </a:lnTo>
                  <a:lnTo>
                    <a:pt x="890" y="61"/>
                  </a:lnTo>
                  <a:lnTo>
                    <a:pt x="891" y="61"/>
                  </a:lnTo>
                  <a:lnTo>
                    <a:pt x="895" y="63"/>
                  </a:lnTo>
                  <a:lnTo>
                    <a:pt x="895" y="63"/>
                  </a:lnTo>
                  <a:lnTo>
                    <a:pt x="902" y="63"/>
                  </a:lnTo>
                  <a:lnTo>
                    <a:pt x="905" y="63"/>
                  </a:lnTo>
                  <a:lnTo>
                    <a:pt x="907" y="63"/>
                  </a:lnTo>
                  <a:lnTo>
                    <a:pt x="907" y="63"/>
                  </a:lnTo>
                  <a:lnTo>
                    <a:pt x="909" y="61"/>
                  </a:lnTo>
                  <a:lnTo>
                    <a:pt x="909" y="59"/>
                  </a:lnTo>
                  <a:lnTo>
                    <a:pt x="909" y="57"/>
                  </a:lnTo>
                  <a:lnTo>
                    <a:pt x="910" y="54"/>
                  </a:lnTo>
                  <a:lnTo>
                    <a:pt x="910" y="54"/>
                  </a:lnTo>
                  <a:lnTo>
                    <a:pt x="918" y="56"/>
                  </a:lnTo>
                  <a:lnTo>
                    <a:pt x="926" y="57"/>
                  </a:lnTo>
                  <a:lnTo>
                    <a:pt x="926" y="57"/>
                  </a:lnTo>
                  <a:lnTo>
                    <a:pt x="926" y="58"/>
                  </a:lnTo>
                  <a:lnTo>
                    <a:pt x="926" y="58"/>
                  </a:lnTo>
                  <a:lnTo>
                    <a:pt x="930" y="58"/>
                  </a:lnTo>
                  <a:lnTo>
                    <a:pt x="934" y="58"/>
                  </a:lnTo>
                  <a:lnTo>
                    <a:pt x="934" y="58"/>
                  </a:lnTo>
                  <a:lnTo>
                    <a:pt x="934" y="59"/>
                  </a:lnTo>
                  <a:lnTo>
                    <a:pt x="936" y="61"/>
                  </a:lnTo>
                  <a:lnTo>
                    <a:pt x="936" y="61"/>
                  </a:lnTo>
                  <a:lnTo>
                    <a:pt x="938" y="61"/>
                  </a:lnTo>
                  <a:lnTo>
                    <a:pt x="940" y="61"/>
                  </a:lnTo>
                  <a:lnTo>
                    <a:pt x="941" y="61"/>
                  </a:lnTo>
                  <a:lnTo>
                    <a:pt x="944" y="63"/>
                  </a:lnTo>
                  <a:lnTo>
                    <a:pt x="944" y="63"/>
                  </a:lnTo>
                  <a:lnTo>
                    <a:pt x="943" y="67"/>
                  </a:lnTo>
                  <a:lnTo>
                    <a:pt x="941" y="68"/>
                  </a:lnTo>
                  <a:lnTo>
                    <a:pt x="939" y="68"/>
                  </a:lnTo>
                  <a:lnTo>
                    <a:pt x="939" y="68"/>
                  </a:lnTo>
                  <a:lnTo>
                    <a:pt x="939" y="71"/>
                  </a:lnTo>
                  <a:lnTo>
                    <a:pt x="940" y="72"/>
                  </a:lnTo>
                  <a:lnTo>
                    <a:pt x="945" y="72"/>
                  </a:lnTo>
                  <a:lnTo>
                    <a:pt x="945" y="72"/>
                  </a:lnTo>
                  <a:lnTo>
                    <a:pt x="945" y="76"/>
                  </a:lnTo>
                  <a:lnTo>
                    <a:pt x="945" y="78"/>
                  </a:lnTo>
                  <a:lnTo>
                    <a:pt x="949" y="81"/>
                  </a:lnTo>
                  <a:lnTo>
                    <a:pt x="951" y="84"/>
                  </a:lnTo>
                  <a:lnTo>
                    <a:pt x="954" y="86"/>
                  </a:lnTo>
                  <a:lnTo>
                    <a:pt x="954" y="86"/>
                  </a:lnTo>
                  <a:lnTo>
                    <a:pt x="959" y="84"/>
                  </a:lnTo>
                  <a:lnTo>
                    <a:pt x="963" y="81"/>
                  </a:lnTo>
                  <a:lnTo>
                    <a:pt x="963" y="81"/>
                  </a:lnTo>
                  <a:lnTo>
                    <a:pt x="964" y="79"/>
                  </a:lnTo>
                  <a:lnTo>
                    <a:pt x="964" y="77"/>
                  </a:lnTo>
                  <a:lnTo>
                    <a:pt x="964" y="77"/>
                  </a:lnTo>
                  <a:lnTo>
                    <a:pt x="966" y="77"/>
                  </a:lnTo>
                  <a:lnTo>
                    <a:pt x="967" y="77"/>
                  </a:lnTo>
                  <a:lnTo>
                    <a:pt x="967" y="76"/>
                  </a:lnTo>
                  <a:lnTo>
                    <a:pt x="967" y="76"/>
                  </a:lnTo>
                  <a:lnTo>
                    <a:pt x="970" y="76"/>
                  </a:lnTo>
                  <a:lnTo>
                    <a:pt x="971" y="77"/>
                  </a:lnTo>
                  <a:lnTo>
                    <a:pt x="971" y="79"/>
                  </a:lnTo>
                  <a:lnTo>
                    <a:pt x="972" y="80"/>
                  </a:lnTo>
                  <a:lnTo>
                    <a:pt x="972" y="80"/>
                  </a:lnTo>
                  <a:lnTo>
                    <a:pt x="983" y="80"/>
                  </a:lnTo>
                  <a:lnTo>
                    <a:pt x="983" y="80"/>
                  </a:lnTo>
                  <a:lnTo>
                    <a:pt x="985" y="79"/>
                  </a:lnTo>
                  <a:lnTo>
                    <a:pt x="986" y="79"/>
                  </a:lnTo>
                  <a:lnTo>
                    <a:pt x="987" y="78"/>
                  </a:lnTo>
                  <a:lnTo>
                    <a:pt x="987" y="76"/>
                  </a:lnTo>
                  <a:lnTo>
                    <a:pt x="987" y="76"/>
                  </a:lnTo>
                  <a:lnTo>
                    <a:pt x="993" y="76"/>
                  </a:lnTo>
                  <a:lnTo>
                    <a:pt x="998" y="76"/>
                  </a:lnTo>
                  <a:lnTo>
                    <a:pt x="1002" y="76"/>
                  </a:lnTo>
                  <a:lnTo>
                    <a:pt x="1005" y="77"/>
                  </a:lnTo>
                  <a:lnTo>
                    <a:pt x="1005" y="79"/>
                  </a:lnTo>
                  <a:lnTo>
                    <a:pt x="1005" y="79"/>
                  </a:lnTo>
                  <a:lnTo>
                    <a:pt x="1007" y="78"/>
                  </a:lnTo>
                  <a:lnTo>
                    <a:pt x="1009" y="77"/>
                  </a:lnTo>
                  <a:lnTo>
                    <a:pt x="1011" y="74"/>
                  </a:lnTo>
                  <a:lnTo>
                    <a:pt x="1014" y="76"/>
                  </a:lnTo>
                  <a:lnTo>
                    <a:pt x="1014" y="76"/>
                  </a:lnTo>
                  <a:lnTo>
                    <a:pt x="1014" y="74"/>
                  </a:lnTo>
                  <a:lnTo>
                    <a:pt x="1013" y="74"/>
                  </a:lnTo>
                  <a:lnTo>
                    <a:pt x="1012" y="73"/>
                  </a:lnTo>
                  <a:lnTo>
                    <a:pt x="1012" y="73"/>
                  </a:lnTo>
                  <a:lnTo>
                    <a:pt x="1013" y="71"/>
                  </a:lnTo>
                  <a:lnTo>
                    <a:pt x="1013" y="70"/>
                  </a:lnTo>
                  <a:lnTo>
                    <a:pt x="1014" y="68"/>
                  </a:lnTo>
                  <a:lnTo>
                    <a:pt x="1014" y="68"/>
                  </a:lnTo>
                  <a:lnTo>
                    <a:pt x="1017" y="68"/>
                  </a:lnTo>
                  <a:lnTo>
                    <a:pt x="1019" y="66"/>
                  </a:lnTo>
                  <a:lnTo>
                    <a:pt x="1020" y="65"/>
                  </a:lnTo>
                  <a:lnTo>
                    <a:pt x="1024" y="66"/>
                  </a:lnTo>
                  <a:lnTo>
                    <a:pt x="1024" y="66"/>
                  </a:lnTo>
                  <a:lnTo>
                    <a:pt x="1025" y="66"/>
                  </a:lnTo>
                  <a:lnTo>
                    <a:pt x="1025" y="65"/>
                  </a:lnTo>
                  <a:lnTo>
                    <a:pt x="1024" y="64"/>
                  </a:lnTo>
                  <a:lnTo>
                    <a:pt x="1024" y="64"/>
                  </a:lnTo>
                  <a:lnTo>
                    <a:pt x="1026" y="63"/>
                  </a:lnTo>
                  <a:lnTo>
                    <a:pt x="1029" y="63"/>
                  </a:lnTo>
                  <a:lnTo>
                    <a:pt x="1033" y="63"/>
                  </a:lnTo>
                  <a:lnTo>
                    <a:pt x="1036" y="63"/>
                  </a:lnTo>
                  <a:lnTo>
                    <a:pt x="1036" y="63"/>
                  </a:lnTo>
                  <a:lnTo>
                    <a:pt x="1036" y="65"/>
                  </a:lnTo>
                  <a:lnTo>
                    <a:pt x="1038" y="66"/>
                  </a:lnTo>
                  <a:lnTo>
                    <a:pt x="1040" y="65"/>
                  </a:lnTo>
                  <a:lnTo>
                    <a:pt x="1042" y="65"/>
                  </a:lnTo>
                  <a:lnTo>
                    <a:pt x="1043" y="65"/>
                  </a:lnTo>
                  <a:lnTo>
                    <a:pt x="1042" y="67"/>
                  </a:lnTo>
                  <a:lnTo>
                    <a:pt x="1042" y="67"/>
                  </a:lnTo>
                  <a:lnTo>
                    <a:pt x="1052" y="67"/>
                  </a:lnTo>
                  <a:lnTo>
                    <a:pt x="1060" y="66"/>
                  </a:lnTo>
                  <a:lnTo>
                    <a:pt x="1060" y="66"/>
                  </a:lnTo>
                  <a:lnTo>
                    <a:pt x="1060" y="67"/>
                  </a:lnTo>
                  <a:lnTo>
                    <a:pt x="1058" y="68"/>
                  </a:lnTo>
                  <a:lnTo>
                    <a:pt x="1055" y="70"/>
                  </a:lnTo>
                  <a:lnTo>
                    <a:pt x="1055" y="72"/>
                  </a:lnTo>
                  <a:lnTo>
                    <a:pt x="1055" y="72"/>
                  </a:lnTo>
                  <a:lnTo>
                    <a:pt x="1056" y="73"/>
                  </a:lnTo>
                  <a:lnTo>
                    <a:pt x="1059" y="74"/>
                  </a:lnTo>
                  <a:lnTo>
                    <a:pt x="1065" y="73"/>
                  </a:lnTo>
                  <a:lnTo>
                    <a:pt x="1065" y="73"/>
                  </a:lnTo>
                  <a:lnTo>
                    <a:pt x="1073" y="73"/>
                  </a:lnTo>
                  <a:lnTo>
                    <a:pt x="1081" y="72"/>
                  </a:lnTo>
                  <a:lnTo>
                    <a:pt x="1081" y="72"/>
                  </a:lnTo>
                  <a:lnTo>
                    <a:pt x="1082" y="76"/>
                  </a:lnTo>
                  <a:lnTo>
                    <a:pt x="1086" y="78"/>
                  </a:lnTo>
                  <a:lnTo>
                    <a:pt x="1089" y="80"/>
                  </a:lnTo>
                  <a:lnTo>
                    <a:pt x="1092" y="84"/>
                  </a:lnTo>
                  <a:lnTo>
                    <a:pt x="1092" y="84"/>
                  </a:lnTo>
                  <a:lnTo>
                    <a:pt x="1094" y="83"/>
                  </a:lnTo>
                  <a:lnTo>
                    <a:pt x="1096" y="84"/>
                  </a:lnTo>
                  <a:lnTo>
                    <a:pt x="1100" y="85"/>
                  </a:lnTo>
                  <a:lnTo>
                    <a:pt x="1100" y="85"/>
                  </a:lnTo>
                  <a:lnTo>
                    <a:pt x="1107" y="85"/>
                  </a:lnTo>
                  <a:lnTo>
                    <a:pt x="1115" y="85"/>
                  </a:lnTo>
                  <a:lnTo>
                    <a:pt x="1122" y="84"/>
                  </a:lnTo>
                  <a:lnTo>
                    <a:pt x="1129" y="85"/>
                  </a:lnTo>
                  <a:lnTo>
                    <a:pt x="1129" y="85"/>
                  </a:lnTo>
                  <a:lnTo>
                    <a:pt x="1133" y="86"/>
                  </a:lnTo>
                  <a:lnTo>
                    <a:pt x="1135" y="87"/>
                  </a:lnTo>
                  <a:lnTo>
                    <a:pt x="1137" y="88"/>
                  </a:lnTo>
                  <a:lnTo>
                    <a:pt x="1141" y="88"/>
                  </a:lnTo>
                  <a:lnTo>
                    <a:pt x="1141" y="88"/>
                  </a:lnTo>
                  <a:lnTo>
                    <a:pt x="1141" y="90"/>
                  </a:lnTo>
                  <a:lnTo>
                    <a:pt x="1141" y="91"/>
                  </a:lnTo>
                  <a:lnTo>
                    <a:pt x="1144" y="91"/>
                  </a:lnTo>
                  <a:lnTo>
                    <a:pt x="1144" y="91"/>
                  </a:lnTo>
                  <a:lnTo>
                    <a:pt x="1144" y="98"/>
                  </a:lnTo>
                  <a:lnTo>
                    <a:pt x="1144" y="98"/>
                  </a:lnTo>
                  <a:lnTo>
                    <a:pt x="1144" y="99"/>
                  </a:lnTo>
                  <a:lnTo>
                    <a:pt x="1147" y="99"/>
                  </a:lnTo>
                  <a:lnTo>
                    <a:pt x="1149" y="99"/>
                  </a:lnTo>
                  <a:lnTo>
                    <a:pt x="1150" y="99"/>
                  </a:lnTo>
                  <a:lnTo>
                    <a:pt x="1150" y="99"/>
                  </a:lnTo>
                  <a:lnTo>
                    <a:pt x="1151" y="100"/>
                  </a:lnTo>
                  <a:lnTo>
                    <a:pt x="1151" y="99"/>
                  </a:lnTo>
                  <a:lnTo>
                    <a:pt x="1152" y="99"/>
                  </a:lnTo>
                  <a:lnTo>
                    <a:pt x="1154" y="99"/>
                  </a:lnTo>
                  <a:lnTo>
                    <a:pt x="1154" y="99"/>
                  </a:lnTo>
                  <a:lnTo>
                    <a:pt x="1154" y="100"/>
                  </a:lnTo>
                  <a:lnTo>
                    <a:pt x="1155" y="100"/>
                  </a:lnTo>
                  <a:lnTo>
                    <a:pt x="1155" y="100"/>
                  </a:lnTo>
                  <a:lnTo>
                    <a:pt x="1165" y="101"/>
                  </a:lnTo>
                  <a:lnTo>
                    <a:pt x="1171" y="101"/>
                  </a:lnTo>
                  <a:lnTo>
                    <a:pt x="1175" y="100"/>
                  </a:lnTo>
                  <a:lnTo>
                    <a:pt x="1175" y="100"/>
                  </a:lnTo>
                  <a:lnTo>
                    <a:pt x="1175" y="99"/>
                  </a:lnTo>
                  <a:lnTo>
                    <a:pt x="1175" y="99"/>
                  </a:lnTo>
                  <a:lnTo>
                    <a:pt x="1178" y="100"/>
                  </a:lnTo>
                  <a:lnTo>
                    <a:pt x="1179" y="100"/>
                  </a:lnTo>
                  <a:lnTo>
                    <a:pt x="1179" y="100"/>
                  </a:lnTo>
                  <a:lnTo>
                    <a:pt x="1183" y="99"/>
                  </a:lnTo>
                  <a:lnTo>
                    <a:pt x="1184" y="99"/>
                  </a:lnTo>
                  <a:lnTo>
                    <a:pt x="1185" y="100"/>
                  </a:lnTo>
                  <a:lnTo>
                    <a:pt x="1185" y="100"/>
                  </a:lnTo>
                  <a:lnTo>
                    <a:pt x="1188" y="99"/>
                  </a:lnTo>
                  <a:lnTo>
                    <a:pt x="1190" y="98"/>
                  </a:lnTo>
                  <a:lnTo>
                    <a:pt x="1197" y="95"/>
                  </a:lnTo>
                  <a:lnTo>
                    <a:pt x="1197" y="95"/>
                  </a:lnTo>
                  <a:lnTo>
                    <a:pt x="1197" y="99"/>
                  </a:lnTo>
                  <a:lnTo>
                    <a:pt x="1197" y="101"/>
                  </a:lnTo>
                  <a:lnTo>
                    <a:pt x="1199" y="107"/>
                  </a:lnTo>
                  <a:lnTo>
                    <a:pt x="1199" y="107"/>
                  </a:lnTo>
                  <a:lnTo>
                    <a:pt x="1203" y="107"/>
                  </a:lnTo>
                  <a:lnTo>
                    <a:pt x="1206" y="108"/>
                  </a:lnTo>
                  <a:lnTo>
                    <a:pt x="1210" y="108"/>
                  </a:lnTo>
                  <a:lnTo>
                    <a:pt x="1213" y="107"/>
                  </a:lnTo>
                  <a:lnTo>
                    <a:pt x="1213" y="107"/>
                  </a:lnTo>
                  <a:lnTo>
                    <a:pt x="1213" y="105"/>
                  </a:lnTo>
                  <a:lnTo>
                    <a:pt x="1212" y="105"/>
                  </a:lnTo>
                  <a:lnTo>
                    <a:pt x="1210" y="104"/>
                  </a:lnTo>
                  <a:lnTo>
                    <a:pt x="1210" y="104"/>
                  </a:lnTo>
                  <a:lnTo>
                    <a:pt x="1211" y="101"/>
                  </a:lnTo>
                  <a:lnTo>
                    <a:pt x="1211" y="98"/>
                  </a:lnTo>
                  <a:lnTo>
                    <a:pt x="1211" y="98"/>
                  </a:lnTo>
                  <a:lnTo>
                    <a:pt x="1216" y="95"/>
                  </a:lnTo>
                  <a:lnTo>
                    <a:pt x="1220" y="95"/>
                  </a:lnTo>
                  <a:lnTo>
                    <a:pt x="1224" y="97"/>
                  </a:lnTo>
                  <a:lnTo>
                    <a:pt x="1228" y="99"/>
                  </a:lnTo>
                  <a:lnTo>
                    <a:pt x="1228" y="99"/>
                  </a:lnTo>
                  <a:lnTo>
                    <a:pt x="1238" y="99"/>
                  </a:lnTo>
                  <a:lnTo>
                    <a:pt x="1247" y="99"/>
                  </a:lnTo>
                  <a:lnTo>
                    <a:pt x="1247" y="99"/>
                  </a:lnTo>
                  <a:lnTo>
                    <a:pt x="1252" y="100"/>
                  </a:lnTo>
                  <a:lnTo>
                    <a:pt x="1254" y="100"/>
                  </a:lnTo>
                  <a:lnTo>
                    <a:pt x="1256" y="99"/>
                  </a:lnTo>
                  <a:lnTo>
                    <a:pt x="1256" y="99"/>
                  </a:lnTo>
                  <a:lnTo>
                    <a:pt x="1259" y="101"/>
                  </a:lnTo>
                  <a:lnTo>
                    <a:pt x="1260" y="102"/>
                  </a:lnTo>
                  <a:lnTo>
                    <a:pt x="1264" y="104"/>
                  </a:lnTo>
                  <a:lnTo>
                    <a:pt x="1264" y="104"/>
                  </a:lnTo>
                  <a:lnTo>
                    <a:pt x="1265" y="105"/>
                  </a:lnTo>
                  <a:lnTo>
                    <a:pt x="1266" y="107"/>
                  </a:lnTo>
                  <a:lnTo>
                    <a:pt x="1266" y="107"/>
                  </a:lnTo>
                  <a:lnTo>
                    <a:pt x="1269" y="106"/>
                  </a:lnTo>
                  <a:lnTo>
                    <a:pt x="1269" y="105"/>
                  </a:lnTo>
                  <a:lnTo>
                    <a:pt x="1269" y="105"/>
                  </a:lnTo>
                  <a:lnTo>
                    <a:pt x="1269" y="106"/>
                  </a:lnTo>
                  <a:lnTo>
                    <a:pt x="1270" y="107"/>
                  </a:lnTo>
                  <a:lnTo>
                    <a:pt x="1270" y="108"/>
                  </a:lnTo>
                  <a:lnTo>
                    <a:pt x="1270" y="108"/>
                  </a:lnTo>
                  <a:lnTo>
                    <a:pt x="1271" y="108"/>
                  </a:lnTo>
                  <a:lnTo>
                    <a:pt x="1273" y="108"/>
                  </a:lnTo>
                  <a:lnTo>
                    <a:pt x="1273" y="108"/>
                  </a:lnTo>
                  <a:lnTo>
                    <a:pt x="1276" y="110"/>
                  </a:lnTo>
                  <a:lnTo>
                    <a:pt x="1281" y="112"/>
                  </a:lnTo>
                  <a:lnTo>
                    <a:pt x="1281" y="112"/>
                  </a:lnTo>
                  <a:lnTo>
                    <a:pt x="1291" y="114"/>
                  </a:lnTo>
                  <a:lnTo>
                    <a:pt x="1291" y="114"/>
                  </a:lnTo>
                  <a:lnTo>
                    <a:pt x="1291" y="117"/>
                  </a:lnTo>
                  <a:lnTo>
                    <a:pt x="1292" y="118"/>
                  </a:lnTo>
                  <a:lnTo>
                    <a:pt x="1292" y="118"/>
                  </a:lnTo>
                  <a:lnTo>
                    <a:pt x="1293" y="118"/>
                  </a:lnTo>
                  <a:lnTo>
                    <a:pt x="1295" y="118"/>
                  </a:lnTo>
                  <a:lnTo>
                    <a:pt x="1295" y="118"/>
                  </a:lnTo>
                  <a:lnTo>
                    <a:pt x="1295" y="119"/>
                  </a:lnTo>
                  <a:lnTo>
                    <a:pt x="1295" y="121"/>
                  </a:lnTo>
                  <a:lnTo>
                    <a:pt x="1295" y="121"/>
                  </a:lnTo>
                  <a:lnTo>
                    <a:pt x="1297" y="121"/>
                  </a:lnTo>
                  <a:lnTo>
                    <a:pt x="1298" y="121"/>
                  </a:lnTo>
                  <a:lnTo>
                    <a:pt x="1298" y="121"/>
                  </a:lnTo>
                  <a:lnTo>
                    <a:pt x="1299" y="122"/>
                  </a:lnTo>
                  <a:lnTo>
                    <a:pt x="1299" y="125"/>
                  </a:lnTo>
                  <a:lnTo>
                    <a:pt x="1300" y="126"/>
                  </a:lnTo>
                  <a:lnTo>
                    <a:pt x="1303" y="126"/>
                  </a:lnTo>
                  <a:lnTo>
                    <a:pt x="1303" y="126"/>
                  </a:lnTo>
                  <a:lnTo>
                    <a:pt x="1303" y="136"/>
                  </a:lnTo>
                  <a:lnTo>
                    <a:pt x="1303" y="136"/>
                  </a:lnTo>
                  <a:lnTo>
                    <a:pt x="1307" y="136"/>
                  </a:lnTo>
                  <a:lnTo>
                    <a:pt x="1311" y="135"/>
                  </a:lnTo>
                  <a:lnTo>
                    <a:pt x="1313" y="133"/>
                  </a:lnTo>
                  <a:lnTo>
                    <a:pt x="1314" y="131"/>
                  </a:lnTo>
                  <a:lnTo>
                    <a:pt x="1314" y="131"/>
                  </a:lnTo>
                  <a:lnTo>
                    <a:pt x="1318" y="132"/>
                  </a:lnTo>
                  <a:lnTo>
                    <a:pt x="1321" y="132"/>
                  </a:lnTo>
                  <a:lnTo>
                    <a:pt x="1325" y="133"/>
                  </a:lnTo>
                  <a:lnTo>
                    <a:pt x="1328" y="134"/>
                  </a:lnTo>
                  <a:lnTo>
                    <a:pt x="1328" y="134"/>
                  </a:lnTo>
                  <a:lnTo>
                    <a:pt x="1328" y="135"/>
                  </a:lnTo>
                  <a:lnTo>
                    <a:pt x="1328" y="136"/>
                  </a:lnTo>
                  <a:lnTo>
                    <a:pt x="1328" y="136"/>
                  </a:lnTo>
                  <a:lnTo>
                    <a:pt x="1331" y="136"/>
                  </a:lnTo>
                  <a:lnTo>
                    <a:pt x="1333" y="136"/>
                  </a:lnTo>
                  <a:lnTo>
                    <a:pt x="1333" y="136"/>
                  </a:lnTo>
                  <a:lnTo>
                    <a:pt x="1331" y="139"/>
                  </a:lnTo>
                  <a:lnTo>
                    <a:pt x="1329" y="140"/>
                  </a:lnTo>
                  <a:lnTo>
                    <a:pt x="1329" y="141"/>
                  </a:lnTo>
                  <a:lnTo>
                    <a:pt x="1329" y="141"/>
                  </a:lnTo>
                  <a:lnTo>
                    <a:pt x="1328" y="141"/>
                  </a:lnTo>
                  <a:lnTo>
                    <a:pt x="1327" y="141"/>
                  </a:lnTo>
                  <a:lnTo>
                    <a:pt x="1325" y="140"/>
                  </a:lnTo>
                  <a:lnTo>
                    <a:pt x="1325" y="140"/>
                  </a:lnTo>
                  <a:lnTo>
                    <a:pt x="1324" y="142"/>
                  </a:lnTo>
                  <a:lnTo>
                    <a:pt x="1322" y="144"/>
                  </a:lnTo>
                  <a:lnTo>
                    <a:pt x="1320" y="144"/>
                  </a:lnTo>
                  <a:lnTo>
                    <a:pt x="1320" y="144"/>
                  </a:lnTo>
                  <a:lnTo>
                    <a:pt x="1321" y="145"/>
                  </a:lnTo>
                  <a:lnTo>
                    <a:pt x="1322" y="146"/>
                  </a:lnTo>
                  <a:lnTo>
                    <a:pt x="1324" y="147"/>
                  </a:lnTo>
                  <a:lnTo>
                    <a:pt x="1324" y="149"/>
                  </a:lnTo>
                  <a:lnTo>
                    <a:pt x="1324" y="149"/>
                  </a:lnTo>
                  <a:lnTo>
                    <a:pt x="1321" y="148"/>
                  </a:lnTo>
                  <a:lnTo>
                    <a:pt x="1320" y="149"/>
                  </a:lnTo>
                  <a:lnTo>
                    <a:pt x="1320" y="151"/>
                  </a:lnTo>
                  <a:lnTo>
                    <a:pt x="1320" y="152"/>
                  </a:lnTo>
                  <a:lnTo>
                    <a:pt x="1319" y="153"/>
                  </a:lnTo>
                  <a:lnTo>
                    <a:pt x="1319" y="153"/>
                  </a:lnTo>
                  <a:lnTo>
                    <a:pt x="1317" y="154"/>
                  </a:lnTo>
                  <a:lnTo>
                    <a:pt x="1315" y="155"/>
                  </a:lnTo>
                  <a:lnTo>
                    <a:pt x="1315" y="155"/>
                  </a:lnTo>
                  <a:lnTo>
                    <a:pt x="1311" y="154"/>
                  </a:lnTo>
                  <a:lnTo>
                    <a:pt x="1311" y="154"/>
                  </a:lnTo>
                  <a:lnTo>
                    <a:pt x="1307" y="151"/>
                  </a:lnTo>
                  <a:lnTo>
                    <a:pt x="1307" y="151"/>
                  </a:lnTo>
                  <a:lnTo>
                    <a:pt x="1305" y="151"/>
                  </a:lnTo>
                  <a:lnTo>
                    <a:pt x="1301" y="149"/>
                  </a:lnTo>
                  <a:lnTo>
                    <a:pt x="1301" y="149"/>
                  </a:lnTo>
                  <a:lnTo>
                    <a:pt x="1298" y="146"/>
                  </a:lnTo>
                  <a:lnTo>
                    <a:pt x="1298" y="146"/>
                  </a:lnTo>
                  <a:lnTo>
                    <a:pt x="1295" y="146"/>
                  </a:lnTo>
                  <a:lnTo>
                    <a:pt x="1292" y="146"/>
                  </a:lnTo>
                  <a:lnTo>
                    <a:pt x="1292" y="146"/>
                  </a:lnTo>
                  <a:lnTo>
                    <a:pt x="1292" y="146"/>
                  </a:lnTo>
                  <a:lnTo>
                    <a:pt x="1291" y="145"/>
                  </a:lnTo>
                  <a:lnTo>
                    <a:pt x="1291" y="145"/>
                  </a:lnTo>
                  <a:lnTo>
                    <a:pt x="1288" y="144"/>
                  </a:lnTo>
                  <a:lnTo>
                    <a:pt x="1287" y="142"/>
                  </a:lnTo>
                  <a:lnTo>
                    <a:pt x="1286" y="141"/>
                  </a:lnTo>
                  <a:lnTo>
                    <a:pt x="1284" y="144"/>
                  </a:lnTo>
                  <a:lnTo>
                    <a:pt x="1284" y="144"/>
                  </a:lnTo>
                  <a:lnTo>
                    <a:pt x="1283" y="142"/>
                  </a:lnTo>
                  <a:lnTo>
                    <a:pt x="1283" y="141"/>
                  </a:lnTo>
                  <a:lnTo>
                    <a:pt x="1283" y="139"/>
                  </a:lnTo>
                  <a:lnTo>
                    <a:pt x="1283" y="139"/>
                  </a:lnTo>
                  <a:lnTo>
                    <a:pt x="1273" y="139"/>
                  </a:lnTo>
                  <a:lnTo>
                    <a:pt x="1273" y="139"/>
                  </a:lnTo>
                  <a:lnTo>
                    <a:pt x="1272" y="139"/>
                  </a:lnTo>
                  <a:lnTo>
                    <a:pt x="1272" y="140"/>
                  </a:lnTo>
                  <a:lnTo>
                    <a:pt x="1273" y="141"/>
                  </a:lnTo>
                  <a:lnTo>
                    <a:pt x="1273" y="141"/>
                  </a:lnTo>
                  <a:lnTo>
                    <a:pt x="1271" y="144"/>
                  </a:lnTo>
                  <a:lnTo>
                    <a:pt x="1270" y="146"/>
                  </a:lnTo>
                  <a:lnTo>
                    <a:pt x="1270" y="148"/>
                  </a:lnTo>
                  <a:lnTo>
                    <a:pt x="1270" y="148"/>
                  </a:lnTo>
                  <a:lnTo>
                    <a:pt x="1266" y="148"/>
                  </a:lnTo>
                  <a:lnTo>
                    <a:pt x="1263" y="149"/>
                  </a:lnTo>
                  <a:lnTo>
                    <a:pt x="1259" y="151"/>
                  </a:lnTo>
                  <a:lnTo>
                    <a:pt x="1254" y="151"/>
                  </a:lnTo>
                  <a:lnTo>
                    <a:pt x="1254" y="151"/>
                  </a:lnTo>
                  <a:lnTo>
                    <a:pt x="1252" y="153"/>
                  </a:lnTo>
                  <a:lnTo>
                    <a:pt x="1251" y="154"/>
                  </a:lnTo>
                  <a:lnTo>
                    <a:pt x="1250" y="154"/>
                  </a:lnTo>
                  <a:lnTo>
                    <a:pt x="1250" y="154"/>
                  </a:lnTo>
                  <a:lnTo>
                    <a:pt x="1250" y="155"/>
                  </a:lnTo>
                  <a:lnTo>
                    <a:pt x="1252" y="155"/>
                  </a:lnTo>
                  <a:lnTo>
                    <a:pt x="1256" y="155"/>
                  </a:lnTo>
                  <a:lnTo>
                    <a:pt x="1256" y="155"/>
                  </a:lnTo>
                  <a:lnTo>
                    <a:pt x="1258" y="158"/>
                  </a:lnTo>
                  <a:lnTo>
                    <a:pt x="1260" y="159"/>
                  </a:lnTo>
                  <a:lnTo>
                    <a:pt x="1260" y="159"/>
                  </a:lnTo>
                  <a:lnTo>
                    <a:pt x="1259" y="162"/>
                  </a:lnTo>
                  <a:lnTo>
                    <a:pt x="1261" y="165"/>
                  </a:lnTo>
                  <a:lnTo>
                    <a:pt x="1261" y="165"/>
                  </a:lnTo>
                  <a:lnTo>
                    <a:pt x="1264" y="167"/>
                  </a:lnTo>
                  <a:lnTo>
                    <a:pt x="1265" y="169"/>
                  </a:lnTo>
                  <a:lnTo>
                    <a:pt x="1270" y="172"/>
                  </a:lnTo>
                  <a:lnTo>
                    <a:pt x="1270" y="172"/>
                  </a:lnTo>
                  <a:lnTo>
                    <a:pt x="1265" y="176"/>
                  </a:lnTo>
                  <a:lnTo>
                    <a:pt x="1265" y="176"/>
                  </a:lnTo>
                  <a:lnTo>
                    <a:pt x="1263" y="176"/>
                  </a:lnTo>
                  <a:lnTo>
                    <a:pt x="1261" y="175"/>
                  </a:lnTo>
                  <a:lnTo>
                    <a:pt x="1260" y="174"/>
                  </a:lnTo>
                  <a:lnTo>
                    <a:pt x="1259" y="173"/>
                  </a:lnTo>
                  <a:lnTo>
                    <a:pt x="1259" y="173"/>
                  </a:lnTo>
                  <a:lnTo>
                    <a:pt x="1260" y="174"/>
                  </a:lnTo>
                  <a:lnTo>
                    <a:pt x="1260" y="175"/>
                  </a:lnTo>
                  <a:lnTo>
                    <a:pt x="1259" y="176"/>
                  </a:lnTo>
                  <a:lnTo>
                    <a:pt x="1259" y="176"/>
                  </a:lnTo>
                  <a:lnTo>
                    <a:pt x="1250" y="176"/>
                  </a:lnTo>
                  <a:lnTo>
                    <a:pt x="1245" y="176"/>
                  </a:lnTo>
                  <a:lnTo>
                    <a:pt x="1242" y="178"/>
                  </a:lnTo>
                  <a:lnTo>
                    <a:pt x="1242" y="178"/>
                  </a:lnTo>
                  <a:lnTo>
                    <a:pt x="1236" y="180"/>
                  </a:lnTo>
                  <a:lnTo>
                    <a:pt x="1235" y="182"/>
                  </a:lnTo>
                  <a:lnTo>
                    <a:pt x="1233" y="185"/>
                  </a:lnTo>
                  <a:lnTo>
                    <a:pt x="1233" y="185"/>
                  </a:lnTo>
                  <a:lnTo>
                    <a:pt x="1230" y="185"/>
                  </a:lnTo>
                  <a:lnTo>
                    <a:pt x="1226" y="186"/>
                  </a:lnTo>
                  <a:lnTo>
                    <a:pt x="1224" y="187"/>
                  </a:lnTo>
                  <a:lnTo>
                    <a:pt x="1220" y="189"/>
                  </a:lnTo>
                  <a:lnTo>
                    <a:pt x="1220" y="189"/>
                  </a:lnTo>
                  <a:lnTo>
                    <a:pt x="1218" y="192"/>
                  </a:lnTo>
                  <a:lnTo>
                    <a:pt x="1218" y="192"/>
                  </a:lnTo>
                  <a:lnTo>
                    <a:pt x="1216" y="194"/>
                  </a:lnTo>
                  <a:lnTo>
                    <a:pt x="1213" y="195"/>
                  </a:lnTo>
                  <a:lnTo>
                    <a:pt x="1213" y="195"/>
                  </a:lnTo>
                  <a:lnTo>
                    <a:pt x="1211" y="196"/>
                  </a:lnTo>
                  <a:lnTo>
                    <a:pt x="1210" y="199"/>
                  </a:lnTo>
                  <a:lnTo>
                    <a:pt x="1210" y="199"/>
                  </a:lnTo>
                  <a:lnTo>
                    <a:pt x="1205" y="199"/>
                  </a:lnTo>
                  <a:lnTo>
                    <a:pt x="1201" y="199"/>
                  </a:lnTo>
                  <a:lnTo>
                    <a:pt x="1197" y="199"/>
                  </a:lnTo>
                  <a:lnTo>
                    <a:pt x="1196" y="197"/>
                  </a:lnTo>
                  <a:lnTo>
                    <a:pt x="1195" y="196"/>
                  </a:lnTo>
                  <a:lnTo>
                    <a:pt x="1195" y="196"/>
                  </a:lnTo>
                  <a:lnTo>
                    <a:pt x="1192" y="197"/>
                  </a:lnTo>
                  <a:lnTo>
                    <a:pt x="1191" y="199"/>
                  </a:lnTo>
                  <a:lnTo>
                    <a:pt x="1190" y="199"/>
                  </a:lnTo>
                  <a:lnTo>
                    <a:pt x="1190" y="201"/>
                  </a:lnTo>
                  <a:lnTo>
                    <a:pt x="1190" y="201"/>
                  </a:lnTo>
                  <a:lnTo>
                    <a:pt x="1179" y="202"/>
                  </a:lnTo>
                  <a:lnTo>
                    <a:pt x="1170" y="201"/>
                  </a:lnTo>
                  <a:lnTo>
                    <a:pt x="1170" y="201"/>
                  </a:lnTo>
                  <a:lnTo>
                    <a:pt x="1169" y="202"/>
                  </a:lnTo>
                  <a:lnTo>
                    <a:pt x="1168" y="203"/>
                  </a:lnTo>
                  <a:lnTo>
                    <a:pt x="1168" y="203"/>
                  </a:lnTo>
                  <a:lnTo>
                    <a:pt x="1164" y="204"/>
                  </a:lnTo>
                  <a:lnTo>
                    <a:pt x="1163" y="206"/>
                  </a:lnTo>
                  <a:lnTo>
                    <a:pt x="1163" y="208"/>
                  </a:lnTo>
                  <a:lnTo>
                    <a:pt x="1163" y="208"/>
                  </a:lnTo>
                  <a:lnTo>
                    <a:pt x="1162" y="210"/>
                  </a:lnTo>
                  <a:lnTo>
                    <a:pt x="1160" y="212"/>
                  </a:lnTo>
                  <a:lnTo>
                    <a:pt x="1157" y="214"/>
                  </a:lnTo>
                  <a:lnTo>
                    <a:pt x="1156" y="215"/>
                  </a:lnTo>
                  <a:lnTo>
                    <a:pt x="1156" y="217"/>
                  </a:lnTo>
                  <a:lnTo>
                    <a:pt x="1156" y="217"/>
                  </a:lnTo>
                  <a:lnTo>
                    <a:pt x="1157" y="220"/>
                  </a:lnTo>
                  <a:lnTo>
                    <a:pt x="1158" y="222"/>
                  </a:lnTo>
                  <a:lnTo>
                    <a:pt x="1163" y="223"/>
                  </a:lnTo>
                  <a:lnTo>
                    <a:pt x="1163" y="223"/>
                  </a:lnTo>
                  <a:lnTo>
                    <a:pt x="1161" y="229"/>
                  </a:lnTo>
                  <a:lnTo>
                    <a:pt x="1160" y="230"/>
                  </a:lnTo>
                  <a:lnTo>
                    <a:pt x="1156" y="231"/>
                  </a:lnTo>
                  <a:lnTo>
                    <a:pt x="1156" y="231"/>
                  </a:lnTo>
                  <a:lnTo>
                    <a:pt x="1156" y="235"/>
                  </a:lnTo>
                  <a:lnTo>
                    <a:pt x="1155" y="236"/>
                  </a:lnTo>
                  <a:lnTo>
                    <a:pt x="1154" y="236"/>
                  </a:lnTo>
                  <a:lnTo>
                    <a:pt x="1154" y="236"/>
                  </a:lnTo>
                  <a:lnTo>
                    <a:pt x="1154" y="242"/>
                  </a:lnTo>
                  <a:lnTo>
                    <a:pt x="1154" y="242"/>
                  </a:lnTo>
                  <a:lnTo>
                    <a:pt x="1154" y="243"/>
                  </a:lnTo>
                  <a:lnTo>
                    <a:pt x="1155" y="243"/>
                  </a:lnTo>
                  <a:lnTo>
                    <a:pt x="1156" y="243"/>
                  </a:lnTo>
                  <a:lnTo>
                    <a:pt x="1156" y="244"/>
                  </a:lnTo>
                  <a:lnTo>
                    <a:pt x="1156" y="244"/>
                  </a:lnTo>
                  <a:lnTo>
                    <a:pt x="1156" y="246"/>
                  </a:lnTo>
                  <a:lnTo>
                    <a:pt x="1156" y="247"/>
                  </a:lnTo>
                  <a:lnTo>
                    <a:pt x="1154" y="247"/>
                  </a:lnTo>
                  <a:lnTo>
                    <a:pt x="1154" y="247"/>
                  </a:lnTo>
                  <a:lnTo>
                    <a:pt x="1151" y="251"/>
                  </a:lnTo>
                  <a:lnTo>
                    <a:pt x="1151" y="251"/>
                  </a:lnTo>
                  <a:lnTo>
                    <a:pt x="1148" y="253"/>
                  </a:lnTo>
                  <a:lnTo>
                    <a:pt x="1144" y="254"/>
                  </a:lnTo>
                  <a:lnTo>
                    <a:pt x="1144" y="254"/>
                  </a:lnTo>
                  <a:lnTo>
                    <a:pt x="1144" y="257"/>
                  </a:lnTo>
                  <a:lnTo>
                    <a:pt x="1144" y="258"/>
                  </a:lnTo>
                  <a:lnTo>
                    <a:pt x="1144" y="260"/>
                  </a:lnTo>
                  <a:lnTo>
                    <a:pt x="1144" y="260"/>
                  </a:lnTo>
                  <a:lnTo>
                    <a:pt x="1143" y="260"/>
                  </a:lnTo>
                  <a:lnTo>
                    <a:pt x="1143" y="258"/>
                  </a:lnTo>
                  <a:lnTo>
                    <a:pt x="1142" y="256"/>
                  </a:lnTo>
                  <a:lnTo>
                    <a:pt x="1142" y="256"/>
                  </a:lnTo>
                  <a:lnTo>
                    <a:pt x="1141" y="257"/>
                  </a:lnTo>
                  <a:lnTo>
                    <a:pt x="1140" y="258"/>
                  </a:lnTo>
                  <a:lnTo>
                    <a:pt x="1140" y="261"/>
                  </a:lnTo>
                  <a:lnTo>
                    <a:pt x="1141" y="264"/>
                  </a:lnTo>
                  <a:lnTo>
                    <a:pt x="1141" y="264"/>
                  </a:lnTo>
                  <a:lnTo>
                    <a:pt x="1138" y="264"/>
                  </a:lnTo>
                  <a:lnTo>
                    <a:pt x="1138" y="265"/>
                  </a:lnTo>
                  <a:lnTo>
                    <a:pt x="1137" y="268"/>
                  </a:lnTo>
                  <a:lnTo>
                    <a:pt x="1137" y="268"/>
                  </a:lnTo>
                  <a:lnTo>
                    <a:pt x="1136" y="268"/>
                  </a:lnTo>
                  <a:lnTo>
                    <a:pt x="1134" y="268"/>
                  </a:lnTo>
                  <a:lnTo>
                    <a:pt x="1134" y="268"/>
                  </a:lnTo>
                  <a:lnTo>
                    <a:pt x="1134" y="270"/>
                  </a:lnTo>
                  <a:lnTo>
                    <a:pt x="1133" y="271"/>
                  </a:lnTo>
                  <a:lnTo>
                    <a:pt x="1131" y="271"/>
                  </a:lnTo>
                  <a:lnTo>
                    <a:pt x="1131" y="271"/>
                  </a:lnTo>
                  <a:lnTo>
                    <a:pt x="1130" y="274"/>
                  </a:lnTo>
                  <a:lnTo>
                    <a:pt x="1130" y="275"/>
                  </a:lnTo>
                  <a:lnTo>
                    <a:pt x="1129" y="277"/>
                  </a:lnTo>
                  <a:lnTo>
                    <a:pt x="1129" y="277"/>
                  </a:lnTo>
                  <a:lnTo>
                    <a:pt x="1126" y="277"/>
                  </a:lnTo>
                  <a:lnTo>
                    <a:pt x="1124" y="277"/>
                  </a:lnTo>
                  <a:lnTo>
                    <a:pt x="1123" y="278"/>
                  </a:lnTo>
                  <a:lnTo>
                    <a:pt x="1123" y="278"/>
                  </a:lnTo>
                  <a:lnTo>
                    <a:pt x="1122" y="278"/>
                  </a:lnTo>
                  <a:lnTo>
                    <a:pt x="1122" y="277"/>
                  </a:lnTo>
                  <a:lnTo>
                    <a:pt x="1123" y="274"/>
                  </a:lnTo>
                  <a:lnTo>
                    <a:pt x="1123" y="274"/>
                  </a:lnTo>
                  <a:lnTo>
                    <a:pt x="1122" y="272"/>
                  </a:lnTo>
                  <a:lnTo>
                    <a:pt x="1122" y="272"/>
                  </a:lnTo>
                  <a:lnTo>
                    <a:pt x="1122" y="269"/>
                  </a:lnTo>
                  <a:lnTo>
                    <a:pt x="1122" y="269"/>
                  </a:lnTo>
                  <a:lnTo>
                    <a:pt x="1118" y="267"/>
                  </a:lnTo>
                  <a:lnTo>
                    <a:pt x="1118" y="267"/>
                  </a:lnTo>
                  <a:lnTo>
                    <a:pt x="1117" y="265"/>
                  </a:lnTo>
                  <a:lnTo>
                    <a:pt x="1115" y="264"/>
                  </a:lnTo>
                  <a:lnTo>
                    <a:pt x="1115" y="264"/>
                  </a:lnTo>
                  <a:lnTo>
                    <a:pt x="1116" y="262"/>
                  </a:lnTo>
                  <a:lnTo>
                    <a:pt x="1117" y="260"/>
                  </a:lnTo>
                  <a:lnTo>
                    <a:pt x="1117" y="255"/>
                  </a:lnTo>
                  <a:lnTo>
                    <a:pt x="1117" y="255"/>
                  </a:lnTo>
                  <a:lnTo>
                    <a:pt x="1116" y="253"/>
                  </a:lnTo>
                  <a:lnTo>
                    <a:pt x="1115" y="250"/>
                  </a:lnTo>
                  <a:lnTo>
                    <a:pt x="1115" y="250"/>
                  </a:lnTo>
                  <a:lnTo>
                    <a:pt x="1116" y="241"/>
                  </a:lnTo>
                  <a:lnTo>
                    <a:pt x="1116" y="237"/>
                  </a:lnTo>
                  <a:lnTo>
                    <a:pt x="1115" y="233"/>
                  </a:lnTo>
                  <a:lnTo>
                    <a:pt x="1115" y="233"/>
                  </a:lnTo>
                  <a:lnTo>
                    <a:pt x="1118" y="235"/>
                  </a:lnTo>
                  <a:lnTo>
                    <a:pt x="1118" y="233"/>
                  </a:lnTo>
                  <a:lnTo>
                    <a:pt x="1117" y="230"/>
                  </a:lnTo>
                  <a:lnTo>
                    <a:pt x="1118" y="227"/>
                  </a:lnTo>
                  <a:lnTo>
                    <a:pt x="1118" y="227"/>
                  </a:lnTo>
                  <a:lnTo>
                    <a:pt x="1120" y="229"/>
                  </a:lnTo>
                  <a:lnTo>
                    <a:pt x="1121" y="229"/>
                  </a:lnTo>
                  <a:lnTo>
                    <a:pt x="1122" y="228"/>
                  </a:lnTo>
                  <a:lnTo>
                    <a:pt x="1122" y="228"/>
                  </a:lnTo>
                  <a:lnTo>
                    <a:pt x="1122" y="227"/>
                  </a:lnTo>
                  <a:lnTo>
                    <a:pt x="1122" y="226"/>
                  </a:lnTo>
                  <a:lnTo>
                    <a:pt x="1122" y="226"/>
                  </a:lnTo>
                  <a:lnTo>
                    <a:pt x="1127" y="221"/>
                  </a:lnTo>
                  <a:lnTo>
                    <a:pt x="1131" y="217"/>
                  </a:lnTo>
                  <a:lnTo>
                    <a:pt x="1131" y="217"/>
                  </a:lnTo>
                  <a:lnTo>
                    <a:pt x="1133" y="216"/>
                  </a:lnTo>
                  <a:lnTo>
                    <a:pt x="1133" y="216"/>
                  </a:lnTo>
                  <a:lnTo>
                    <a:pt x="1133" y="215"/>
                  </a:lnTo>
                  <a:lnTo>
                    <a:pt x="1133" y="215"/>
                  </a:lnTo>
                  <a:lnTo>
                    <a:pt x="1131" y="215"/>
                  </a:lnTo>
                  <a:lnTo>
                    <a:pt x="1133" y="214"/>
                  </a:lnTo>
                  <a:lnTo>
                    <a:pt x="1136" y="214"/>
                  </a:lnTo>
                  <a:lnTo>
                    <a:pt x="1136" y="214"/>
                  </a:lnTo>
                  <a:lnTo>
                    <a:pt x="1138" y="212"/>
                  </a:lnTo>
                  <a:lnTo>
                    <a:pt x="1140" y="206"/>
                  </a:lnTo>
                  <a:lnTo>
                    <a:pt x="1140" y="206"/>
                  </a:lnTo>
                  <a:lnTo>
                    <a:pt x="1142" y="204"/>
                  </a:lnTo>
                  <a:lnTo>
                    <a:pt x="1143" y="203"/>
                  </a:lnTo>
                  <a:lnTo>
                    <a:pt x="1144" y="203"/>
                  </a:lnTo>
                  <a:lnTo>
                    <a:pt x="1144" y="203"/>
                  </a:lnTo>
                  <a:lnTo>
                    <a:pt x="1142" y="203"/>
                  </a:lnTo>
                  <a:lnTo>
                    <a:pt x="1142" y="203"/>
                  </a:lnTo>
                  <a:lnTo>
                    <a:pt x="1144" y="200"/>
                  </a:lnTo>
                  <a:lnTo>
                    <a:pt x="1144" y="200"/>
                  </a:lnTo>
                  <a:lnTo>
                    <a:pt x="1145" y="200"/>
                  </a:lnTo>
                  <a:lnTo>
                    <a:pt x="1147" y="201"/>
                  </a:lnTo>
                  <a:lnTo>
                    <a:pt x="1147" y="200"/>
                  </a:lnTo>
                  <a:lnTo>
                    <a:pt x="1147" y="196"/>
                  </a:lnTo>
                  <a:lnTo>
                    <a:pt x="1147" y="196"/>
                  </a:lnTo>
                  <a:lnTo>
                    <a:pt x="1151" y="196"/>
                  </a:lnTo>
                  <a:lnTo>
                    <a:pt x="1155" y="195"/>
                  </a:lnTo>
                  <a:lnTo>
                    <a:pt x="1155" y="195"/>
                  </a:lnTo>
                  <a:lnTo>
                    <a:pt x="1156" y="192"/>
                  </a:lnTo>
                  <a:lnTo>
                    <a:pt x="1156" y="192"/>
                  </a:lnTo>
                  <a:lnTo>
                    <a:pt x="1160" y="192"/>
                  </a:lnTo>
                  <a:lnTo>
                    <a:pt x="1160" y="192"/>
                  </a:lnTo>
                  <a:lnTo>
                    <a:pt x="1163" y="189"/>
                  </a:lnTo>
                  <a:lnTo>
                    <a:pt x="1163" y="189"/>
                  </a:lnTo>
                  <a:lnTo>
                    <a:pt x="1164" y="188"/>
                  </a:lnTo>
                  <a:lnTo>
                    <a:pt x="1164" y="187"/>
                  </a:lnTo>
                  <a:lnTo>
                    <a:pt x="1164" y="187"/>
                  </a:lnTo>
                  <a:lnTo>
                    <a:pt x="1165" y="183"/>
                  </a:lnTo>
                  <a:lnTo>
                    <a:pt x="1167" y="183"/>
                  </a:lnTo>
                  <a:lnTo>
                    <a:pt x="1169" y="185"/>
                  </a:lnTo>
                  <a:lnTo>
                    <a:pt x="1169" y="185"/>
                  </a:lnTo>
                  <a:lnTo>
                    <a:pt x="1169" y="176"/>
                  </a:lnTo>
                  <a:lnTo>
                    <a:pt x="1169" y="176"/>
                  </a:lnTo>
                  <a:lnTo>
                    <a:pt x="1164" y="176"/>
                  </a:lnTo>
                  <a:lnTo>
                    <a:pt x="1161" y="178"/>
                  </a:lnTo>
                  <a:lnTo>
                    <a:pt x="1161" y="178"/>
                  </a:lnTo>
                  <a:lnTo>
                    <a:pt x="1158" y="181"/>
                  </a:lnTo>
                  <a:lnTo>
                    <a:pt x="1158" y="181"/>
                  </a:lnTo>
                  <a:lnTo>
                    <a:pt x="1157" y="181"/>
                  </a:lnTo>
                  <a:lnTo>
                    <a:pt x="1156" y="182"/>
                  </a:lnTo>
                  <a:lnTo>
                    <a:pt x="1156" y="182"/>
                  </a:lnTo>
                  <a:lnTo>
                    <a:pt x="1155" y="185"/>
                  </a:lnTo>
                  <a:lnTo>
                    <a:pt x="1154" y="186"/>
                  </a:lnTo>
                  <a:lnTo>
                    <a:pt x="1151" y="187"/>
                  </a:lnTo>
                  <a:lnTo>
                    <a:pt x="1150" y="189"/>
                  </a:lnTo>
                  <a:lnTo>
                    <a:pt x="1150" y="189"/>
                  </a:lnTo>
                  <a:lnTo>
                    <a:pt x="1147" y="189"/>
                  </a:lnTo>
                  <a:lnTo>
                    <a:pt x="1145" y="190"/>
                  </a:lnTo>
                  <a:lnTo>
                    <a:pt x="1145" y="192"/>
                  </a:lnTo>
                  <a:lnTo>
                    <a:pt x="1145" y="192"/>
                  </a:lnTo>
                  <a:lnTo>
                    <a:pt x="1144" y="192"/>
                  </a:lnTo>
                  <a:lnTo>
                    <a:pt x="1144" y="190"/>
                  </a:lnTo>
                  <a:lnTo>
                    <a:pt x="1144" y="189"/>
                  </a:lnTo>
                  <a:lnTo>
                    <a:pt x="1144" y="189"/>
                  </a:lnTo>
                  <a:lnTo>
                    <a:pt x="1141" y="189"/>
                  </a:lnTo>
                  <a:lnTo>
                    <a:pt x="1141" y="189"/>
                  </a:lnTo>
                  <a:lnTo>
                    <a:pt x="1141" y="187"/>
                  </a:lnTo>
                  <a:lnTo>
                    <a:pt x="1141" y="185"/>
                  </a:lnTo>
                  <a:lnTo>
                    <a:pt x="1141" y="185"/>
                  </a:lnTo>
                  <a:lnTo>
                    <a:pt x="1133" y="185"/>
                  </a:lnTo>
                  <a:lnTo>
                    <a:pt x="1128" y="183"/>
                  </a:lnTo>
                  <a:lnTo>
                    <a:pt x="1124" y="185"/>
                  </a:lnTo>
                  <a:lnTo>
                    <a:pt x="1124" y="185"/>
                  </a:lnTo>
                  <a:lnTo>
                    <a:pt x="1124" y="185"/>
                  </a:lnTo>
                  <a:lnTo>
                    <a:pt x="1123" y="186"/>
                  </a:lnTo>
                  <a:lnTo>
                    <a:pt x="1123" y="187"/>
                  </a:lnTo>
                  <a:lnTo>
                    <a:pt x="1123" y="187"/>
                  </a:lnTo>
                  <a:lnTo>
                    <a:pt x="1123" y="187"/>
                  </a:lnTo>
                  <a:lnTo>
                    <a:pt x="1120" y="188"/>
                  </a:lnTo>
                  <a:lnTo>
                    <a:pt x="1117" y="189"/>
                  </a:lnTo>
                  <a:lnTo>
                    <a:pt x="1117" y="189"/>
                  </a:lnTo>
                  <a:lnTo>
                    <a:pt x="1114" y="192"/>
                  </a:lnTo>
                  <a:lnTo>
                    <a:pt x="1113" y="194"/>
                  </a:lnTo>
                  <a:lnTo>
                    <a:pt x="1113" y="194"/>
                  </a:lnTo>
                  <a:lnTo>
                    <a:pt x="1110" y="196"/>
                  </a:lnTo>
                  <a:lnTo>
                    <a:pt x="1109" y="196"/>
                  </a:lnTo>
                  <a:lnTo>
                    <a:pt x="1108" y="196"/>
                  </a:lnTo>
                  <a:lnTo>
                    <a:pt x="1108" y="196"/>
                  </a:lnTo>
                  <a:lnTo>
                    <a:pt x="1107" y="200"/>
                  </a:lnTo>
                  <a:lnTo>
                    <a:pt x="1108" y="201"/>
                  </a:lnTo>
                  <a:lnTo>
                    <a:pt x="1109" y="202"/>
                  </a:lnTo>
                  <a:lnTo>
                    <a:pt x="1109" y="204"/>
                  </a:lnTo>
                  <a:lnTo>
                    <a:pt x="1109" y="204"/>
                  </a:lnTo>
                  <a:lnTo>
                    <a:pt x="1107" y="206"/>
                  </a:lnTo>
                  <a:lnTo>
                    <a:pt x="1106" y="209"/>
                  </a:lnTo>
                  <a:lnTo>
                    <a:pt x="1106" y="209"/>
                  </a:lnTo>
                  <a:lnTo>
                    <a:pt x="1102" y="209"/>
                  </a:lnTo>
                  <a:lnTo>
                    <a:pt x="1099" y="210"/>
                  </a:lnTo>
                  <a:lnTo>
                    <a:pt x="1095" y="210"/>
                  </a:lnTo>
                  <a:lnTo>
                    <a:pt x="1092" y="210"/>
                  </a:lnTo>
                  <a:lnTo>
                    <a:pt x="1092" y="210"/>
                  </a:lnTo>
                  <a:lnTo>
                    <a:pt x="1090" y="209"/>
                  </a:lnTo>
                  <a:lnTo>
                    <a:pt x="1090" y="209"/>
                  </a:lnTo>
                  <a:lnTo>
                    <a:pt x="1092" y="206"/>
                  </a:lnTo>
                  <a:lnTo>
                    <a:pt x="1092" y="206"/>
                  </a:lnTo>
                  <a:lnTo>
                    <a:pt x="1090" y="206"/>
                  </a:lnTo>
                  <a:lnTo>
                    <a:pt x="1089" y="206"/>
                  </a:lnTo>
                  <a:lnTo>
                    <a:pt x="1088" y="203"/>
                  </a:lnTo>
                  <a:lnTo>
                    <a:pt x="1088" y="203"/>
                  </a:lnTo>
                  <a:lnTo>
                    <a:pt x="1084" y="203"/>
                  </a:lnTo>
                  <a:lnTo>
                    <a:pt x="1083" y="202"/>
                  </a:lnTo>
                  <a:lnTo>
                    <a:pt x="1082" y="201"/>
                  </a:lnTo>
                  <a:lnTo>
                    <a:pt x="1082" y="201"/>
                  </a:lnTo>
                  <a:lnTo>
                    <a:pt x="1076" y="204"/>
                  </a:lnTo>
                  <a:lnTo>
                    <a:pt x="1069" y="207"/>
                  </a:lnTo>
                  <a:lnTo>
                    <a:pt x="1055" y="209"/>
                  </a:lnTo>
                  <a:lnTo>
                    <a:pt x="1055" y="209"/>
                  </a:lnTo>
                  <a:lnTo>
                    <a:pt x="1054" y="208"/>
                  </a:lnTo>
                  <a:lnTo>
                    <a:pt x="1053" y="207"/>
                  </a:lnTo>
                  <a:lnTo>
                    <a:pt x="1052" y="206"/>
                  </a:lnTo>
                  <a:lnTo>
                    <a:pt x="1053" y="203"/>
                  </a:lnTo>
                  <a:lnTo>
                    <a:pt x="1053" y="203"/>
                  </a:lnTo>
                  <a:lnTo>
                    <a:pt x="1046" y="203"/>
                  </a:lnTo>
                  <a:lnTo>
                    <a:pt x="1046" y="203"/>
                  </a:lnTo>
                  <a:lnTo>
                    <a:pt x="1036" y="206"/>
                  </a:lnTo>
                  <a:lnTo>
                    <a:pt x="1028" y="209"/>
                  </a:lnTo>
                  <a:lnTo>
                    <a:pt x="1028" y="209"/>
                  </a:lnTo>
                  <a:lnTo>
                    <a:pt x="1022" y="214"/>
                  </a:lnTo>
                  <a:lnTo>
                    <a:pt x="1020" y="216"/>
                  </a:lnTo>
                  <a:lnTo>
                    <a:pt x="1017" y="217"/>
                  </a:lnTo>
                  <a:lnTo>
                    <a:pt x="1017" y="217"/>
                  </a:lnTo>
                  <a:lnTo>
                    <a:pt x="1015" y="221"/>
                  </a:lnTo>
                  <a:lnTo>
                    <a:pt x="1014" y="222"/>
                  </a:lnTo>
                  <a:lnTo>
                    <a:pt x="1013" y="222"/>
                  </a:lnTo>
                  <a:lnTo>
                    <a:pt x="1013" y="222"/>
                  </a:lnTo>
                  <a:lnTo>
                    <a:pt x="1013" y="224"/>
                  </a:lnTo>
                  <a:lnTo>
                    <a:pt x="1012" y="226"/>
                  </a:lnTo>
                  <a:lnTo>
                    <a:pt x="1012" y="228"/>
                  </a:lnTo>
                  <a:lnTo>
                    <a:pt x="1012" y="230"/>
                  </a:lnTo>
                  <a:lnTo>
                    <a:pt x="1012" y="230"/>
                  </a:lnTo>
                  <a:lnTo>
                    <a:pt x="1011" y="229"/>
                  </a:lnTo>
                  <a:lnTo>
                    <a:pt x="1009" y="229"/>
                  </a:lnTo>
                  <a:lnTo>
                    <a:pt x="1007" y="231"/>
                  </a:lnTo>
                  <a:lnTo>
                    <a:pt x="1005" y="234"/>
                  </a:lnTo>
                  <a:lnTo>
                    <a:pt x="1004" y="235"/>
                  </a:lnTo>
                  <a:lnTo>
                    <a:pt x="1004" y="235"/>
                  </a:lnTo>
                  <a:lnTo>
                    <a:pt x="1004" y="235"/>
                  </a:lnTo>
                  <a:lnTo>
                    <a:pt x="1002" y="234"/>
                  </a:lnTo>
                  <a:lnTo>
                    <a:pt x="1001" y="234"/>
                  </a:lnTo>
                  <a:lnTo>
                    <a:pt x="1001" y="235"/>
                  </a:lnTo>
                  <a:lnTo>
                    <a:pt x="999" y="236"/>
                  </a:lnTo>
                  <a:lnTo>
                    <a:pt x="999" y="236"/>
                  </a:lnTo>
                  <a:lnTo>
                    <a:pt x="997" y="237"/>
                  </a:lnTo>
                  <a:lnTo>
                    <a:pt x="995" y="240"/>
                  </a:lnTo>
                  <a:lnTo>
                    <a:pt x="995" y="240"/>
                  </a:lnTo>
                  <a:lnTo>
                    <a:pt x="993" y="238"/>
                  </a:lnTo>
                  <a:lnTo>
                    <a:pt x="992" y="238"/>
                  </a:lnTo>
                  <a:lnTo>
                    <a:pt x="990" y="241"/>
                  </a:lnTo>
                  <a:lnTo>
                    <a:pt x="987" y="243"/>
                  </a:lnTo>
                  <a:lnTo>
                    <a:pt x="986" y="244"/>
                  </a:lnTo>
                  <a:lnTo>
                    <a:pt x="985" y="244"/>
                  </a:lnTo>
                  <a:lnTo>
                    <a:pt x="985" y="244"/>
                  </a:lnTo>
                  <a:lnTo>
                    <a:pt x="987" y="248"/>
                  </a:lnTo>
                  <a:lnTo>
                    <a:pt x="990" y="250"/>
                  </a:lnTo>
                  <a:lnTo>
                    <a:pt x="991" y="249"/>
                  </a:lnTo>
                  <a:lnTo>
                    <a:pt x="991" y="249"/>
                  </a:lnTo>
                  <a:lnTo>
                    <a:pt x="991" y="249"/>
                  </a:lnTo>
                  <a:lnTo>
                    <a:pt x="992" y="250"/>
                  </a:lnTo>
                  <a:lnTo>
                    <a:pt x="992" y="251"/>
                  </a:lnTo>
                  <a:lnTo>
                    <a:pt x="992" y="255"/>
                  </a:lnTo>
                  <a:lnTo>
                    <a:pt x="992" y="255"/>
                  </a:lnTo>
                  <a:lnTo>
                    <a:pt x="994" y="255"/>
                  </a:lnTo>
                  <a:lnTo>
                    <a:pt x="995" y="255"/>
                  </a:lnTo>
                  <a:lnTo>
                    <a:pt x="997" y="256"/>
                  </a:lnTo>
                  <a:lnTo>
                    <a:pt x="997" y="256"/>
                  </a:lnTo>
                  <a:lnTo>
                    <a:pt x="1000" y="256"/>
                  </a:lnTo>
                  <a:lnTo>
                    <a:pt x="1001" y="255"/>
                  </a:lnTo>
                  <a:lnTo>
                    <a:pt x="1004" y="255"/>
                  </a:lnTo>
                  <a:lnTo>
                    <a:pt x="1004" y="255"/>
                  </a:lnTo>
                  <a:lnTo>
                    <a:pt x="1005" y="256"/>
                  </a:lnTo>
                  <a:lnTo>
                    <a:pt x="1005" y="256"/>
                  </a:lnTo>
                  <a:lnTo>
                    <a:pt x="1005" y="256"/>
                  </a:lnTo>
                  <a:lnTo>
                    <a:pt x="1006" y="256"/>
                  </a:lnTo>
                  <a:lnTo>
                    <a:pt x="1007" y="255"/>
                  </a:lnTo>
                  <a:lnTo>
                    <a:pt x="1008" y="254"/>
                  </a:lnTo>
                  <a:lnTo>
                    <a:pt x="1009" y="255"/>
                  </a:lnTo>
                  <a:lnTo>
                    <a:pt x="1009" y="255"/>
                  </a:lnTo>
                  <a:lnTo>
                    <a:pt x="1011" y="255"/>
                  </a:lnTo>
                  <a:lnTo>
                    <a:pt x="1011" y="254"/>
                  </a:lnTo>
                  <a:lnTo>
                    <a:pt x="1012" y="251"/>
                  </a:lnTo>
                  <a:lnTo>
                    <a:pt x="1012" y="251"/>
                  </a:lnTo>
                  <a:lnTo>
                    <a:pt x="1013" y="254"/>
                  </a:lnTo>
                  <a:lnTo>
                    <a:pt x="1014" y="257"/>
                  </a:lnTo>
                  <a:lnTo>
                    <a:pt x="1015" y="260"/>
                  </a:lnTo>
                  <a:lnTo>
                    <a:pt x="1017" y="260"/>
                  </a:lnTo>
                  <a:lnTo>
                    <a:pt x="1018" y="258"/>
                  </a:lnTo>
                  <a:lnTo>
                    <a:pt x="1018" y="258"/>
                  </a:lnTo>
                  <a:lnTo>
                    <a:pt x="1019" y="258"/>
                  </a:lnTo>
                  <a:lnTo>
                    <a:pt x="1019" y="260"/>
                  </a:lnTo>
                  <a:lnTo>
                    <a:pt x="1019" y="261"/>
                  </a:lnTo>
                  <a:lnTo>
                    <a:pt x="1020" y="263"/>
                  </a:lnTo>
                  <a:lnTo>
                    <a:pt x="1021" y="263"/>
                  </a:lnTo>
                  <a:lnTo>
                    <a:pt x="1022" y="263"/>
                  </a:lnTo>
                  <a:lnTo>
                    <a:pt x="1022" y="263"/>
                  </a:lnTo>
                  <a:lnTo>
                    <a:pt x="1022" y="264"/>
                  </a:lnTo>
                  <a:lnTo>
                    <a:pt x="1021" y="264"/>
                  </a:lnTo>
                  <a:lnTo>
                    <a:pt x="1019" y="264"/>
                  </a:lnTo>
                  <a:lnTo>
                    <a:pt x="1019" y="264"/>
                  </a:lnTo>
                  <a:lnTo>
                    <a:pt x="1020" y="267"/>
                  </a:lnTo>
                  <a:lnTo>
                    <a:pt x="1021" y="271"/>
                  </a:lnTo>
                  <a:lnTo>
                    <a:pt x="1021" y="271"/>
                  </a:lnTo>
                  <a:lnTo>
                    <a:pt x="1020" y="271"/>
                  </a:lnTo>
                  <a:lnTo>
                    <a:pt x="1019" y="272"/>
                  </a:lnTo>
                  <a:lnTo>
                    <a:pt x="1019" y="272"/>
                  </a:lnTo>
                  <a:lnTo>
                    <a:pt x="1019" y="274"/>
                  </a:lnTo>
                  <a:lnTo>
                    <a:pt x="1018" y="276"/>
                  </a:lnTo>
                  <a:lnTo>
                    <a:pt x="1018" y="276"/>
                  </a:lnTo>
                  <a:lnTo>
                    <a:pt x="1018" y="284"/>
                  </a:lnTo>
                  <a:lnTo>
                    <a:pt x="1017" y="287"/>
                  </a:lnTo>
                  <a:lnTo>
                    <a:pt x="1017" y="287"/>
                  </a:lnTo>
                  <a:lnTo>
                    <a:pt x="1014" y="285"/>
                  </a:lnTo>
                  <a:lnTo>
                    <a:pt x="1014" y="285"/>
                  </a:lnTo>
                  <a:lnTo>
                    <a:pt x="1014" y="295"/>
                  </a:lnTo>
                  <a:lnTo>
                    <a:pt x="1012" y="302"/>
                  </a:lnTo>
                  <a:lnTo>
                    <a:pt x="1009" y="308"/>
                  </a:lnTo>
                  <a:lnTo>
                    <a:pt x="1007" y="315"/>
                  </a:lnTo>
                  <a:lnTo>
                    <a:pt x="1007" y="315"/>
                  </a:lnTo>
                  <a:lnTo>
                    <a:pt x="1005" y="316"/>
                  </a:lnTo>
                  <a:lnTo>
                    <a:pt x="1005" y="316"/>
                  </a:lnTo>
                  <a:lnTo>
                    <a:pt x="1002" y="315"/>
                  </a:lnTo>
                  <a:lnTo>
                    <a:pt x="1002" y="315"/>
                  </a:lnTo>
                  <a:lnTo>
                    <a:pt x="1002" y="317"/>
                  </a:lnTo>
                  <a:lnTo>
                    <a:pt x="1002" y="319"/>
                  </a:lnTo>
                  <a:lnTo>
                    <a:pt x="1002" y="319"/>
                  </a:lnTo>
                  <a:lnTo>
                    <a:pt x="1001" y="321"/>
                  </a:lnTo>
                  <a:lnTo>
                    <a:pt x="1000" y="321"/>
                  </a:lnTo>
                  <a:lnTo>
                    <a:pt x="997" y="322"/>
                  </a:lnTo>
                  <a:lnTo>
                    <a:pt x="997" y="322"/>
                  </a:lnTo>
                  <a:lnTo>
                    <a:pt x="997" y="323"/>
                  </a:lnTo>
                  <a:lnTo>
                    <a:pt x="997" y="324"/>
                  </a:lnTo>
                  <a:lnTo>
                    <a:pt x="997" y="324"/>
                  </a:lnTo>
                  <a:lnTo>
                    <a:pt x="995" y="324"/>
                  </a:lnTo>
                  <a:lnTo>
                    <a:pt x="994" y="324"/>
                  </a:lnTo>
                  <a:lnTo>
                    <a:pt x="994" y="324"/>
                  </a:lnTo>
                  <a:lnTo>
                    <a:pt x="994" y="325"/>
                  </a:lnTo>
                  <a:lnTo>
                    <a:pt x="994" y="325"/>
                  </a:lnTo>
                  <a:lnTo>
                    <a:pt x="995" y="326"/>
                  </a:lnTo>
                  <a:lnTo>
                    <a:pt x="995" y="326"/>
                  </a:lnTo>
                  <a:lnTo>
                    <a:pt x="993" y="328"/>
                  </a:lnTo>
                  <a:lnTo>
                    <a:pt x="991" y="329"/>
                  </a:lnTo>
                  <a:lnTo>
                    <a:pt x="991" y="329"/>
                  </a:lnTo>
                  <a:lnTo>
                    <a:pt x="990" y="331"/>
                  </a:lnTo>
                  <a:lnTo>
                    <a:pt x="990" y="333"/>
                  </a:lnTo>
                  <a:lnTo>
                    <a:pt x="990" y="333"/>
                  </a:lnTo>
                  <a:lnTo>
                    <a:pt x="987" y="335"/>
                  </a:lnTo>
                  <a:lnTo>
                    <a:pt x="985" y="336"/>
                  </a:lnTo>
                  <a:lnTo>
                    <a:pt x="985" y="336"/>
                  </a:lnTo>
                  <a:lnTo>
                    <a:pt x="984" y="337"/>
                  </a:lnTo>
                  <a:lnTo>
                    <a:pt x="984" y="338"/>
                  </a:lnTo>
                  <a:lnTo>
                    <a:pt x="983" y="341"/>
                  </a:lnTo>
                  <a:lnTo>
                    <a:pt x="983" y="341"/>
                  </a:lnTo>
                  <a:lnTo>
                    <a:pt x="981" y="341"/>
                  </a:lnTo>
                  <a:lnTo>
                    <a:pt x="980" y="341"/>
                  </a:lnTo>
                  <a:lnTo>
                    <a:pt x="980" y="341"/>
                  </a:lnTo>
                  <a:lnTo>
                    <a:pt x="979" y="343"/>
                  </a:lnTo>
                  <a:lnTo>
                    <a:pt x="979" y="344"/>
                  </a:lnTo>
                  <a:lnTo>
                    <a:pt x="978" y="343"/>
                  </a:lnTo>
                  <a:lnTo>
                    <a:pt x="978" y="343"/>
                  </a:lnTo>
                  <a:lnTo>
                    <a:pt x="978" y="343"/>
                  </a:lnTo>
                  <a:lnTo>
                    <a:pt x="977" y="343"/>
                  </a:lnTo>
                  <a:lnTo>
                    <a:pt x="975" y="344"/>
                  </a:lnTo>
                  <a:lnTo>
                    <a:pt x="975" y="346"/>
                  </a:lnTo>
                  <a:lnTo>
                    <a:pt x="975" y="346"/>
                  </a:lnTo>
                  <a:lnTo>
                    <a:pt x="967" y="348"/>
                  </a:lnTo>
                  <a:lnTo>
                    <a:pt x="959" y="346"/>
                  </a:lnTo>
                  <a:lnTo>
                    <a:pt x="959" y="346"/>
                  </a:lnTo>
                  <a:lnTo>
                    <a:pt x="957" y="349"/>
                  </a:lnTo>
                  <a:lnTo>
                    <a:pt x="956" y="350"/>
                  </a:lnTo>
                  <a:lnTo>
                    <a:pt x="956" y="351"/>
                  </a:lnTo>
                  <a:lnTo>
                    <a:pt x="956" y="351"/>
                  </a:lnTo>
                  <a:lnTo>
                    <a:pt x="956" y="352"/>
                  </a:lnTo>
                  <a:lnTo>
                    <a:pt x="956" y="352"/>
                  </a:lnTo>
                  <a:lnTo>
                    <a:pt x="952" y="353"/>
                  </a:lnTo>
                  <a:lnTo>
                    <a:pt x="950" y="353"/>
                  </a:lnTo>
                  <a:lnTo>
                    <a:pt x="951" y="355"/>
                  </a:lnTo>
                  <a:lnTo>
                    <a:pt x="951" y="355"/>
                  </a:lnTo>
                  <a:lnTo>
                    <a:pt x="951" y="356"/>
                  </a:lnTo>
                  <a:lnTo>
                    <a:pt x="950" y="356"/>
                  </a:lnTo>
                  <a:lnTo>
                    <a:pt x="949" y="356"/>
                  </a:lnTo>
                  <a:lnTo>
                    <a:pt x="949" y="355"/>
                  </a:lnTo>
                  <a:lnTo>
                    <a:pt x="949" y="355"/>
                  </a:lnTo>
                  <a:lnTo>
                    <a:pt x="946" y="357"/>
                  </a:lnTo>
                  <a:lnTo>
                    <a:pt x="946" y="360"/>
                  </a:lnTo>
                  <a:lnTo>
                    <a:pt x="946" y="367"/>
                  </a:lnTo>
                  <a:lnTo>
                    <a:pt x="946" y="367"/>
                  </a:lnTo>
                  <a:lnTo>
                    <a:pt x="943" y="367"/>
                  </a:lnTo>
                  <a:lnTo>
                    <a:pt x="939" y="367"/>
                  </a:lnTo>
                  <a:lnTo>
                    <a:pt x="939" y="367"/>
                  </a:lnTo>
                  <a:lnTo>
                    <a:pt x="940" y="370"/>
                  </a:lnTo>
                  <a:lnTo>
                    <a:pt x="939" y="370"/>
                  </a:lnTo>
                  <a:lnTo>
                    <a:pt x="937" y="370"/>
                  </a:lnTo>
                  <a:lnTo>
                    <a:pt x="937" y="370"/>
                  </a:lnTo>
                  <a:lnTo>
                    <a:pt x="938" y="379"/>
                  </a:lnTo>
                  <a:lnTo>
                    <a:pt x="939" y="383"/>
                  </a:lnTo>
                  <a:lnTo>
                    <a:pt x="939" y="384"/>
                  </a:lnTo>
                  <a:lnTo>
                    <a:pt x="940" y="383"/>
                  </a:lnTo>
                  <a:lnTo>
                    <a:pt x="940" y="383"/>
                  </a:lnTo>
                  <a:lnTo>
                    <a:pt x="941" y="383"/>
                  </a:lnTo>
                  <a:lnTo>
                    <a:pt x="941" y="385"/>
                  </a:lnTo>
                  <a:lnTo>
                    <a:pt x="943" y="389"/>
                  </a:lnTo>
                  <a:lnTo>
                    <a:pt x="943" y="393"/>
                  </a:lnTo>
                  <a:lnTo>
                    <a:pt x="944" y="394"/>
                  </a:lnTo>
                  <a:lnTo>
                    <a:pt x="945" y="396"/>
                  </a:lnTo>
                  <a:lnTo>
                    <a:pt x="945" y="396"/>
                  </a:lnTo>
                  <a:lnTo>
                    <a:pt x="946" y="397"/>
                  </a:lnTo>
                  <a:lnTo>
                    <a:pt x="946" y="398"/>
                  </a:lnTo>
                  <a:lnTo>
                    <a:pt x="946" y="400"/>
                  </a:lnTo>
                  <a:lnTo>
                    <a:pt x="949" y="401"/>
                  </a:lnTo>
                  <a:lnTo>
                    <a:pt x="949" y="401"/>
                  </a:lnTo>
                  <a:lnTo>
                    <a:pt x="947" y="404"/>
                  </a:lnTo>
                  <a:lnTo>
                    <a:pt x="946" y="405"/>
                  </a:lnTo>
                  <a:lnTo>
                    <a:pt x="946" y="405"/>
                  </a:lnTo>
                  <a:lnTo>
                    <a:pt x="945" y="405"/>
                  </a:lnTo>
                  <a:lnTo>
                    <a:pt x="945" y="404"/>
                  </a:lnTo>
                  <a:lnTo>
                    <a:pt x="944" y="404"/>
                  </a:lnTo>
                  <a:lnTo>
                    <a:pt x="944" y="404"/>
                  </a:lnTo>
                  <a:lnTo>
                    <a:pt x="943" y="404"/>
                  </a:lnTo>
                  <a:lnTo>
                    <a:pt x="943" y="405"/>
                  </a:lnTo>
                  <a:lnTo>
                    <a:pt x="941" y="406"/>
                  </a:lnTo>
                  <a:lnTo>
                    <a:pt x="941" y="406"/>
                  </a:lnTo>
                  <a:lnTo>
                    <a:pt x="939" y="406"/>
                  </a:lnTo>
                  <a:lnTo>
                    <a:pt x="937" y="406"/>
                  </a:lnTo>
                  <a:lnTo>
                    <a:pt x="937" y="406"/>
                  </a:lnTo>
                  <a:lnTo>
                    <a:pt x="932" y="409"/>
                  </a:lnTo>
                  <a:lnTo>
                    <a:pt x="929" y="410"/>
                  </a:lnTo>
                  <a:lnTo>
                    <a:pt x="926" y="409"/>
                  </a:lnTo>
                  <a:lnTo>
                    <a:pt x="926" y="409"/>
                  </a:lnTo>
                  <a:lnTo>
                    <a:pt x="926" y="406"/>
                  </a:lnTo>
                  <a:lnTo>
                    <a:pt x="926" y="405"/>
                  </a:lnTo>
                  <a:lnTo>
                    <a:pt x="927" y="401"/>
                  </a:lnTo>
                  <a:lnTo>
                    <a:pt x="927" y="401"/>
                  </a:lnTo>
                  <a:lnTo>
                    <a:pt x="927" y="397"/>
                  </a:lnTo>
                  <a:lnTo>
                    <a:pt x="927" y="393"/>
                  </a:lnTo>
                  <a:lnTo>
                    <a:pt x="930" y="392"/>
                  </a:lnTo>
                  <a:lnTo>
                    <a:pt x="930" y="392"/>
                  </a:lnTo>
                  <a:lnTo>
                    <a:pt x="929" y="391"/>
                  </a:lnTo>
                  <a:lnTo>
                    <a:pt x="926" y="390"/>
                  </a:lnTo>
                  <a:lnTo>
                    <a:pt x="926" y="389"/>
                  </a:lnTo>
                  <a:lnTo>
                    <a:pt x="926" y="386"/>
                  </a:lnTo>
                  <a:lnTo>
                    <a:pt x="926" y="386"/>
                  </a:lnTo>
                  <a:lnTo>
                    <a:pt x="924" y="385"/>
                  </a:lnTo>
                  <a:lnTo>
                    <a:pt x="922" y="385"/>
                  </a:lnTo>
                  <a:lnTo>
                    <a:pt x="919" y="385"/>
                  </a:lnTo>
                  <a:lnTo>
                    <a:pt x="917" y="383"/>
                  </a:lnTo>
                  <a:lnTo>
                    <a:pt x="917" y="383"/>
                  </a:lnTo>
                  <a:lnTo>
                    <a:pt x="917" y="380"/>
                  </a:lnTo>
                  <a:lnTo>
                    <a:pt x="919" y="379"/>
                  </a:lnTo>
                  <a:lnTo>
                    <a:pt x="920" y="378"/>
                  </a:lnTo>
                  <a:lnTo>
                    <a:pt x="920" y="375"/>
                  </a:lnTo>
                  <a:lnTo>
                    <a:pt x="920" y="375"/>
                  </a:lnTo>
                  <a:lnTo>
                    <a:pt x="919" y="375"/>
                  </a:lnTo>
                  <a:lnTo>
                    <a:pt x="919" y="375"/>
                  </a:lnTo>
                  <a:lnTo>
                    <a:pt x="918" y="375"/>
                  </a:lnTo>
                  <a:lnTo>
                    <a:pt x="918" y="375"/>
                  </a:lnTo>
                  <a:lnTo>
                    <a:pt x="917" y="373"/>
                  </a:lnTo>
                  <a:lnTo>
                    <a:pt x="916" y="372"/>
                  </a:lnTo>
                  <a:lnTo>
                    <a:pt x="916" y="372"/>
                  </a:lnTo>
                  <a:lnTo>
                    <a:pt x="913" y="370"/>
                  </a:lnTo>
                  <a:lnTo>
                    <a:pt x="912" y="369"/>
                  </a:lnTo>
                  <a:lnTo>
                    <a:pt x="912" y="369"/>
                  </a:lnTo>
                  <a:lnTo>
                    <a:pt x="910" y="370"/>
                  </a:lnTo>
                  <a:lnTo>
                    <a:pt x="907" y="370"/>
                  </a:lnTo>
                  <a:lnTo>
                    <a:pt x="907" y="370"/>
                  </a:lnTo>
                  <a:lnTo>
                    <a:pt x="906" y="371"/>
                  </a:lnTo>
                  <a:lnTo>
                    <a:pt x="906" y="371"/>
                  </a:lnTo>
                  <a:lnTo>
                    <a:pt x="907" y="372"/>
                  </a:lnTo>
                  <a:lnTo>
                    <a:pt x="907" y="372"/>
                  </a:lnTo>
                  <a:lnTo>
                    <a:pt x="907" y="373"/>
                  </a:lnTo>
                  <a:lnTo>
                    <a:pt x="906" y="373"/>
                  </a:lnTo>
                  <a:lnTo>
                    <a:pt x="905" y="372"/>
                  </a:lnTo>
                  <a:lnTo>
                    <a:pt x="904" y="372"/>
                  </a:lnTo>
                  <a:lnTo>
                    <a:pt x="904" y="375"/>
                  </a:lnTo>
                  <a:lnTo>
                    <a:pt x="904" y="375"/>
                  </a:lnTo>
                  <a:lnTo>
                    <a:pt x="902" y="375"/>
                  </a:lnTo>
                  <a:lnTo>
                    <a:pt x="899" y="375"/>
                  </a:lnTo>
                  <a:lnTo>
                    <a:pt x="898" y="376"/>
                  </a:lnTo>
                  <a:lnTo>
                    <a:pt x="895" y="375"/>
                  </a:lnTo>
                  <a:lnTo>
                    <a:pt x="895" y="375"/>
                  </a:lnTo>
                  <a:lnTo>
                    <a:pt x="897" y="372"/>
                  </a:lnTo>
                  <a:lnTo>
                    <a:pt x="897" y="370"/>
                  </a:lnTo>
                  <a:lnTo>
                    <a:pt x="897" y="367"/>
                  </a:lnTo>
                  <a:lnTo>
                    <a:pt x="899" y="365"/>
                  </a:lnTo>
                  <a:lnTo>
                    <a:pt x="899" y="365"/>
                  </a:lnTo>
                  <a:lnTo>
                    <a:pt x="899" y="365"/>
                  </a:lnTo>
                  <a:lnTo>
                    <a:pt x="899" y="365"/>
                  </a:lnTo>
                  <a:lnTo>
                    <a:pt x="897" y="365"/>
                  </a:lnTo>
                  <a:lnTo>
                    <a:pt x="893" y="365"/>
                  </a:lnTo>
                  <a:lnTo>
                    <a:pt x="891" y="367"/>
                  </a:lnTo>
                  <a:lnTo>
                    <a:pt x="891" y="367"/>
                  </a:lnTo>
                  <a:lnTo>
                    <a:pt x="891" y="369"/>
                  </a:lnTo>
                  <a:lnTo>
                    <a:pt x="890" y="367"/>
                  </a:lnTo>
                  <a:lnTo>
                    <a:pt x="890" y="365"/>
                  </a:lnTo>
                  <a:lnTo>
                    <a:pt x="890" y="365"/>
                  </a:lnTo>
                  <a:lnTo>
                    <a:pt x="889" y="366"/>
                  </a:lnTo>
                  <a:lnTo>
                    <a:pt x="888" y="367"/>
                  </a:lnTo>
                  <a:lnTo>
                    <a:pt x="886" y="370"/>
                  </a:lnTo>
                  <a:lnTo>
                    <a:pt x="885" y="370"/>
                  </a:lnTo>
                  <a:lnTo>
                    <a:pt x="885" y="370"/>
                  </a:lnTo>
                  <a:lnTo>
                    <a:pt x="881" y="373"/>
                  </a:lnTo>
                  <a:lnTo>
                    <a:pt x="881" y="373"/>
                  </a:lnTo>
                  <a:lnTo>
                    <a:pt x="879" y="375"/>
                  </a:lnTo>
                  <a:lnTo>
                    <a:pt x="879" y="377"/>
                  </a:lnTo>
                  <a:lnTo>
                    <a:pt x="879" y="377"/>
                  </a:lnTo>
                  <a:lnTo>
                    <a:pt x="873" y="376"/>
                  </a:lnTo>
                  <a:lnTo>
                    <a:pt x="868" y="377"/>
                  </a:lnTo>
                  <a:lnTo>
                    <a:pt x="868" y="377"/>
                  </a:lnTo>
                  <a:lnTo>
                    <a:pt x="869" y="377"/>
                  </a:lnTo>
                  <a:lnTo>
                    <a:pt x="869" y="379"/>
                  </a:lnTo>
                  <a:lnTo>
                    <a:pt x="870" y="382"/>
                  </a:lnTo>
                  <a:lnTo>
                    <a:pt x="870" y="382"/>
                  </a:lnTo>
                  <a:lnTo>
                    <a:pt x="872" y="382"/>
                  </a:lnTo>
                  <a:lnTo>
                    <a:pt x="873" y="382"/>
                  </a:lnTo>
                  <a:lnTo>
                    <a:pt x="873" y="382"/>
                  </a:lnTo>
                  <a:lnTo>
                    <a:pt x="875" y="383"/>
                  </a:lnTo>
                  <a:lnTo>
                    <a:pt x="873" y="384"/>
                  </a:lnTo>
                  <a:lnTo>
                    <a:pt x="873" y="384"/>
                  </a:lnTo>
                  <a:lnTo>
                    <a:pt x="876" y="384"/>
                  </a:lnTo>
                  <a:lnTo>
                    <a:pt x="879" y="384"/>
                  </a:lnTo>
                  <a:lnTo>
                    <a:pt x="879" y="384"/>
                  </a:lnTo>
                  <a:lnTo>
                    <a:pt x="879" y="386"/>
                  </a:lnTo>
                  <a:lnTo>
                    <a:pt x="879" y="387"/>
                  </a:lnTo>
                  <a:lnTo>
                    <a:pt x="879" y="387"/>
                  </a:lnTo>
                  <a:lnTo>
                    <a:pt x="882" y="389"/>
                  </a:lnTo>
                  <a:lnTo>
                    <a:pt x="884" y="389"/>
                  </a:lnTo>
                  <a:lnTo>
                    <a:pt x="884" y="389"/>
                  </a:lnTo>
                  <a:lnTo>
                    <a:pt x="884" y="389"/>
                  </a:lnTo>
                  <a:lnTo>
                    <a:pt x="885" y="387"/>
                  </a:lnTo>
                  <a:lnTo>
                    <a:pt x="885" y="386"/>
                  </a:lnTo>
                  <a:lnTo>
                    <a:pt x="886" y="386"/>
                  </a:lnTo>
                  <a:lnTo>
                    <a:pt x="886" y="386"/>
                  </a:lnTo>
                  <a:lnTo>
                    <a:pt x="891" y="386"/>
                  </a:lnTo>
                  <a:lnTo>
                    <a:pt x="895" y="386"/>
                  </a:lnTo>
                  <a:lnTo>
                    <a:pt x="897" y="389"/>
                  </a:lnTo>
                  <a:lnTo>
                    <a:pt x="898" y="392"/>
                  </a:lnTo>
                  <a:lnTo>
                    <a:pt x="898" y="392"/>
                  </a:lnTo>
                  <a:lnTo>
                    <a:pt x="896" y="393"/>
                  </a:lnTo>
                  <a:lnTo>
                    <a:pt x="893" y="393"/>
                  </a:lnTo>
                  <a:lnTo>
                    <a:pt x="892" y="393"/>
                  </a:lnTo>
                  <a:lnTo>
                    <a:pt x="890" y="392"/>
                  </a:lnTo>
                  <a:lnTo>
                    <a:pt x="890" y="392"/>
                  </a:lnTo>
                  <a:lnTo>
                    <a:pt x="889" y="396"/>
                  </a:lnTo>
                  <a:lnTo>
                    <a:pt x="889" y="400"/>
                  </a:lnTo>
                  <a:lnTo>
                    <a:pt x="889" y="400"/>
                  </a:lnTo>
                  <a:lnTo>
                    <a:pt x="886" y="400"/>
                  </a:lnTo>
                  <a:lnTo>
                    <a:pt x="886" y="400"/>
                  </a:lnTo>
                  <a:lnTo>
                    <a:pt x="886" y="401"/>
                  </a:lnTo>
                  <a:lnTo>
                    <a:pt x="886" y="401"/>
                  </a:lnTo>
                  <a:lnTo>
                    <a:pt x="886" y="401"/>
                  </a:lnTo>
                  <a:lnTo>
                    <a:pt x="886" y="403"/>
                  </a:lnTo>
                  <a:lnTo>
                    <a:pt x="884" y="403"/>
                  </a:lnTo>
                  <a:lnTo>
                    <a:pt x="881" y="404"/>
                  </a:lnTo>
                  <a:lnTo>
                    <a:pt x="881" y="404"/>
                  </a:lnTo>
                  <a:lnTo>
                    <a:pt x="883" y="407"/>
                  </a:lnTo>
                  <a:lnTo>
                    <a:pt x="885" y="411"/>
                  </a:lnTo>
                  <a:lnTo>
                    <a:pt x="888" y="414"/>
                  </a:lnTo>
                  <a:lnTo>
                    <a:pt x="889" y="419"/>
                  </a:lnTo>
                  <a:lnTo>
                    <a:pt x="889" y="419"/>
                  </a:lnTo>
                  <a:lnTo>
                    <a:pt x="890" y="417"/>
                  </a:lnTo>
                  <a:lnTo>
                    <a:pt x="891" y="417"/>
                  </a:lnTo>
                  <a:lnTo>
                    <a:pt x="891" y="419"/>
                  </a:lnTo>
                  <a:lnTo>
                    <a:pt x="893" y="420"/>
                  </a:lnTo>
                  <a:lnTo>
                    <a:pt x="893" y="420"/>
                  </a:lnTo>
                  <a:lnTo>
                    <a:pt x="893" y="431"/>
                  </a:lnTo>
                  <a:lnTo>
                    <a:pt x="893" y="434"/>
                  </a:lnTo>
                  <a:lnTo>
                    <a:pt x="891" y="438"/>
                  </a:lnTo>
                  <a:lnTo>
                    <a:pt x="891" y="438"/>
                  </a:lnTo>
                  <a:lnTo>
                    <a:pt x="893" y="441"/>
                  </a:lnTo>
                  <a:lnTo>
                    <a:pt x="895" y="445"/>
                  </a:lnTo>
                  <a:lnTo>
                    <a:pt x="895" y="454"/>
                  </a:lnTo>
                  <a:lnTo>
                    <a:pt x="895" y="454"/>
                  </a:lnTo>
                  <a:lnTo>
                    <a:pt x="893" y="453"/>
                  </a:lnTo>
                  <a:lnTo>
                    <a:pt x="892" y="453"/>
                  </a:lnTo>
                  <a:lnTo>
                    <a:pt x="891" y="455"/>
                  </a:lnTo>
                  <a:lnTo>
                    <a:pt x="891" y="459"/>
                  </a:lnTo>
                  <a:lnTo>
                    <a:pt x="891" y="459"/>
                  </a:lnTo>
                  <a:lnTo>
                    <a:pt x="890" y="459"/>
                  </a:lnTo>
                  <a:lnTo>
                    <a:pt x="890" y="459"/>
                  </a:lnTo>
                  <a:lnTo>
                    <a:pt x="889" y="458"/>
                  </a:lnTo>
                  <a:lnTo>
                    <a:pt x="889" y="460"/>
                  </a:lnTo>
                  <a:lnTo>
                    <a:pt x="889" y="460"/>
                  </a:lnTo>
                  <a:lnTo>
                    <a:pt x="886" y="461"/>
                  </a:lnTo>
                  <a:lnTo>
                    <a:pt x="885" y="464"/>
                  </a:lnTo>
                  <a:lnTo>
                    <a:pt x="885" y="466"/>
                  </a:lnTo>
                  <a:lnTo>
                    <a:pt x="885" y="466"/>
                  </a:lnTo>
                  <a:lnTo>
                    <a:pt x="883" y="466"/>
                  </a:lnTo>
                  <a:lnTo>
                    <a:pt x="882" y="468"/>
                  </a:lnTo>
                  <a:lnTo>
                    <a:pt x="882" y="469"/>
                  </a:lnTo>
                  <a:lnTo>
                    <a:pt x="879" y="469"/>
                  </a:lnTo>
                  <a:lnTo>
                    <a:pt x="879" y="469"/>
                  </a:lnTo>
                  <a:lnTo>
                    <a:pt x="879" y="471"/>
                  </a:lnTo>
                  <a:lnTo>
                    <a:pt x="879" y="472"/>
                  </a:lnTo>
                  <a:lnTo>
                    <a:pt x="877" y="474"/>
                  </a:lnTo>
                  <a:lnTo>
                    <a:pt x="875" y="477"/>
                  </a:lnTo>
                  <a:lnTo>
                    <a:pt x="873" y="477"/>
                  </a:lnTo>
                  <a:lnTo>
                    <a:pt x="873" y="478"/>
                  </a:lnTo>
                  <a:lnTo>
                    <a:pt x="873" y="478"/>
                  </a:lnTo>
                  <a:lnTo>
                    <a:pt x="875" y="479"/>
                  </a:lnTo>
                  <a:lnTo>
                    <a:pt x="875" y="479"/>
                  </a:lnTo>
                  <a:lnTo>
                    <a:pt x="873" y="479"/>
                  </a:lnTo>
                  <a:lnTo>
                    <a:pt x="871" y="480"/>
                  </a:lnTo>
                  <a:lnTo>
                    <a:pt x="871" y="480"/>
                  </a:lnTo>
                  <a:lnTo>
                    <a:pt x="870" y="482"/>
                  </a:lnTo>
                  <a:lnTo>
                    <a:pt x="870" y="486"/>
                  </a:lnTo>
                  <a:lnTo>
                    <a:pt x="870" y="486"/>
                  </a:lnTo>
                  <a:lnTo>
                    <a:pt x="868" y="486"/>
                  </a:lnTo>
                  <a:lnTo>
                    <a:pt x="866" y="486"/>
                  </a:lnTo>
                  <a:lnTo>
                    <a:pt x="866" y="486"/>
                  </a:lnTo>
                  <a:lnTo>
                    <a:pt x="866" y="487"/>
                  </a:lnTo>
                  <a:lnTo>
                    <a:pt x="866" y="488"/>
                  </a:lnTo>
                  <a:lnTo>
                    <a:pt x="866" y="488"/>
                  </a:lnTo>
                  <a:lnTo>
                    <a:pt x="864" y="489"/>
                  </a:lnTo>
                  <a:lnTo>
                    <a:pt x="863" y="489"/>
                  </a:lnTo>
                  <a:lnTo>
                    <a:pt x="862" y="489"/>
                  </a:lnTo>
                  <a:lnTo>
                    <a:pt x="862" y="492"/>
                  </a:lnTo>
                  <a:lnTo>
                    <a:pt x="862" y="492"/>
                  </a:lnTo>
                  <a:lnTo>
                    <a:pt x="852" y="493"/>
                  </a:lnTo>
                  <a:lnTo>
                    <a:pt x="843" y="492"/>
                  </a:lnTo>
                  <a:lnTo>
                    <a:pt x="843" y="492"/>
                  </a:lnTo>
                  <a:lnTo>
                    <a:pt x="842" y="492"/>
                  </a:lnTo>
                  <a:lnTo>
                    <a:pt x="841" y="493"/>
                  </a:lnTo>
                  <a:lnTo>
                    <a:pt x="841" y="496"/>
                  </a:lnTo>
                  <a:lnTo>
                    <a:pt x="841" y="496"/>
                  </a:lnTo>
                  <a:lnTo>
                    <a:pt x="840" y="495"/>
                  </a:lnTo>
                  <a:lnTo>
                    <a:pt x="838" y="495"/>
                  </a:lnTo>
                  <a:lnTo>
                    <a:pt x="835" y="498"/>
                  </a:lnTo>
                  <a:lnTo>
                    <a:pt x="832" y="499"/>
                  </a:lnTo>
                  <a:lnTo>
                    <a:pt x="831" y="500"/>
                  </a:lnTo>
                  <a:lnTo>
                    <a:pt x="831" y="500"/>
                  </a:lnTo>
                  <a:lnTo>
                    <a:pt x="830" y="499"/>
                  </a:lnTo>
                  <a:lnTo>
                    <a:pt x="829" y="499"/>
                  </a:lnTo>
                  <a:lnTo>
                    <a:pt x="828" y="500"/>
                  </a:lnTo>
                  <a:lnTo>
                    <a:pt x="825" y="501"/>
                  </a:lnTo>
                  <a:lnTo>
                    <a:pt x="825" y="501"/>
                  </a:lnTo>
                  <a:lnTo>
                    <a:pt x="824" y="502"/>
                  </a:lnTo>
                  <a:lnTo>
                    <a:pt x="824" y="502"/>
                  </a:lnTo>
                  <a:lnTo>
                    <a:pt x="824" y="503"/>
                  </a:lnTo>
                  <a:lnTo>
                    <a:pt x="824" y="505"/>
                  </a:lnTo>
                  <a:lnTo>
                    <a:pt x="824" y="505"/>
                  </a:lnTo>
                  <a:lnTo>
                    <a:pt x="822" y="506"/>
                  </a:lnTo>
                  <a:lnTo>
                    <a:pt x="820" y="505"/>
                  </a:lnTo>
                  <a:lnTo>
                    <a:pt x="817" y="502"/>
                  </a:lnTo>
                  <a:lnTo>
                    <a:pt x="814" y="501"/>
                  </a:lnTo>
                  <a:lnTo>
                    <a:pt x="814" y="501"/>
                  </a:lnTo>
                  <a:lnTo>
                    <a:pt x="811" y="501"/>
                  </a:lnTo>
                  <a:lnTo>
                    <a:pt x="809" y="501"/>
                  </a:lnTo>
                  <a:lnTo>
                    <a:pt x="807" y="502"/>
                  </a:lnTo>
                  <a:lnTo>
                    <a:pt x="804" y="502"/>
                  </a:lnTo>
                  <a:lnTo>
                    <a:pt x="804" y="502"/>
                  </a:lnTo>
                  <a:lnTo>
                    <a:pt x="802" y="505"/>
                  </a:lnTo>
                  <a:lnTo>
                    <a:pt x="802" y="509"/>
                  </a:lnTo>
                  <a:lnTo>
                    <a:pt x="802" y="509"/>
                  </a:lnTo>
                  <a:lnTo>
                    <a:pt x="798" y="509"/>
                  </a:lnTo>
                  <a:lnTo>
                    <a:pt x="797" y="509"/>
                  </a:lnTo>
                  <a:lnTo>
                    <a:pt x="795" y="512"/>
                  </a:lnTo>
                  <a:lnTo>
                    <a:pt x="794" y="512"/>
                  </a:lnTo>
                  <a:lnTo>
                    <a:pt x="794" y="512"/>
                  </a:lnTo>
                  <a:lnTo>
                    <a:pt x="794" y="514"/>
                  </a:lnTo>
                  <a:lnTo>
                    <a:pt x="795" y="515"/>
                  </a:lnTo>
                  <a:lnTo>
                    <a:pt x="796" y="516"/>
                  </a:lnTo>
                  <a:lnTo>
                    <a:pt x="797" y="519"/>
                  </a:lnTo>
                  <a:lnTo>
                    <a:pt x="797" y="519"/>
                  </a:lnTo>
                  <a:lnTo>
                    <a:pt x="797" y="521"/>
                  </a:lnTo>
                  <a:lnTo>
                    <a:pt x="798" y="521"/>
                  </a:lnTo>
                  <a:lnTo>
                    <a:pt x="798" y="521"/>
                  </a:lnTo>
                  <a:lnTo>
                    <a:pt x="800" y="522"/>
                  </a:lnTo>
                  <a:lnTo>
                    <a:pt x="800" y="522"/>
                  </a:lnTo>
                  <a:lnTo>
                    <a:pt x="800" y="525"/>
                  </a:lnTo>
                  <a:lnTo>
                    <a:pt x="800" y="525"/>
                  </a:lnTo>
                  <a:lnTo>
                    <a:pt x="802" y="526"/>
                  </a:lnTo>
                  <a:lnTo>
                    <a:pt x="804" y="526"/>
                  </a:lnTo>
                  <a:lnTo>
                    <a:pt x="804" y="526"/>
                  </a:lnTo>
                  <a:lnTo>
                    <a:pt x="804" y="528"/>
                  </a:lnTo>
                  <a:lnTo>
                    <a:pt x="804" y="529"/>
                  </a:lnTo>
                  <a:lnTo>
                    <a:pt x="804" y="529"/>
                  </a:lnTo>
                  <a:lnTo>
                    <a:pt x="807" y="529"/>
                  </a:lnTo>
                  <a:lnTo>
                    <a:pt x="808" y="529"/>
                  </a:lnTo>
                  <a:lnTo>
                    <a:pt x="808" y="529"/>
                  </a:lnTo>
                  <a:lnTo>
                    <a:pt x="809" y="533"/>
                  </a:lnTo>
                  <a:lnTo>
                    <a:pt x="811" y="537"/>
                  </a:lnTo>
                  <a:lnTo>
                    <a:pt x="811" y="537"/>
                  </a:lnTo>
                  <a:lnTo>
                    <a:pt x="816" y="542"/>
                  </a:lnTo>
                  <a:lnTo>
                    <a:pt x="816" y="542"/>
                  </a:lnTo>
                  <a:lnTo>
                    <a:pt x="816" y="546"/>
                  </a:lnTo>
                  <a:lnTo>
                    <a:pt x="816" y="548"/>
                  </a:lnTo>
                  <a:lnTo>
                    <a:pt x="816" y="548"/>
                  </a:lnTo>
                  <a:lnTo>
                    <a:pt x="817" y="552"/>
                  </a:lnTo>
                  <a:lnTo>
                    <a:pt x="817" y="555"/>
                  </a:lnTo>
                  <a:lnTo>
                    <a:pt x="817" y="555"/>
                  </a:lnTo>
                  <a:lnTo>
                    <a:pt x="817" y="557"/>
                  </a:lnTo>
                  <a:lnTo>
                    <a:pt x="816" y="560"/>
                  </a:lnTo>
                  <a:lnTo>
                    <a:pt x="816" y="560"/>
                  </a:lnTo>
                  <a:lnTo>
                    <a:pt x="816" y="563"/>
                  </a:lnTo>
                  <a:lnTo>
                    <a:pt x="815" y="563"/>
                  </a:lnTo>
                  <a:lnTo>
                    <a:pt x="813" y="562"/>
                  </a:lnTo>
                  <a:lnTo>
                    <a:pt x="813" y="562"/>
                  </a:lnTo>
                  <a:lnTo>
                    <a:pt x="813" y="566"/>
                  </a:lnTo>
                  <a:lnTo>
                    <a:pt x="811" y="567"/>
                  </a:lnTo>
                  <a:lnTo>
                    <a:pt x="810" y="568"/>
                  </a:lnTo>
                  <a:lnTo>
                    <a:pt x="809" y="570"/>
                  </a:lnTo>
                  <a:lnTo>
                    <a:pt x="809" y="570"/>
                  </a:lnTo>
                  <a:lnTo>
                    <a:pt x="806" y="570"/>
                  </a:lnTo>
                  <a:lnTo>
                    <a:pt x="804" y="571"/>
                  </a:lnTo>
                  <a:lnTo>
                    <a:pt x="802" y="573"/>
                  </a:lnTo>
                  <a:lnTo>
                    <a:pt x="800" y="574"/>
                  </a:lnTo>
                  <a:lnTo>
                    <a:pt x="800" y="574"/>
                  </a:lnTo>
                  <a:lnTo>
                    <a:pt x="800" y="574"/>
                  </a:lnTo>
                  <a:lnTo>
                    <a:pt x="798" y="575"/>
                  </a:lnTo>
                  <a:lnTo>
                    <a:pt x="798" y="577"/>
                  </a:lnTo>
                  <a:lnTo>
                    <a:pt x="798" y="577"/>
                  </a:lnTo>
                  <a:lnTo>
                    <a:pt x="796" y="577"/>
                  </a:lnTo>
                  <a:lnTo>
                    <a:pt x="795" y="577"/>
                  </a:lnTo>
                  <a:lnTo>
                    <a:pt x="795" y="579"/>
                  </a:lnTo>
                  <a:lnTo>
                    <a:pt x="795" y="579"/>
                  </a:lnTo>
                  <a:lnTo>
                    <a:pt x="796" y="580"/>
                  </a:lnTo>
                  <a:lnTo>
                    <a:pt x="795" y="580"/>
                  </a:lnTo>
                  <a:lnTo>
                    <a:pt x="795" y="580"/>
                  </a:lnTo>
                  <a:lnTo>
                    <a:pt x="794" y="582"/>
                  </a:lnTo>
                  <a:lnTo>
                    <a:pt x="793" y="583"/>
                  </a:lnTo>
                  <a:lnTo>
                    <a:pt x="790" y="583"/>
                  </a:lnTo>
                  <a:lnTo>
                    <a:pt x="790" y="583"/>
                  </a:lnTo>
                  <a:lnTo>
                    <a:pt x="790" y="580"/>
                  </a:lnTo>
                  <a:lnTo>
                    <a:pt x="790" y="579"/>
                  </a:lnTo>
                  <a:lnTo>
                    <a:pt x="788" y="580"/>
                  </a:lnTo>
                  <a:lnTo>
                    <a:pt x="788" y="580"/>
                  </a:lnTo>
                  <a:lnTo>
                    <a:pt x="788" y="579"/>
                  </a:lnTo>
                  <a:lnTo>
                    <a:pt x="788" y="579"/>
                  </a:lnTo>
                  <a:lnTo>
                    <a:pt x="787" y="575"/>
                  </a:lnTo>
                  <a:lnTo>
                    <a:pt x="784" y="571"/>
                  </a:lnTo>
                  <a:lnTo>
                    <a:pt x="784" y="571"/>
                  </a:lnTo>
                  <a:lnTo>
                    <a:pt x="783" y="571"/>
                  </a:lnTo>
                  <a:lnTo>
                    <a:pt x="781" y="571"/>
                  </a:lnTo>
                  <a:lnTo>
                    <a:pt x="781" y="571"/>
                  </a:lnTo>
                  <a:lnTo>
                    <a:pt x="781" y="570"/>
                  </a:lnTo>
                  <a:lnTo>
                    <a:pt x="781" y="569"/>
                  </a:lnTo>
                  <a:lnTo>
                    <a:pt x="781" y="569"/>
                  </a:lnTo>
                  <a:lnTo>
                    <a:pt x="777" y="568"/>
                  </a:lnTo>
                  <a:lnTo>
                    <a:pt x="775" y="567"/>
                  </a:lnTo>
                  <a:lnTo>
                    <a:pt x="775" y="567"/>
                  </a:lnTo>
                  <a:lnTo>
                    <a:pt x="775" y="566"/>
                  </a:lnTo>
                  <a:lnTo>
                    <a:pt x="775" y="564"/>
                  </a:lnTo>
                  <a:lnTo>
                    <a:pt x="775" y="564"/>
                  </a:lnTo>
                  <a:lnTo>
                    <a:pt x="773" y="564"/>
                  </a:lnTo>
                  <a:lnTo>
                    <a:pt x="770" y="564"/>
                  </a:lnTo>
                  <a:lnTo>
                    <a:pt x="770" y="564"/>
                  </a:lnTo>
                  <a:lnTo>
                    <a:pt x="769" y="563"/>
                  </a:lnTo>
                  <a:lnTo>
                    <a:pt x="769" y="562"/>
                  </a:lnTo>
                  <a:lnTo>
                    <a:pt x="768" y="560"/>
                  </a:lnTo>
                  <a:lnTo>
                    <a:pt x="768" y="560"/>
                  </a:lnTo>
                  <a:lnTo>
                    <a:pt x="767" y="560"/>
                  </a:lnTo>
                  <a:lnTo>
                    <a:pt x="767" y="561"/>
                  </a:lnTo>
                  <a:lnTo>
                    <a:pt x="767" y="561"/>
                  </a:lnTo>
                  <a:lnTo>
                    <a:pt x="764" y="557"/>
                  </a:lnTo>
                  <a:lnTo>
                    <a:pt x="762" y="555"/>
                  </a:lnTo>
                  <a:lnTo>
                    <a:pt x="762" y="555"/>
                  </a:lnTo>
                  <a:lnTo>
                    <a:pt x="761" y="554"/>
                  </a:lnTo>
                  <a:lnTo>
                    <a:pt x="760" y="555"/>
                  </a:lnTo>
                  <a:lnTo>
                    <a:pt x="759" y="557"/>
                  </a:lnTo>
                  <a:lnTo>
                    <a:pt x="757" y="562"/>
                  </a:lnTo>
                  <a:lnTo>
                    <a:pt x="757" y="562"/>
                  </a:lnTo>
                  <a:lnTo>
                    <a:pt x="754" y="564"/>
                  </a:lnTo>
                  <a:lnTo>
                    <a:pt x="754" y="564"/>
                  </a:lnTo>
                  <a:lnTo>
                    <a:pt x="754" y="569"/>
                  </a:lnTo>
                  <a:lnTo>
                    <a:pt x="754" y="571"/>
                  </a:lnTo>
                  <a:lnTo>
                    <a:pt x="753" y="574"/>
                  </a:lnTo>
                  <a:lnTo>
                    <a:pt x="753" y="574"/>
                  </a:lnTo>
                  <a:lnTo>
                    <a:pt x="754" y="576"/>
                  </a:lnTo>
                  <a:lnTo>
                    <a:pt x="754" y="579"/>
                  </a:lnTo>
                  <a:lnTo>
                    <a:pt x="754" y="579"/>
                  </a:lnTo>
                  <a:lnTo>
                    <a:pt x="756" y="581"/>
                  </a:lnTo>
                  <a:lnTo>
                    <a:pt x="757" y="581"/>
                  </a:lnTo>
                  <a:lnTo>
                    <a:pt x="757" y="580"/>
                  </a:lnTo>
                  <a:lnTo>
                    <a:pt x="757" y="580"/>
                  </a:lnTo>
                  <a:lnTo>
                    <a:pt x="760" y="582"/>
                  </a:lnTo>
                  <a:lnTo>
                    <a:pt x="760" y="584"/>
                  </a:lnTo>
                  <a:lnTo>
                    <a:pt x="759" y="591"/>
                  </a:lnTo>
                  <a:lnTo>
                    <a:pt x="759" y="591"/>
                  </a:lnTo>
                  <a:lnTo>
                    <a:pt x="760" y="593"/>
                  </a:lnTo>
                  <a:lnTo>
                    <a:pt x="761" y="594"/>
                  </a:lnTo>
                  <a:lnTo>
                    <a:pt x="761" y="594"/>
                  </a:lnTo>
                  <a:lnTo>
                    <a:pt x="763" y="597"/>
                  </a:lnTo>
                  <a:lnTo>
                    <a:pt x="763" y="597"/>
                  </a:lnTo>
                  <a:lnTo>
                    <a:pt x="772" y="602"/>
                  </a:lnTo>
                  <a:lnTo>
                    <a:pt x="772" y="602"/>
                  </a:lnTo>
                  <a:lnTo>
                    <a:pt x="772" y="603"/>
                  </a:lnTo>
                  <a:lnTo>
                    <a:pt x="773" y="603"/>
                  </a:lnTo>
                  <a:lnTo>
                    <a:pt x="773" y="603"/>
                  </a:lnTo>
                  <a:lnTo>
                    <a:pt x="774" y="604"/>
                  </a:lnTo>
                  <a:lnTo>
                    <a:pt x="775" y="604"/>
                  </a:lnTo>
                  <a:lnTo>
                    <a:pt x="775" y="607"/>
                  </a:lnTo>
                  <a:lnTo>
                    <a:pt x="775" y="607"/>
                  </a:lnTo>
                  <a:lnTo>
                    <a:pt x="775" y="608"/>
                  </a:lnTo>
                  <a:lnTo>
                    <a:pt x="776" y="608"/>
                  </a:lnTo>
                  <a:lnTo>
                    <a:pt x="777" y="608"/>
                  </a:lnTo>
                  <a:lnTo>
                    <a:pt x="779" y="608"/>
                  </a:lnTo>
                  <a:lnTo>
                    <a:pt x="779" y="608"/>
                  </a:lnTo>
                  <a:lnTo>
                    <a:pt x="779" y="611"/>
                  </a:lnTo>
                  <a:lnTo>
                    <a:pt x="779" y="615"/>
                  </a:lnTo>
                  <a:lnTo>
                    <a:pt x="779" y="615"/>
                  </a:lnTo>
                  <a:lnTo>
                    <a:pt x="781" y="618"/>
                  </a:lnTo>
                  <a:lnTo>
                    <a:pt x="781" y="618"/>
                  </a:lnTo>
                  <a:lnTo>
                    <a:pt x="780" y="621"/>
                  </a:lnTo>
                  <a:lnTo>
                    <a:pt x="780" y="623"/>
                  </a:lnTo>
                  <a:lnTo>
                    <a:pt x="783" y="624"/>
                  </a:lnTo>
                  <a:lnTo>
                    <a:pt x="783" y="624"/>
                  </a:lnTo>
                  <a:lnTo>
                    <a:pt x="782" y="625"/>
                  </a:lnTo>
                  <a:lnTo>
                    <a:pt x="780" y="627"/>
                  </a:lnTo>
                  <a:lnTo>
                    <a:pt x="776" y="625"/>
                  </a:lnTo>
                  <a:lnTo>
                    <a:pt x="776" y="625"/>
                  </a:lnTo>
                  <a:lnTo>
                    <a:pt x="772" y="625"/>
                  </a:lnTo>
                  <a:lnTo>
                    <a:pt x="768" y="624"/>
                  </a:lnTo>
                  <a:lnTo>
                    <a:pt x="768" y="624"/>
                  </a:lnTo>
                  <a:lnTo>
                    <a:pt x="769" y="622"/>
                  </a:lnTo>
                  <a:lnTo>
                    <a:pt x="769" y="621"/>
                  </a:lnTo>
                  <a:lnTo>
                    <a:pt x="767" y="623"/>
                  </a:lnTo>
                  <a:lnTo>
                    <a:pt x="767" y="623"/>
                  </a:lnTo>
                  <a:lnTo>
                    <a:pt x="766" y="621"/>
                  </a:lnTo>
                  <a:lnTo>
                    <a:pt x="764" y="618"/>
                  </a:lnTo>
                  <a:lnTo>
                    <a:pt x="763" y="615"/>
                  </a:lnTo>
                  <a:lnTo>
                    <a:pt x="763" y="615"/>
                  </a:lnTo>
                  <a:lnTo>
                    <a:pt x="762" y="613"/>
                  </a:lnTo>
                  <a:lnTo>
                    <a:pt x="759" y="610"/>
                  </a:lnTo>
                  <a:lnTo>
                    <a:pt x="759" y="610"/>
                  </a:lnTo>
                  <a:lnTo>
                    <a:pt x="759" y="607"/>
                  </a:lnTo>
                  <a:lnTo>
                    <a:pt x="760" y="605"/>
                  </a:lnTo>
                  <a:lnTo>
                    <a:pt x="761" y="605"/>
                  </a:lnTo>
                  <a:lnTo>
                    <a:pt x="761" y="605"/>
                  </a:lnTo>
                  <a:lnTo>
                    <a:pt x="757" y="600"/>
                  </a:lnTo>
                  <a:lnTo>
                    <a:pt x="755" y="597"/>
                  </a:lnTo>
                  <a:lnTo>
                    <a:pt x="753" y="596"/>
                  </a:lnTo>
                  <a:lnTo>
                    <a:pt x="753" y="596"/>
                  </a:lnTo>
                  <a:lnTo>
                    <a:pt x="753" y="594"/>
                  </a:lnTo>
                  <a:lnTo>
                    <a:pt x="752" y="593"/>
                  </a:lnTo>
                  <a:lnTo>
                    <a:pt x="752" y="591"/>
                  </a:lnTo>
                  <a:lnTo>
                    <a:pt x="753" y="591"/>
                  </a:lnTo>
                  <a:lnTo>
                    <a:pt x="753" y="591"/>
                  </a:lnTo>
                  <a:lnTo>
                    <a:pt x="750" y="589"/>
                  </a:lnTo>
                  <a:lnTo>
                    <a:pt x="748" y="588"/>
                  </a:lnTo>
                  <a:lnTo>
                    <a:pt x="748" y="588"/>
                  </a:lnTo>
                  <a:lnTo>
                    <a:pt x="748" y="584"/>
                  </a:lnTo>
                  <a:lnTo>
                    <a:pt x="747" y="583"/>
                  </a:lnTo>
                  <a:lnTo>
                    <a:pt x="747" y="583"/>
                  </a:lnTo>
                  <a:lnTo>
                    <a:pt x="747" y="583"/>
                  </a:lnTo>
                  <a:lnTo>
                    <a:pt x="747" y="581"/>
                  </a:lnTo>
                  <a:lnTo>
                    <a:pt x="747" y="580"/>
                  </a:lnTo>
                  <a:lnTo>
                    <a:pt x="748" y="577"/>
                  </a:lnTo>
                  <a:lnTo>
                    <a:pt x="748" y="577"/>
                  </a:lnTo>
                  <a:lnTo>
                    <a:pt x="747" y="574"/>
                  </a:lnTo>
                  <a:lnTo>
                    <a:pt x="745" y="571"/>
                  </a:lnTo>
                  <a:lnTo>
                    <a:pt x="745" y="571"/>
                  </a:lnTo>
                  <a:lnTo>
                    <a:pt x="746" y="570"/>
                  </a:lnTo>
                  <a:lnTo>
                    <a:pt x="746" y="569"/>
                  </a:lnTo>
                  <a:lnTo>
                    <a:pt x="745" y="569"/>
                  </a:lnTo>
                  <a:lnTo>
                    <a:pt x="745" y="569"/>
                  </a:lnTo>
                  <a:lnTo>
                    <a:pt x="746" y="568"/>
                  </a:lnTo>
                  <a:lnTo>
                    <a:pt x="747" y="568"/>
                  </a:lnTo>
                  <a:lnTo>
                    <a:pt x="752" y="567"/>
                  </a:lnTo>
                  <a:lnTo>
                    <a:pt x="752" y="567"/>
                  </a:lnTo>
                  <a:lnTo>
                    <a:pt x="750" y="566"/>
                  </a:lnTo>
                  <a:lnTo>
                    <a:pt x="749" y="564"/>
                  </a:lnTo>
                  <a:lnTo>
                    <a:pt x="749" y="564"/>
                  </a:lnTo>
                  <a:lnTo>
                    <a:pt x="750" y="562"/>
                  </a:lnTo>
                  <a:lnTo>
                    <a:pt x="752" y="561"/>
                  </a:lnTo>
                  <a:lnTo>
                    <a:pt x="752" y="561"/>
                  </a:lnTo>
                  <a:lnTo>
                    <a:pt x="749" y="557"/>
                  </a:lnTo>
                  <a:lnTo>
                    <a:pt x="748" y="553"/>
                  </a:lnTo>
                  <a:lnTo>
                    <a:pt x="748" y="553"/>
                  </a:lnTo>
                  <a:lnTo>
                    <a:pt x="748" y="548"/>
                  </a:lnTo>
                  <a:lnTo>
                    <a:pt x="748" y="543"/>
                  </a:lnTo>
                  <a:lnTo>
                    <a:pt x="748" y="543"/>
                  </a:lnTo>
                  <a:lnTo>
                    <a:pt x="747" y="542"/>
                  </a:lnTo>
                  <a:lnTo>
                    <a:pt x="745" y="541"/>
                  </a:lnTo>
                  <a:lnTo>
                    <a:pt x="745" y="541"/>
                  </a:lnTo>
                  <a:lnTo>
                    <a:pt x="745" y="539"/>
                  </a:lnTo>
                  <a:lnTo>
                    <a:pt x="743" y="536"/>
                  </a:lnTo>
                  <a:lnTo>
                    <a:pt x="743" y="536"/>
                  </a:lnTo>
                  <a:lnTo>
                    <a:pt x="741" y="532"/>
                  </a:lnTo>
                  <a:lnTo>
                    <a:pt x="739" y="529"/>
                  </a:lnTo>
                  <a:lnTo>
                    <a:pt x="739" y="529"/>
                  </a:lnTo>
                  <a:lnTo>
                    <a:pt x="736" y="530"/>
                  </a:lnTo>
                  <a:lnTo>
                    <a:pt x="735" y="532"/>
                  </a:lnTo>
                  <a:lnTo>
                    <a:pt x="734" y="533"/>
                  </a:lnTo>
                  <a:lnTo>
                    <a:pt x="732" y="530"/>
                  </a:lnTo>
                  <a:lnTo>
                    <a:pt x="732" y="530"/>
                  </a:lnTo>
                  <a:lnTo>
                    <a:pt x="732" y="532"/>
                  </a:lnTo>
                  <a:lnTo>
                    <a:pt x="730" y="533"/>
                  </a:lnTo>
                  <a:lnTo>
                    <a:pt x="730" y="536"/>
                  </a:lnTo>
                  <a:lnTo>
                    <a:pt x="730" y="536"/>
                  </a:lnTo>
                  <a:lnTo>
                    <a:pt x="729" y="536"/>
                  </a:lnTo>
                  <a:lnTo>
                    <a:pt x="727" y="536"/>
                  </a:lnTo>
                  <a:lnTo>
                    <a:pt x="727" y="536"/>
                  </a:lnTo>
                  <a:lnTo>
                    <a:pt x="727" y="537"/>
                  </a:lnTo>
                  <a:lnTo>
                    <a:pt x="727" y="539"/>
                  </a:lnTo>
                  <a:lnTo>
                    <a:pt x="726" y="539"/>
                  </a:lnTo>
                  <a:lnTo>
                    <a:pt x="726" y="539"/>
                  </a:lnTo>
                  <a:lnTo>
                    <a:pt x="723" y="539"/>
                  </a:lnTo>
                  <a:lnTo>
                    <a:pt x="722" y="539"/>
                  </a:lnTo>
                  <a:lnTo>
                    <a:pt x="721" y="534"/>
                  </a:lnTo>
                  <a:lnTo>
                    <a:pt x="721" y="534"/>
                  </a:lnTo>
                  <a:lnTo>
                    <a:pt x="720" y="533"/>
                  </a:lnTo>
                  <a:lnTo>
                    <a:pt x="720" y="533"/>
                  </a:lnTo>
                  <a:lnTo>
                    <a:pt x="720" y="533"/>
                  </a:lnTo>
                  <a:lnTo>
                    <a:pt x="720" y="532"/>
                  </a:lnTo>
                  <a:lnTo>
                    <a:pt x="720" y="530"/>
                  </a:lnTo>
                  <a:lnTo>
                    <a:pt x="721" y="529"/>
                  </a:lnTo>
                  <a:lnTo>
                    <a:pt x="721" y="529"/>
                  </a:lnTo>
                  <a:lnTo>
                    <a:pt x="720" y="525"/>
                  </a:lnTo>
                  <a:lnTo>
                    <a:pt x="720" y="521"/>
                  </a:lnTo>
                  <a:lnTo>
                    <a:pt x="720" y="520"/>
                  </a:lnTo>
                  <a:lnTo>
                    <a:pt x="721" y="519"/>
                  </a:lnTo>
                  <a:lnTo>
                    <a:pt x="721" y="519"/>
                  </a:lnTo>
                  <a:lnTo>
                    <a:pt x="719" y="515"/>
                  </a:lnTo>
                  <a:lnTo>
                    <a:pt x="718" y="513"/>
                  </a:lnTo>
                  <a:lnTo>
                    <a:pt x="718" y="509"/>
                  </a:lnTo>
                  <a:lnTo>
                    <a:pt x="718" y="509"/>
                  </a:lnTo>
                  <a:lnTo>
                    <a:pt x="718" y="509"/>
                  </a:lnTo>
                  <a:lnTo>
                    <a:pt x="716" y="511"/>
                  </a:lnTo>
                  <a:lnTo>
                    <a:pt x="716" y="512"/>
                  </a:lnTo>
                  <a:lnTo>
                    <a:pt x="716" y="512"/>
                  </a:lnTo>
                  <a:lnTo>
                    <a:pt x="715" y="511"/>
                  </a:lnTo>
                  <a:lnTo>
                    <a:pt x="715" y="508"/>
                  </a:lnTo>
                  <a:lnTo>
                    <a:pt x="714" y="505"/>
                  </a:lnTo>
                  <a:lnTo>
                    <a:pt x="713" y="502"/>
                  </a:lnTo>
                  <a:lnTo>
                    <a:pt x="713" y="502"/>
                  </a:lnTo>
                  <a:lnTo>
                    <a:pt x="711" y="500"/>
                  </a:lnTo>
                  <a:lnTo>
                    <a:pt x="711" y="500"/>
                  </a:lnTo>
                  <a:lnTo>
                    <a:pt x="708" y="496"/>
                  </a:lnTo>
                  <a:lnTo>
                    <a:pt x="708" y="496"/>
                  </a:lnTo>
                  <a:lnTo>
                    <a:pt x="705" y="495"/>
                  </a:lnTo>
                  <a:lnTo>
                    <a:pt x="704" y="494"/>
                  </a:lnTo>
                  <a:lnTo>
                    <a:pt x="704" y="492"/>
                  </a:lnTo>
                  <a:lnTo>
                    <a:pt x="704" y="492"/>
                  </a:lnTo>
                  <a:lnTo>
                    <a:pt x="700" y="492"/>
                  </a:lnTo>
                  <a:lnTo>
                    <a:pt x="698" y="493"/>
                  </a:lnTo>
                  <a:lnTo>
                    <a:pt x="694" y="496"/>
                  </a:lnTo>
                  <a:lnTo>
                    <a:pt x="694" y="496"/>
                  </a:lnTo>
                  <a:lnTo>
                    <a:pt x="692" y="496"/>
                  </a:lnTo>
                  <a:lnTo>
                    <a:pt x="691" y="496"/>
                  </a:lnTo>
                  <a:lnTo>
                    <a:pt x="689" y="498"/>
                  </a:lnTo>
                  <a:lnTo>
                    <a:pt x="689" y="498"/>
                  </a:lnTo>
                  <a:lnTo>
                    <a:pt x="679" y="498"/>
                  </a:lnTo>
                  <a:lnTo>
                    <a:pt x="679" y="498"/>
                  </a:lnTo>
                  <a:lnTo>
                    <a:pt x="675" y="501"/>
                  </a:lnTo>
                  <a:lnTo>
                    <a:pt x="675" y="501"/>
                  </a:lnTo>
                  <a:lnTo>
                    <a:pt x="674" y="501"/>
                  </a:lnTo>
                  <a:lnTo>
                    <a:pt x="674" y="502"/>
                  </a:lnTo>
                  <a:lnTo>
                    <a:pt x="674" y="502"/>
                  </a:lnTo>
                  <a:lnTo>
                    <a:pt x="673" y="503"/>
                  </a:lnTo>
                  <a:lnTo>
                    <a:pt x="672" y="505"/>
                  </a:lnTo>
                  <a:lnTo>
                    <a:pt x="670" y="506"/>
                  </a:lnTo>
                  <a:lnTo>
                    <a:pt x="670" y="506"/>
                  </a:lnTo>
                  <a:lnTo>
                    <a:pt x="664" y="512"/>
                  </a:lnTo>
                  <a:lnTo>
                    <a:pt x="660" y="514"/>
                  </a:lnTo>
                  <a:lnTo>
                    <a:pt x="657" y="516"/>
                  </a:lnTo>
                  <a:lnTo>
                    <a:pt x="657" y="516"/>
                  </a:lnTo>
                  <a:lnTo>
                    <a:pt x="654" y="520"/>
                  </a:lnTo>
                  <a:lnTo>
                    <a:pt x="652" y="522"/>
                  </a:lnTo>
                  <a:lnTo>
                    <a:pt x="650" y="525"/>
                  </a:lnTo>
                  <a:lnTo>
                    <a:pt x="646" y="526"/>
                  </a:lnTo>
                  <a:lnTo>
                    <a:pt x="646" y="526"/>
                  </a:lnTo>
                  <a:lnTo>
                    <a:pt x="646" y="528"/>
                  </a:lnTo>
                  <a:lnTo>
                    <a:pt x="646" y="529"/>
                  </a:lnTo>
                  <a:lnTo>
                    <a:pt x="643" y="529"/>
                  </a:lnTo>
                  <a:lnTo>
                    <a:pt x="643" y="529"/>
                  </a:lnTo>
                  <a:lnTo>
                    <a:pt x="643" y="532"/>
                  </a:lnTo>
                  <a:lnTo>
                    <a:pt x="644" y="533"/>
                  </a:lnTo>
                  <a:lnTo>
                    <a:pt x="644" y="533"/>
                  </a:lnTo>
                  <a:lnTo>
                    <a:pt x="644" y="534"/>
                  </a:lnTo>
                  <a:lnTo>
                    <a:pt x="643" y="534"/>
                  </a:lnTo>
                  <a:lnTo>
                    <a:pt x="641" y="534"/>
                  </a:lnTo>
                  <a:lnTo>
                    <a:pt x="640" y="533"/>
                  </a:lnTo>
                  <a:lnTo>
                    <a:pt x="640" y="533"/>
                  </a:lnTo>
                  <a:lnTo>
                    <a:pt x="639" y="534"/>
                  </a:lnTo>
                  <a:lnTo>
                    <a:pt x="639" y="535"/>
                  </a:lnTo>
                  <a:lnTo>
                    <a:pt x="637" y="536"/>
                  </a:lnTo>
                  <a:lnTo>
                    <a:pt x="634" y="536"/>
                  </a:lnTo>
                  <a:lnTo>
                    <a:pt x="634" y="536"/>
                  </a:lnTo>
                  <a:lnTo>
                    <a:pt x="633" y="537"/>
                  </a:lnTo>
                  <a:lnTo>
                    <a:pt x="632" y="539"/>
                  </a:lnTo>
                  <a:lnTo>
                    <a:pt x="630" y="539"/>
                  </a:lnTo>
                  <a:lnTo>
                    <a:pt x="630" y="539"/>
                  </a:lnTo>
                  <a:lnTo>
                    <a:pt x="630" y="541"/>
                  </a:lnTo>
                  <a:lnTo>
                    <a:pt x="631" y="541"/>
                  </a:lnTo>
                  <a:lnTo>
                    <a:pt x="631" y="543"/>
                  </a:lnTo>
                  <a:lnTo>
                    <a:pt x="631" y="543"/>
                  </a:lnTo>
                  <a:lnTo>
                    <a:pt x="630" y="549"/>
                  </a:lnTo>
                  <a:lnTo>
                    <a:pt x="629" y="556"/>
                  </a:lnTo>
                  <a:lnTo>
                    <a:pt x="629" y="556"/>
                  </a:lnTo>
                  <a:lnTo>
                    <a:pt x="627" y="567"/>
                  </a:lnTo>
                  <a:lnTo>
                    <a:pt x="627" y="570"/>
                  </a:lnTo>
                  <a:lnTo>
                    <a:pt x="626" y="574"/>
                  </a:lnTo>
                  <a:lnTo>
                    <a:pt x="626" y="574"/>
                  </a:lnTo>
                  <a:lnTo>
                    <a:pt x="624" y="574"/>
                  </a:lnTo>
                  <a:lnTo>
                    <a:pt x="624" y="574"/>
                  </a:lnTo>
                  <a:lnTo>
                    <a:pt x="623" y="577"/>
                  </a:lnTo>
                  <a:lnTo>
                    <a:pt x="623" y="579"/>
                  </a:lnTo>
                  <a:lnTo>
                    <a:pt x="621" y="580"/>
                  </a:lnTo>
                  <a:lnTo>
                    <a:pt x="621" y="580"/>
                  </a:lnTo>
                  <a:lnTo>
                    <a:pt x="619" y="581"/>
                  </a:lnTo>
                  <a:lnTo>
                    <a:pt x="616" y="582"/>
                  </a:lnTo>
                  <a:lnTo>
                    <a:pt x="616" y="582"/>
                  </a:lnTo>
                  <a:lnTo>
                    <a:pt x="614" y="583"/>
                  </a:lnTo>
                  <a:lnTo>
                    <a:pt x="613" y="584"/>
                  </a:lnTo>
                  <a:lnTo>
                    <a:pt x="611" y="584"/>
                  </a:lnTo>
                  <a:lnTo>
                    <a:pt x="611" y="584"/>
                  </a:lnTo>
                  <a:lnTo>
                    <a:pt x="606" y="577"/>
                  </a:lnTo>
                  <a:lnTo>
                    <a:pt x="603" y="569"/>
                  </a:lnTo>
                  <a:lnTo>
                    <a:pt x="603" y="569"/>
                  </a:lnTo>
                  <a:lnTo>
                    <a:pt x="600" y="566"/>
                  </a:lnTo>
                  <a:lnTo>
                    <a:pt x="600" y="566"/>
                  </a:lnTo>
                  <a:lnTo>
                    <a:pt x="599" y="564"/>
                  </a:lnTo>
                  <a:lnTo>
                    <a:pt x="597" y="564"/>
                  </a:lnTo>
                  <a:lnTo>
                    <a:pt x="597" y="564"/>
                  </a:lnTo>
                  <a:lnTo>
                    <a:pt x="597" y="561"/>
                  </a:lnTo>
                  <a:lnTo>
                    <a:pt x="598" y="560"/>
                  </a:lnTo>
                  <a:lnTo>
                    <a:pt x="599" y="559"/>
                  </a:lnTo>
                  <a:lnTo>
                    <a:pt x="600" y="556"/>
                  </a:lnTo>
                  <a:lnTo>
                    <a:pt x="600" y="556"/>
                  </a:lnTo>
                  <a:lnTo>
                    <a:pt x="599" y="554"/>
                  </a:lnTo>
                  <a:lnTo>
                    <a:pt x="598" y="553"/>
                  </a:lnTo>
                  <a:lnTo>
                    <a:pt x="595" y="550"/>
                  </a:lnTo>
                  <a:lnTo>
                    <a:pt x="595" y="550"/>
                  </a:lnTo>
                  <a:lnTo>
                    <a:pt x="593" y="547"/>
                  </a:lnTo>
                  <a:lnTo>
                    <a:pt x="592" y="546"/>
                  </a:lnTo>
                  <a:lnTo>
                    <a:pt x="590" y="546"/>
                  </a:lnTo>
                  <a:lnTo>
                    <a:pt x="590" y="546"/>
                  </a:lnTo>
                  <a:lnTo>
                    <a:pt x="589" y="541"/>
                  </a:lnTo>
                  <a:lnTo>
                    <a:pt x="587" y="536"/>
                  </a:lnTo>
                  <a:lnTo>
                    <a:pt x="587" y="536"/>
                  </a:lnTo>
                  <a:lnTo>
                    <a:pt x="586" y="532"/>
                  </a:lnTo>
                  <a:lnTo>
                    <a:pt x="585" y="527"/>
                  </a:lnTo>
                  <a:lnTo>
                    <a:pt x="584" y="514"/>
                  </a:lnTo>
                  <a:lnTo>
                    <a:pt x="584" y="514"/>
                  </a:lnTo>
                  <a:lnTo>
                    <a:pt x="583" y="505"/>
                  </a:lnTo>
                  <a:lnTo>
                    <a:pt x="580" y="495"/>
                  </a:lnTo>
                  <a:lnTo>
                    <a:pt x="580" y="495"/>
                  </a:lnTo>
                  <a:lnTo>
                    <a:pt x="579" y="496"/>
                  </a:lnTo>
                  <a:lnTo>
                    <a:pt x="577" y="499"/>
                  </a:lnTo>
                  <a:lnTo>
                    <a:pt x="577" y="501"/>
                  </a:lnTo>
                  <a:lnTo>
                    <a:pt x="577" y="502"/>
                  </a:lnTo>
                  <a:lnTo>
                    <a:pt x="578" y="502"/>
                  </a:lnTo>
                  <a:lnTo>
                    <a:pt x="578" y="502"/>
                  </a:lnTo>
                  <a:lnTo>
                    <a:pt x="577" y="503"/>
                  </a:lnTo>
                  <a:lnTo>
                    <a:pt x="577" y="505"/>
                  </a:lnTo>
                  <a:lnTo>
                    <a:pt x="575" y="505"/>
                  </a:lnTo>
                  <a:lnTo>
                    <a:pt x="570" y="502"/>
                  </a:lnTo>
                  <a:lnTo>
                    <a:pt x="570" y="502"/>
                  </a:lnTo>
                  <a:lnTo>
                    <a:pt x="566" y="502"/>
                  </a:lnTo>
                  <a:lnTo>
                    <a:pt x="566" y="502"/>
                  </a:lnTo>
                  <a:lnTo>
                    <a:pt x="565" y="501"/>
                  </a:lnTo>
                  <a:lnTo>
                    <a:pt x="564" y="499"/>
                  </a:lnTo>
                  <a:lnTo>
                    <a:pt x="563" y="498"/>
                  </a:lnTo>
                  <a:lnTo>
                    <a:pt x="561" y="498"/>
                  </a:lnTo>
                  <a:lnTo>
                    <a:pt x="561" y="498"/>
                  </a:lnTo>
                  <a:lnTo>
                    <a:pt x="561" y="496"/>
                  </a:lnTo>
                  <a:lnTo>
                    <a:pt x="561" y="495"/>
                  </a:lnTo>
                  <a:lnTo>
                    <a:pt x="564" y="495"/>
                  </a:lnTo>
                  <a:lnTo>
                    <a:pt x="564" y="495"/>
                  </a:lnTo>
                  <a:lnTo>
                    <a:pt x="563" y="493"/>
                  </a:lnTo>
                  <a:lnTo>
                    <a:pt x="563" y="493"/>
                  </a:lnTo>
                  <a:lnTo>
                    <a:pt x="564" y="491"/>
                  </a:lnTo>
                  <a:lnTo>
                    <a:pt x="564" y="491"/>
                  </a:lnTo>
                  <a:lnTo>
                    <a:pt x="563" y="488"/>
                  </a:lnTo>
                  <a:lnTo>
                    <a:pt x="561" y="488"/>
                  </a:lnTo>
                  <a:lnTo>
                    <a:pt x="557" y="488"/>
                  </a:lnTo>
                  <a:lnTo>
                    <a:pt x="557" y="488"/>
                  </a:lnTo>
                  <a:lnTo>
                    <a:pt x="555" y="485"/>
                  </a:lnTo>
                  <a:lnTo>
                    <a:pt x="553" y="484"/>
                  </a:lnTo>
                  <a:lnTo>
                    <a:pt x="552" y="486"/>
                  </a:lnTo>
                  <a:lnTo>
                    <a:pt x="552" y="486"/>
                  </a:lnTo>
                  <a:lnTo>
                    <a:pt x="551" y="485"/>
                  </a:lnTo>
                  <a:lnTo>
                    <a:pt x="550" y="482"/>
                  </a:lnTo>
                  <a:lnTo>
                    <a:pt x="551" y="480"/>
                  </a:lnTo>
                  <a:lnTo>
                    <a:pt x="551" y="480"/>
                  </a:lnTo>
                  <a:lnTo>
                    <a:pt x="549" y="479"/>
                  </a:lnTo>
                  <a:lnTo>
                    <a:pt x="548" y="478"/>
                  </a:lnTo>
                  <a:lnTo>
                    <a:pt x="548" y="475"/>
                  </a:lnTo>
                  <a:lnTo>
                    <a:pt x="548" y="475"/>
                  </a:lnTo>
                  <a:lnTo>
                    <a:pt x="544" y="477"/>
                  </a:lnTo>
                  <a:lnTo>
                    <a:pt x="543" y="477"/>
                  </a:lnTo>
                  <a:lnTo>
                    <a:pt x="542" y="475"/>
                  </a:lnTo>
                  <a:lnTo>
                    <a:pt x="542" y="475"/>
                  </a:lnTo>
                  <a:lnTo>
                    <a:pt x="542" y="473"/>
                  </a:lnTo>
                  <a:lnTo>
                    <a:pt x="542" y="473"/>
                  </a:lnTo>
                  <a:lnTo>
                    <a:pt x="538" y="473"/>
                  </a:lnTo>
                  <a:lnTo>
                    <a:pt x="536" y="473"/>
                  </a:lnTo>
                  <a:lnTo>
                    <a:pt x="532" y="474"/>
                  </a:lnTo>
                  <a:lnTo>
                    <a:pt x="532" y="474"/>
                  </a:lnTo>
                  <a:lnTo>
                    <a:pt x="529" y="474"/>
                  </a:lnTo>
                  <a:lnTo>
                    <a:pt x="529" y="474"/>
                  </a:lnTo>
                  <a:lnTo>
                    <a:pt x="527" y="473"/>
                  </a:lnTo>
                  <a:lnTo>
                    <a:pt x="527" y="474"/>
                  </a:lnTo>
                  <a:lnTo>
                    <a:pt x="525" y="475"/>
                  </a:lnTo>
                  <a:lnTo>
                    <a:pt x="525" y="475"/>
                  </a:lnTo>
                  <a:lnTo>
                    <a:pt x="515" y="477"/>
                  </a:lnTo>
                  <a:lnTo>
                    <a:pt x="505" y="475"/>
                  </a:lnTo>
                  <a:lnTo>
                    <a:pt x="488" y="473"/>
                  </a:lnTo>
                  <a:lnTo>
                    <a:pt x="488" y="473"/>
                  </a:lnTo>
                  <a:lnTo>
                    <a:pt x="488" y="471"/>
                  </a:lnTo>
                  <a:lnTo>
                    <a:pt x="487" y="469"/>
                  </a:lnTo>
                  <a:lnTo>
                    <a:pt x="485" y="469"/>
                  </a:lnTo>
                  <a:lnTo>
                    <a:pt x="484" y="468"/>
                  </a:lnTo>
                  <a:lnTo>
                    <a:pt x="484" y="468"/>
                  </a:lnTo>
                  <a:lnTo>
                    <a:pt x="484" y="467"/>
                  </a:lnTo>
                  <a:lnTo>
                    <a:pt x="483" y="467"/>
                  </a:lnTo>
                  <a:lnTo>
                    <a:pt x="482" y="467"/>
                  </a:lnTo>
                  <a:lnTo>
                    <a:pt x="481" y="467"/>
                  </a:lnTo>
                  <a:lnTo>
                    <a:pt x="482" y="465"/>
                  </a:lnTo>
                  <a:lnTo>
                    <a:pt x="482" y="465"/>
                  </a:lnTo>
                  <a:lnTo>
                    <a:pt x="480" y="465"/>
                  </a:lnTo>
                  <a:lnTo>
                    <a:pt x="478" y="464"/>
                  </a:lnTo>
                  <a:lnTo>
                    <a:pt x="478" y="464"/>
                  </a:lnTo>
                  <a:lnTo>
                    <a:pt x="474" y="464"/>
                  </a:lnTo>
                  <a:lnTo>
                    <a:pt x="468" y="464"/>
                  </a:lnTo>
                  <a:lnTo>
                    <a:pt x="457" y="461"/>
                  </a:lnTo>
                  <a:lnTo>
                    <a:pt x="457" y="461"/>
                  </a:lnTo>
                  <a:lnTo>
                    <a:pt x="455" y="461"/>
                  </a:lnTo>
                  <a:lnTo>
                    <a:pt x="455" y="459"/>
                  </a:lnTo>
                  <a:lnTo>
                    <a:pt x="455" y="459"/>
                  </a:lnTo>
                  <a:lnTo>
                    <a:pt x="453" y="459"/>
                  </a:lnTo>
                  <a:lnTo>
                    <a:pt x="452" y="459"/>
                  </a:lnTo>
                  <a:lnTo>
                    <a:pt x="449" y="457"/>
                  </a:lnTo>
                  <a:lnTo>
                    <a:pt x="447" y="454"/>
                  </a:lnTo>
                  <a:lnTo>
                    <a:pt x="443" y="454"/>
                  </a:lnTo>
                  <a:lnTo>
                    <a:pt x="443" y="454"/>
                  </a:lnTo>
                  <a:lnTo>
                    <a:pt x="442" y="450"/>
                  </a:lnTo>
                  <a:lnTo>
                    <a:pt x="441" y="446"/>
                  </a:lnTo>
                  <a:lnTo>
                    <a:pt x="437" y="440"/>
                  </a:lnTo>
                  <a:lnTo>
                    <a:pt x="437" y="440"/>
                  </a:lnTo>
                  <a:lnTo>
                    <a:pt x="433" y="439"/>
                  </a:lnTo>
                  <a:lnTo>
                    <a:pt x="429" y="439"/>
                  </a:lnTo>
                  <a:lnTo>
                    <a:pt x="427" y="440"/>
                  </a:lnTo>
                  <a:lnTo>
                    <a:pt x="426" y="443"/>
                  </a:lnTo>
                  <a:lnTo>
                    <a:pt x="425" y="446"/>
                  </a:lnTo>
                  <a:lnTo>
                    <a:pt x="425" y="452"/>
                  </a:lnTo>
                  <a:lnTo>
                    <a:pt x="425" y="452"/>
                  </a:lnTo>
                  <a:lnTo>
                    <a:pt x="426" y="454"/>
                  </a:lnTo>
                  <a:lnTo>
                    <a:pt x="428" y="457"/>
                  </a:lnTo>
                  <a:lnTo>
                    <a:pt x="436" y="464"/>
                  </a:lnTo>
                  <a:lnTo>
                    <a:pt x="436" y="464"/>
                  </a:lnTo>
                  <a:lnTo>
                    <a:pt x="439" y="468"/>
                  </a:lnTo>
                  <a:lnTo>
                    <a:pt x="441" y="471"/>
                  </a:lnTo>
                  <a:lnTo>
                    <a:pt x="442" y="472"/>
                  </a:lnTo>
                  <a:lnTo>
                    <a:pt x="443" y="471"/>
                  </a:lnTo>
                  <a:lnTo>
                    <a:pt x="443" y="471"/>
                  </a:lnTo>
                  <a:lnTo>
                    <a:pt x="444" y="473"/>
                  </a:lnTo>
                  <a:lnTo>
                    <a:pt x="444" y="475"/>
                  </a:lnTo>
                  <a:lnTo>
                    <a:pt x="446" y="477"/>
                  </a:lnTo>
                  <a:lnTo>
                    <a:pt x="446" y="479"/>
                  </a:lnTo>
                  <a:lnTo>
                    <a:pt x="446" y="479"/>
                  </a:lnTo>
                  <a:lnTo>
                    <a:pt x="453" y="479"/>
                  </a:lnTo>
                  <a:lnTo>
                    <a:pt x="455" y="480"/>
                  </a:lnTo>
                  <a:lnTo>
                    <a:pt x="454" y="481"/>
                  </a:lnTo>
                  <a:lnTo>
                    <a:pt x="453" y="482"/>
                  </a:lnTo>
                  <a:lnTo>
                    <a:pt x="453" y="482"/>
                  </a:lnTo>
                  <a:lnTo>
                    <a:pt x="455" y="482"/>
                  </a:lnTo>
                  <a:lnTo>
                    <a:pt x="456" y="481"/>
                  </a:lnTo>
                  <a:lnTo>
                    <a:pt x="456" y="479"/>
                  </a:lnTo>
                  <a:lnTo>
                    <a:pt x="456" y="479"/>
                  </a:lnTo>
                  <a:lnTo>
                    <a:pt x="460" y="478"/>
                  </a:lnTo>
                  <a:lnTo>
                    <a:pt x="462" y="478"/>
                  </a:lnTo>
                  <a:lnTo>
                    <a:pt x="462" y="475"/>
                  </a:lnTo>
                  <a:lnTo>
                    <a:pt x="462" y="475"/>
                  </a:lnTo>
                  <a:lnTo>
                    <a:pt x="463" y="474"/>
                  </a:lnTo>
                  <a:lnTo>
                    <a:pt x="466" y="474"/>
                  </a:lnTo>
                  <a:lnTo>
                    <a:pt x="466" y="474"/>
                  </a:lnTo>
                  <a:lnTo>
                    <a:pt x="467" y="474"/>
                  </a:lnTo>
                  <a:lnTo>
                    <a:pt x="467" y="473"/>
                  </a:lnTo>
                  <a:lnTo>
                    <a:pt x="467" y="472"/>
                  </a:lnTo>
                  <a:lnTo>
                    <a:pt x="468" y="471"/>
                  </a:lnTo>
                  <a:lnTo>
                    <a:pt x="468" y="471"/>
                  </a:lnTo>
                  <a:lnTo>
                    <a:pt x="471" y="471"/>
                  </a:lnTo>
                  <a:lnTo>
                    <a:pt x="477" y="469"/>
                  </a:lnTo>
                  <a:lnTo>
                    <a:pt x="477" y="469"/>
                  </a:lnTo>
                  <a:lnTo>
                    <a:pt x="476" y="471"/>
                  </a:lnTo>
                  <a:lnTo>
                    <a:pt x="475" y="472"/>
                  </a:lnTo>
                  <a:lnTo>
                    <a:pt x="475" y="473"/>
                  </a:lnTo>
                  <a:lnTo>
                    <a:pt x="475" y="473"/>
                  </a:lnTo>
                  <a:lnTo>
                    <a:pt x="478" y="473"/>
                  </a:lnTo>
                  <a:lnTo>
                    <a:pt x="478" y="473"/>
                  </a:lnTo>
                  <a:lnTo>
                    <a:pt x="478" y="477"/>
                  </a:lnTo>
                  <a:lnTo>
                    <a:pt x="480" y="478"/>
                  </a:lnTo>
                  <a:lnTo>
                    <a:pt x="480" y="479"/>
                  </a:lnTo>
                  <a:lnTo>
                    <a:pt x="480" y="479"/>
                  </a:lnTo>
                  <a:lnTo>
                    <a:pt x="481" y="481"/>
                  </a:lnTo>
                  <a:lnTo>
                    <a:pt x="482" y="481"/>
                  </a:lnTo>
                  <a:lnTo>
                    <a:pt x="484" y="482"/>
                  </a:lnTo>
                  <a:lnTo>
                    <a:pt x="484" y="484"/>
                  </a:lnTo>
                  <a:lnTo>
                    <a:pt x="484" y="484"/>
                  </a:lnTo>
                  <a:lnTo>
                    <a:pt x="485" y="486"/>
                  </a:lnTo>
                  <a:lnTo>
                    <a:pt x="487" y="486"/>
                  </a:lnTo>
                  <a:lnTo>
                    <a:pt x="489" y="486"/>
                  </a:lnTo>
                  <a:lnTo>
                    <a:pt x="491" y="487"/>
                  </a:lnTo>
                  <a:lnTo>
                    <a:pt x="491" y="487"/>
                  </a:lnTo>
                  <a:lnTo>
                    <a:pt x="493" y="488"/>
                  </a:lnTo>
                  <a:lnTo>
                    <a:pt x="493" y="489"/>
                  </a:lnTo>
                  <a:lnTo>
                    <a:pt x="494" y="491"/>
                  </a:lnTo>
                  <a:lnTo>
                    <a:pt x="496" y="492"/>
                  </a:lnTo>
                  <a:lnTo>
                    <a:pt x="496" y="492"/>
                  </a:lnTo>
                  <a:lnTo>
                    <a:pt x="494" y="494"/>
                  </a:lnTo>
                  <a:lnTo>
                    <a:pt x="495" y="498"/>
                  </a:lnTo>
                  <a:lnTo>
                    <a:pt x="495" y="501"/>
                  </a:lnTo>
                  <a:lnTo>
                    <a:pt x="496" y="505"/>
                  </a:lnTo>
                  <a:lnTo>
                    <a:pt x="496" y="505"/>
                  </a:lnTo>
                  <a:lnTo>
                    <a:pt x="491" y="505"/>
                  </a:lnTo>
                  <a:lnTo>
                    <a:pt x="491" y="505"/>
                  </a:lnTo>
                  <a:lnTo>
                    <a:pt x="491" y="507"/>
                  </a:lnTo>
                  <a:lnTo>
                    <a:pt x="490" y="509"/>
                  </a:lnTo>
                  <a:lnTo>
                    <a:pt x="488" y="511"/>
                  </a:lnTo>
                  <a:lnTo>
                    <a:pt x="488" y="514"/>
                  </a:lnTo>
                  <a:lnTo>
                    <a:pt x="488" y="514"/>
                  </a:lnTo>
                  <a:lnTo>
                    <a:pt x="484" y="514"/>
                  </a:lnTo>
                  <a:lnTo>
                    <a:pt x="483" y="515"/>
                  </a:lnTo>
                  <a:lnTo>
                    <a:pt x="483" y="516"/>
                  </a:lnTo>
                  <a:lnTo>
                    <a:pt x="483" y="516"/>
                  </a:lnTo>
                  <a:lnTo>
                    <a:pt x="477" y="516"/>
                  </a:lnTo>
                  <a:lnTo>
                    <a:pt x="477" y="516"/>
                  </a:lnTo>
                  <a:lnTo>
                    <a:pt x="476" y="518"/>
                  </a:lnTo>
                  <a:lnTo>
                    <a:pt x="475" y="519"/>
                  </a:lnTo>
                  <a:lnTo>
                    <a:pt x="475" y="521"/>
                  </a:lnTo>
                  <a:lnTo>
                    <a:pt x="475" y="521"/>
                  </a:lnTo>
                  <a:lnTo>
                    <a:pt x="474" y="521"/>
                  </a:lnTo>
                  <a:lnTo>
                    <a:pt x="473" y="521"/>
                  </a:lnTo>
                  <a:lnTo>
                    <a:pt x="473" y="521"/>
                  </a:lnTo>
                  <a:lnTo>
                    <a:pt x="473" y="523"/>
                  </a:lnTo>
                  <a:lnTo>
                    <a:pt x="473" y="526"/>
                  </a:lnTo>
                  <a:lnTo>
                    <a:pt x="473" y="526"/>
                  </a:lnTo>
                  <a:lnTo>
                    <a:pt x="468" y="527"/>
                  </a:lnTo>
                  <a:lnTo>
                    <a:pt x="468" y="528"/>
                  </a:lnTo>
                  <a:lnTo>
                    <a:pt x="468" y="529"/>
                  </a:lnTo>
                  <a:lnTo>
                    <a:pt x="468" y="529"/>
                  </a:lnTo>
                  <a:lnTo>
                    <a:pt x="463" y="529"/>
                  </a:lnTo>
                  <a:lnTo>
                    <a:pt x="461" y="530"/>
                  </a:lnTo>
                  <a:lnTo>
                    <a:pt x="461" y="530"/>
                  </a:lnTo>
                  <a:lnTo>
                    <a:pt x="459" y="533"/>
                  </a:lnTo>
                  <a:lnTo>
                    <a:pt x="455" y="534"/>
                  </a:lnTo>
                  <a:lnTo>
                    <a:pt x="455" y="534"/>
                  </a:lnTo>
                  <a:lnTo>
                    <a:pt x="449" y="536"/>
                  </a:lnTo>
                  <a:lnTo>
                    <a:pt x="447" y="539"/>
                  </a:lnTo>
                  <a:lnTo>
                    <a:pt x="446" y="542"/>
                  </a:lnTo>
                  <a:lnTo>
                    <a:pt x="446" y="542"/>
                  </a:lnTo>
                  <a:lnTo>
                    <a:pt x="442" y="542"/>
                  </a:lnTo>
                  <a:lnTo>
                    <a:pt x="439" y="542"/>
                  </a:lnTo>
                  <a:lnTo>
                    <a:pt x="439" y="542"/>
                  </a:lnTo>
                  <a:lnTo>
                    <a:pt x="439" y="543"/>
                  </a:lnTo>
                  <a:lnTo>
                    <a:pt x="439" y="543"/>
                  </a:lnTo>
                  <a:lnTo>
                    <a:pt x="437" y="546"/>
                  </a:lnTo>
                  <a:lnTo>
                    <a:pt x="437" y="546"/>
                  </a:lnTo>
                  <a:lnTo>
                    <a:pt x="436" y="546"/>
                  </a:lnTo>
                  <a:lnTo>
                    <a:pt x="434" y="546"/>
                  </a:lnTo>
                  <a:lnTo>
                    <a:pt x="434" y="546"/>
                  </a:lnTo>
                  <a:lnTo>
                    <a:pt x="429" y="547"/>
                  </a:lnTo>
                  <a:lnTo>
                    <a:pt x="429" y="547"/>
                  </a:lnTo>
                  <a:lnTo>
                    <a:pt x="426" y="548"/>
                  </a:lnTo>
                  <a:lnTo>
                    <a:pt x="420" y="549"/>
                  </a:lnTo>
                  <a:lnTo>
                    <a:pt x="414" y="550"/>
                  </a:lnTo>
                  <a:lnTo>
                    <a:pt x="409" y="552"/>
                  </a:lnTo>
                  <a:lnTo>
                    <a:pt x="409" y="552"/>
                  </a:lnTo>
                  <a:lnTo>
                    <a:pt x="407" y="553"/>
                  </a:lnTo>
                  <a:lnTo>
                    <a:pt x="408" y="553"/>
                  </a:lnTo>
                  <a:lnTo>
                    <a:pt x="408" y="554"/>
                  </a:lnTo>
                  <a:lnTo>
                    <a:pt x="406" y="555"/>
                  </a:lnTo>
                  <a:lnTo>
                    <a:pt x="406" y="555"/>
                  </a:lnTo>
                  <a:lnTo>
                    <a:pt x="402" y="555"/>
                  </a:lnTo>
                  <a:lnTo>
                    <a:pt x="402" y="555"/>
                  </a:lnTo>
                  <a:lnTo>
                    <a:pt x="401" y="556"/>
                  </a:lnTo>
                  <a:lnTo>
                    <a:pt x="400" y="557"/>
                  </a:lnTo>
                  <a:lnTo>
                    <a:pt x="398" y="557"/>
                  </a:lnTo>
                  <a:lnTo>
                    <a:pt x="398" y="557"/>
                  </a:lnTo>
                  <a:lnTo>
                    <a:pt x="399" y="556"/>
                  </a:lnTo>
                  <a:lnTo>
                    <a:pt x="398" y="555"/>
                  </a:lnTo>
                  <a:lnTo>
                    <a:pt x="395" y="555"/>
                  </a:lnTo>
                  <a:lnTo>
                    <a:pt x="395" y="555"/>
                  </a:lnTo>
                  <a:lnTo>
                    <a:pt x="394" y="553"/>
                  </a:lnTo>
                  <a:lnTo>
                    <a:pt x="394" y="550"/>
                  </a:lnTo>
                  <a:lnTo>
                    <a:pt x="394" y="549"/>
                  </a:lnTo>
                  <a:lnTo>
                    <a:pt x="392" y="548"/>
                  </a:lnTo>
                  <a:lnTo>
                    <a:pt x="392" y="548"/>
                  </a:lnTo>
                  <a:lnTo>
                    <a:pt x="392" y="547"/>
                  </a:lnTo>
                  <a:lnTo>
                    <a:pt x="392" y="546"/>
                  </a:lnTo>
                  <a:lnTo>
                    <a:pt x="393" y="543"/>
                  </a:lnTo>
                  <a:lnTo>
                    <a:pt x="393" y="543"/>
                  </a:lnTo>
                  <a:lnTo>
                    <a:pt x="391" y="542"/>
                  </a:lnTo>
                  <a:lnTo>
                    <a:pt x="391" y="541"/>
                  </a:lnTo>
                  <a:lnTo>
                    <a:pt x="392" y="541"/>
                  </a:lnTo>
                  <a:lnTo>
                    <a:pt x="392" y="541"/>
                  </a:lnTo>
                  <a:lnTo>
                    <a:pt x="391" y="539"/>
                  </a:lnTo>
                  <a:lnTo>
                    <a:pt x="387" y="537"/>
                  </a:lnTo>
                  <a:lnTo>
                    <a:pt x="387" y="537"/>
                  </a:lnTo>
                  <a:lnTo>
                    <a:pt x="387" y="534"/>
                  </a:lnTo>
                  <a:lnTo>
                    <a:pt x="387" y="532"/>
                  </a:lnTo>
                  <a:lnTo>
                    <a:pt x="386" y="529"/>
                  </a:lnTo>
                  <a:lnTo>
                    <a:pt x="386" y="528"/>
                  </a:lnTo>
                  <a:lnTo>
                    <a:pt x="387" y="528"/>
                  </a:lnTo>
                  <a:lnTo>
                    <a:pt x="387" y="528"/>
                  </a:lnTo>
                  <a:lnTo>
                    <a:pt x="387" y="527"/>
                  </a:lnTo>
                  <a:lnTo>
                    <a:pt x="386" y="527"/>
                  </a:lnTo>
                  <a:lnTo>
                    <a:pt x="384" y="526"/>
                  </a:lnTo>
                  <a:lnTo>
                    <a:pt x="384" y="526"/>
                  </a:lnTo>
                  <a:lnTo>
                    <a:pt x="384" y="525"/>
                  </a:lnTo>
                  <a:lnTo>
                    <a:pt x="384" y="523"/>
                  </a:lnTo>
                  <a:lnTo>
                    <a:pt x="384" y="521"/>
                  </a:lnTo>
                  <a:lnTo>
                    <a:pt x="384" y="521"/>
                  </a:lnTo>
                  <a:lnTo>
                    <a:pt x="381" y="519"/>
                  </a:lnTo>
                  <a:lnTo>
                    <a:pt x="381" y="519"/>
                  </a:lnTo>
                  <a:lnTo>
                    <a:pt x="380" y="518"/>
                  </a:lnTo>
                  <a:lnTo>
                    <a:pt x="379" y="516"/>
                  </a:lnTo>
                  <a:lnTo>
                    <a:pt x="379" y="516"/>
                  </a:lnTo>
                  <a:lnTo>
                    <a:pt x="378" y="514"/>
                  </a:lnTo>
                  <a:lnTo>
                    <a:pt x="376" y="513"/>
                  </a:lnTo>
                  <a:lnTo>
                    <a:pt x="376" y="512"/>
                  </a:lnTo>
                  <a:lnTo>
                    <a:pt x="376" y="512"/>
                  </a:lnTo>
                  <a:lnTo>
                    <a:pt x="376" y="514"/>
                  </a:lnTo>
                  <a:lnTo>
                    <a:pt x="376" y="514"/>
                  </a:lnTo>
                  <a:lnTo>
                    <a:pt x="374" y="512"/>
                  </a:lnTo>
                  <a:lnTo>
                    <a:pt x="373" y="509"/>
                  </a:lnTo>
                  <a:lnTo>
                    <a:pt x="371" y="507"/>
                  </a:lnTo>
                  <a:lnTo>
                    <a:pt x="368" y="506"/>
                  </a:lnTo>
                  <a:lnTo>
                    <a:pt x="368" y="506"/>
                  </a:lnTo>
                  <a:lnTo>
                    <a:pt x="369" y="503"/>
                  </a:lnTo>
                  <a:lnTo>
                    <a:pt x="369" y="502"/>
                  </a:lnTo>
                  <a:lnTo>
                    <a:pt x="367" y="499"/>
                  </a:lnTo>
                  <a:lnTo>
                    <a:pt x="366" y="495"/>
                  </a:lnTo>
                  <a:lnTo>
                    <a:pt x="365" y="491"/>
                  </a:lnTo>
                  <a:lnTo>
                    <a:pt x="365" y="491"/>
                  </a:lnTo>
                  <a:lnTo>
                    <a:pt x="365" y="489"/>
                  </a:lnTo>
                  <a:lnTo>
                    <a:pt x="364" y="488"/>
                  </a:lnTo>
                  <a:lnTo>
                    <a:pt x="362" y="488"/>
                  </a:lnTo>
                  <a:lnTo>
                    <a:pt x="361" y="487"/>
                  </a:lnTo>
                  <a:lnTo>
                    <a:pt x="361" y="487"/>
                  </a:lnTo>
                  <a:lnTo>
                    <a:pt x="361" y="486"/>
                  </a:lnTo>
                  <a:lnTo>
                    <a:pt x="359" y="485"/>
                  </a:lnTo>
                  <a:lnTo>
                    <a:pt x="357" y="485"/>
                  </a:lnTo>
                  <a:lnTo>
                    <a:pt x="355" y="484"/>
                  </a:lnTo>
                  <a:lnTo>
                    <a:pt x="355" y="484"/>
                  </a:lnTo>
                  <a:lnTo>
                    <a:pt x="357" y="481"/>
                  </a:lnTo>
                  <a:lnTo>
                    <a:pt x="355" y="481"/>
                  </a:lnTo>
                  <a:lnTo>
                    <a:pt x="354" y="480"/>
                  </a:lnTo>
                  <a:lnTo>
                    <a:pt x="354" y="480"/>
                  </a:lnTo>
                  <a:lnTo>
                    <a:pt x="355" y="479"/>
                  </a:lnTo>
                  <a:lnTo>
                    <a:pt x="355" y="478"/>
                  </a:lnTo>
                  <a:lnTo>
                    <a:pt x="354" y="473"/>
                  </a:lnTo>
                  <a:lnTo>
                    <a:pt x="354" y="473"/>
                  </a:lnTo>
                  <a:lnTo>
                    <a:pt x="354" y="469"/>
                  </a:lnTo>
                  <a:lnTo>
                    <a:pt x="354" y="469"/>
                  </a:lnTo>
                  <a:lnTo>
                    <a:pt x="352" y="469"/>
                  </a:lnTo>
                  <a:lnTo>
                    <a:pt x="352" y="469"/>
                  </a:lnTo>
                  <a:lnTo>
                    <a:pt x="352" y="467"/>
                  </a:lnTo>
                  <a:lnTo>
                    <a:pt x="353" y="466"/>
                  </a:lnTo>
                  <a:lnTo>
                    <a:pt x="353" y="465"/>
                  </a:lnTo>
                  <a:lnTo>
                    <a:pt x="352" y="464"/>
                  </a:lnTo>
                  <a:lnTo>
                    <a:pt x="352" y="464"/>
                  </a:lnTo>
                  <a:lnTo>
                    <a:pt x="352" y="464"/>
                  </a:lnTo>
                  <a:lnTo>
                    <a:pt x="351" y="464"/>
                  </a:lnTo>
                  <a:lnTo>
                    <a:pt x="351" y="466"/>
                  </a:lnTo>
                  <a:lnTo>
                    <a:pt x="350" y="466"/>
                  </a:lnTo>
                  <a:lnTo>
                    <a:pt x="350" y="464"/>
                  </a:lnTo>
                  <a:lnTo>
                    <a:pt x="350" y="464"/>
                  </a:lnTo>
                  <a:lnTo>
                    <a:pt x="348" y="459"/>
                  </a:lnTo>
                  <a:lnTo>
                    <a:pt x="346" y="455"/>
                  </a:lnTo>
                  <a:lnTo>
                    <a:pt x="338" y="447"/>
                  </a:lnTo>
                  <a:lnTo>
                    <a:pt x="338" y="447"/>
                  </a:lnTo>
                  <a:lnTo>
                    <a:pt x="337" y="450"/>
                  </a:lnTo>
                  <a:lnTo>
                    <a:pt x="335" y="452"/>
                  </a:lnTo>
                  <a:lnTo>
                    <a:pt x="335" y="454"/>
                  </a:lnTo>
                  <a:lnTo>
                    <a:pt x="335" y="457"/>
                  </a:lnTo>
                  <a:lnTo>
                    <a:pt x="335" y="457"/>
                  </a:lnTo>
                  <a:lnTo>
                    <a:pt x="333" y="457"/>
                  </a:lnTo>
                  <a:lnTo>
                    <a:pt x="332" y="455"/>
                  </a:lnTo>
                  <a:lnTo>
                    <a:pt x="332" y="454"/>
                  </a:lnTo>
                  <a:lnTo>
                    <a:pt x="331" y="454"/>
                  </a:lnTo>
                  <a:lnTo>
                    <a:pt x="331" y="454"/>
                  </a:lnTo>
                  <a:lnTo>
                    <a:pt x="328" y="454"/>
                  </a:lnTo>
                  <a:lnTo>
                    <a:pt x="327" y="453"/>
                  </a:lnTo>
                  <a:lnTo>
                    <a:pt x="326" y="452"/>
                  </a:lnTo>
                  <a:lnTo>
                    <a:pt x="326" y="452"/>
                  </a:lnTo>
                  <a:lnTo>
                    <a:pt x="327" y="454"/>
                  </a:lnTo>
                  <a:lnTo>
                    <a:pt x="327" y="458"/>
                  </a:lnTo>
                  <a:lnTo>
                    <a:pt x="330" y="460"/>
                  </a:lnTo>
                  <a:lnTo>
                    <a:pt x="330" y="461"/>
                  </a:lnTo>
                  <a:lnTo>
                    <a:pt x="332" y="461"/>
                  </a:lnTo>
                  <a:lnTo>
                    <a:pt x="332" y="461"/>
                  </a:lnTo>
                  <a:lnTo>
                    <a:pt x="331" y="465"/>
                  </a:lnTo>
                  <a:lnTo>
                    <a:pt x="332" y="468"/>
                  </a:lnTo>
                  <a:lnTo>
                    <a:pt x="335" y="475"/>
                  </a:lnTo>
                  <a:lnTo>
                    <a:pt x="335" y="475"/>
                  </a:lnTo>
                  <a:lnTo>
                    <a:pt x="335" y="479"/>
                  </a:lnTo>
                  <a:lnTo>
                    <a:pt x="335" y="479"/>
                  </a:lnTo>
                  <a:lnTo>
                    <a:pt x="337" y="481"/>
                  </a:lnTo>
                  <a:lnTo>
                    <a:pt x="338" y="485"/>
                  </a:lnTo>
                  <a:lnTo>
                    <a:pt x="340" y="492"/>
                  </a:lnTo>
                  <a:lnTo>
                    <a:pt x="340" y="492"/>
                  </a:lnTo>
                  <a:lnTo>
                    <a:pt x="346" y="492"/>
                  </a:lnTo>
                  <a:lnTo>
                    <a:pt x="346" y="492"/>
                  </a:lnTo>
                  <a:lnTo>
                    <a:pt x="345" y="494"/>
                  </a:lnTo>
                  <a:lnTo>
                    <a:pt x="345" y="496"/>
                  </a:lnTo>
                  <a:lnTo>
                    <a:pt x="345" y="496"/>
                  </a:lnTo>
                  <a:lnTo>
                    <a:pt x="346" y="496"/>
                  </a:lnTo>
                  <a:lnTo>
                    <a:pt x="347" y="495"/>
                  </a:lnTo>
                  <a:lnTo>
                    <a:pt x="347" y="495"/>
                  </a:lnTo>
                  <a:lnTo>
                    <a:pt x="350" y="496"/>
                  </a:lnTo>
                  <a:lnTo>
                    <a:pt x="350" y="499"/>
                  </a:lnTo>
                  <a:lnTo>
                    <a:pt x="350" y="500"/>
                  </a:lnTo>
                  <a:lnTo>
                    <a:pt x="351" y="502"/>
                  </a:lnTo>
                  <a:lnTo>
                    <a:pt x="351" y="502"/>
                  </a:lnTo>
                  <a:lnTo>
                    <a:pt x="352" y="503"/>
                  </a:lnTo>
                  <a:lnTo>
                    <a:pt x="354" y="505"/>
                  </a:lnTo>
                  <a:lnTo>
                    <a:pt x="354" y="505"/>
                  </a:lnTo>
                  <a:lnTo>
                    <a:pt x="354" y="506"/>
                  </a:lnTo>
                  <a:lnTo>
                    <a:pt x="354" y="507"/>
                  </a:lnTo>
                  <a:lnTo>
                    <a:pt x="354" y="507"/>
                  </a:lnTo>
                  <a:lnTo>
                    <a:pt x="355" y="507"/>
                  </a:lnTo>
                  <a:lnTo>
                    <a:pt x="355" y="507"/>
                  </a:lnTo>
                  <a:lnTo>
                    <a:pt x="355" y="508"/>
                  </a:lnTo>
                  <a:lnTo>
                    <a:pt x="355" y="509"/>
                  </a:lnTo>
                  <a:lnTo>
                    <a:pt x="354" y="511"/>
                  </a:lnTo>
                  <a:lnTo>
                    <a:pt x="354" y="511"/>
                  </a:lnTo>
                  <a:lnTo>
                    <a:pt x="355" y="513"/>
                  </a:lnTo>
                  <a:lnTo>
                    <a:pt x="357" y="514"/>
                  </a:lnTo>
                  <a:lnTo>
                    <a:pt x="357" y="514"/>
                  </a:lnTo>
                  <a:lnTo>
                    <a:pt x="357" y="515"/>
                  </a:lnTo>
                  <a:lnTo>
                    <a:pt x="357" y="516"/>
                  </a:lnTo>
                  <a:lnTo>
                    <a:pt x="357" y="516"/>
                  </a:lnTo>
                  <a:lnTo>
                    <a:pt x="359" y="516"/>
                  </a:lnTo>
                  <a:lnTo>
                    <a:pt x="359" y="516"/>
                  </a:lnTo>
                  <a:lnTo>
                    <a:pt x="359" y="521"/>
                  </a:lnTo>
                  <a:lnTo>
                    <a:pt x="359" y="523"/>
                  </a:lnTo>
                  <a:lnTo>
                    <a:pt x="361" y="523"/>
                  </a:lnTo>
                  <a:lnTo>
                    <a:pt x="361" y="523"/>
                  </a:lnTo>
                  <a:lnTo>
                    <a:pt x="362" y="528"/>
                  </a:lnTo>
                  <a:lnTo>
                    <a:pt x="364" y="533"/>
                  </a:lnTo>
                  <a:lnTo>
                    <a:pt x="364" y="533"/>
                  </a:lnTo>
                  <a:lnTo>
                    <a:pt x="366" y="536"/>
                  </a:lnTo>
                  <a:lnTo>
                    <a:pt x="366" y="536"/>
                  </a:lnTo>
                  <a:lnTo>
                    <a:pt x="367" y="539"/>
                  </a:lnTo>
                  <a:lnTo>
                    <a:pt x="368" y="541"/>
                  </a:lnTo>
                  <a:lnTo>
                    <a:pt x="368" y="541"/>
                  </a:lnTo>
                  <a:lnTo>
                    <a:pt x="371" y="542"/>
                  </a:lnTo>
                  <a:lnTo>
                    <a:pt x="371" y="542"/>
                  </a:lnTo>
                  <a:lnTo>
                    <a:pt x="372" y="543"/>
                  </a:lnTo>
                  <a:lnTo>
                    <a:pt x="372" y="545"/>
                  </a:lnTo>
                  <a:lnTo>
                    <a:pt x="372" y="546"/>
                  </a:lnTo>
                  <a:lnTo>
                    <a:pt x="373" y="547"/>
                  </a:lnTo>
                  <a:lnTo>
                    <a:pt x="373" y="547"/>
                  </a:lnTo>
                  <a:lnTo>
                    <a:pt x="374" y="548"/>
                  </a:lnTo>
                  <a:lnTo>
                    <a:pt x="374" y="549"/>
                  </a:lnTo>
                  <a:lnTo>
                    <a:pt x="374" y="553"/>
                  </a:lnTo>
                  <a:lnTo>
                    <a:pt x="374" y="553"/>
                  </a:lnTo>
                  <a:lnTo>
                    <a:pt x="378" y="552"/>
                  </a:lnTo>
                  <a:lnTo>
                    <a:pt x="380" y="553"/>
                  </a:lnTo>
                  <a:lnTo>
                    <a:pt x="382" y="555"/>
                  </a:lnTo>
                  <a:lnTo>
                    <a:pt x="387" y="555"/>
                  </a:lnTo>
                  <a:lnTo>
                    <a:pt x="387" y="555"/>
                  </a:lnTo>
                  <a:lnTo>
                    <a:pt x="387" y="557"/>
                  </a:lnTo>
                  <a:lnTo>
                    <a:pt x="388" y="560"/>
                  </a:lnTo>
                  <a:lnTo>
                    <a:pt x="389" y="563"/>
                  </a:lnTo>
                  <a:lnTo>
                    <a:pt x="391" y="566"/>
                  </a:lnTo>
                  <a:lnTo>
                    <a:pt x="391" y="566"/>
                  </a:lnTo>
                  <a:lnTo>
                    <a:pt x="393" y="569"/>
                  </a:lnTo>
                  <a:lnTo>
                    <a:pt x="396" y="570"/>
                  </a:lnTo>
                  <a:lnTo>
                    <a:pt x="401" y="571"/>
                  </a:lnTo>
                  <a:lnTo>
                    <a:pt x="406" y="571"/>
                  </a:lnTo>
                  <a:lnTo>
                    <a:pt x="416" y="571"/>
                  </a:lnTo>
                  <a:lnTo>
                    <a:pt x="427" y="570"/>
                  </a:lnTo>
                  <a:lnTo>
                    <a:pt x="427" y="570"/>
                  </a:lnTo>
                  <a:lnTo>
                    <a:pt x="427" y="570"/>
                  </a:lnTo>
                  <a:lnTo>
                    <a:pt x="428" y="569"/>
                  </a:lnTo>
                  <a:lnTo>
                    <a:pt x="428" y="567"/>
                  </a:lnTo>
                  <a:lnTo>
                    <a:pt x="428" y="567"/>
                  </a:lnTo>
                  <a:lnTo>
                    <a:pt x="432" y="567"/>
                  </a:lnTo>
                  <a:lnTo>
                    <a:pt x="434" y="568"/>
                  </a:lnTo>
                  <a:lnTo>
                    <a:pt x="437" y="567"/>
                  </a:lnTo>
                  <a:lnTo>
                    <a:pt x="437" y="566"/>
                  </a:lnTo>
                  <a:lnTo>
                    <a:pt x="437" y="564"/>
                  </a:lnTo>
                  <a:lnTo>
                    <a:pt x="437" y="564"/>
                  </a:lnTo>
                  <a:lnTo>
                    <a:pt x="440" y="566"/>
                  </a:lnTo>
                  <a:lnTo>
                    <a:pt x="440" y="568"/>
                  </a:lnTo>
                  <a:lnTo>
                    <a:pt x="439" y="571"/>
                  </a:lnTo>
                  <a:lnTo>
                    <a:pt x="439" y="571"/>
                  </a:lnTo>
                  <a:lnTo>
                    <a:pt x="437" y="574"/>
                  </a:lnTo>
                  <a:lnTo>
                    <a:pt x="437" y="574"/>
                  </a:lnTo>
                  <a:lnTo>
                    <a:pt x="437" y="579"/>
                  </a:lnTo>
                  <a:lnTo>
                    <a:pt x="437" y="583"/>
                  </a:lnTo>
                  <a:lnTo>
                    <a:pt x="437" y="583"/>
                  </a:lnTo>
                  <a:lnTo>
                    <a:pt x="434" y="583"/>
                  </a:lnTo>
                  <a:lnTo>
                    <a:pt x="434" y="583"/>
                  </a:lnTo>
                  <a:lnTo>
                    <a:pt x="434" y="587"/>
                  </a:lnTo>
                  <a:lnTo>
                    <a:pt x="433" y="593"/>
                  </a:lnTo>
                  <a:lnTo>
                    <a:pt x="433" y="593"/>
                  </a:lnTo>
                  <a:lnTo>
                    <a:pt x="430" y="595"/>
                  </a:lnTo>
                  <a:lnTo>
                    <a:pt x="429" y="597"/>
                  </a:lnTo>
                  <a:lnTo>
                    <a:pt x="429" y="601"/>
                  </a:lnTo>
                  <a:lnTo>
                    <a:pt x="429" y="601"/>
                  </a:lnTo>
                  <a:lnTo>
                    <a:pt x="428" y="601"/>
                  </a:lnTo>
                  <a:lnTo>
                    <a:pt x="427" y="602"/>
                  </a:lnTo>
                  <a:lnTo>
                    <a:pt x="426" y="604"/>
                  </a:lnTo>
                  <a:lnTo>
                    <a:pt x="425" y="608"/>
                  </a:lnTo>
                  <a:lnTo>
                    <a:pt x="423" y="608"/>
                  </a:lnTo>
                  <a:lnTo>
                    <a:pt x="422" y="608"/>
                  </a:lnTo>
                  <a:lnTo>
                    <a:pt x="422" y="608"/>
                  </a:lnTo>
                  <a:lnTo>
                    <a:pt x="422" y="611"/>
                  </a:lnTo>
                  <a:lnTo>
                    <a:pt x="421" y="614"/>
                  </a:lnTo>
                  <a:lnTo>
                    <a:pt x="421" y="615"/>
                  </a:lnTo>
                  <a:lnTo>
                    <a:pt x="420" y="618"/>
                  </a:lnTo>
                  <a:lnTo>
                    <a:pt x="420" y="618"/>
                  </a:lnTo>
                  <a:lnTo>
                    <a:pt x="419" y="617"/>
                  </a:lnTo>
                  <a:lnTo>
                    <a:pt x="418" y="618"/>
                  </a:lnTo>
                  <a:lnTo>
                    <a:pt x="416" y="620"/>
                  </a:lnTo>
                  <a:lnTo>
                    <a:pt x="415" y="622"/>
                  </a:lnTo>
                  <a:lnTo>
                    <a:pt x="414" y="623"/>
                  </a:lnTo>
                  <a:lnTo>
                    <a:pt x="413" y="623"/>
                  </a:lnTo>
                  <a:lnTo>
                    <a:pt x="413" y="623"/>
                  </a:lnTo>
                  <a:lnTo>
                    <a:pt x="413" y="628"/>
                  </a:lnTo>
                  <a:lnTo>
                    <a:pt x="413" y="628"/>
                  </a:lnTo>
                  <a:lnTo>
                    <a:pt x="410" y="627"/>
                  </a:lnTo>
                  <a:lnTo>
                    <a:pt x="410" y="625"/>
                  </a:lnTo>
                  <a:lnTo>
                    <a:pt x="409" y="625"/>
                  </a:lnTo>
                  <a:lnTo>
                    <a:pt x="409" y="625"/>
                  </a:lnTo>
                  <a:lnTo>
                    <a:pt x="407" y="627"/>
                  </a:lnTo>
                  <a:lnTo>
                    <a:pt x="407" y="628"/>
                  </a:lnTo>
                  <a:lnTo>
                    <a:pt x="406" y="629"/>
                  </a:lnTo>
                  <a:lnTo>
                    <a:pt x="402" y="630"/>
                  </a:lnTo>
                  <a:lnTo>
                    <a:pt x="402" y="630"/>
                  </a:lnTo>
                  <a:lnTo>
                    <a:pt x="398" y="632"/>
                  </a:lnTo>
                  <a:lnTo>
                    <a:pt x="398" y="632"/>
                  </a:lnTo>
                  <a:lnTo>
                    <a:pt x="398" y="634"/>
                  </a:lnTo>
                  <a:lnTo>
                    <a:pt x="398" y="634"/>
                  </a:lnTo>
                  <a:lnTo>
                    <a:pt x="392" y="637"/>
                  </a:lnTo>
                  <a:lnTo>
                    <a:pt x="392" y="637"/>
                  </a:lnTo>
                  <a:lnTo>
                    <a:pt x="387" y="642"/>
                  </a:lnTo>
                  <a:lnTo>
                    <a:pt x="384" y="644"/>
                  </a:lnTo>
                  <a:lnTo>
                    <a:pt x="381" y="644"/>
                  </a:lnTo>
                  <a:lnTo>
                    <a:pt x="381" y="644"/>
                  </a:lnTo>
                  <a:lnTo>
                    <a:pt x="381" y="648"/>
                  </a:lnTo>
                  <a:lnTo>
                    <a:pt x="380" y="649"/>
                  </a:lnTo>
                  <a:lnTo>
                    <a:pt x="379" y="650"/>
                  </a:lnTo>
                  <a:lnTo>
                    <a:pt x="379" y="652"/>
                  </a:lnTo>
                  <a:lnTo>
                    <a:pt x="379" y="652"/>
                  </a:lnTo>
                  <a:lnTo>
                    <a:pt x="378" y="654"/>
                  </a:lnTo>
                  <a:lnTo>
                    <a:pt x="376" y="654"/>
                  </a:lnTo>
                  <a:lnTo>
                    <a:pt x="374" y="652"/>
                  </a:lnTo>
                  <a:lnTo>
                    <a:pt x="374" y="652"/>
                  </a:lnTo>
                  <a:lnTo>
                    <a:pt x="374" y="654"/>
                  </a:lnTo>
                  <a:lnTo>
                    <a:pt x="374" y="655"/>
                  </a:lnTo>
                  <a:lnTo>
                    <a:pt x="373" y="656"/>
                  </a:lnTo>
                  <a:lnTo>
                    <a:pt x="373" y="657"/>
                  </a:lnTo>
                  <a:lnTo>
                    <a:pt x="373" y="657"/>
                  </a:lnTo>
                  <a:lnTo>
                    <a:pt x="374" y="658"/>
                  </a:lnTo>
                  <a:lnTo>
                    <a:pt x="373" y="659"/>
                  </a:lnTo>
                  <a:lnTo>
                    <a:pt x="372" y="659"/>
                  </a:lnTo>
                  <a:lnTo>
                    <a:pt x="371" y="662"/>
                  </a:lnTo>
                  <a:lnTo>
                    <a:pt x="371" y="662"/>
                  </a:lnTo>
                  <a:lnTo>
                    <a:pt x="371" y="663"/>
                  </a:lnTo>
                  <a:lnTo>
                    <a:pt x="369" y="663"/>
                  </a:lnTo>
                  <a:lnTo>
                    <a:pt x="368" y="663"/>
                  </a:lnTo>
                  <a:lnTo>
                    <a:pt x="368" y="663"/>
                  </a:lnTo>
                  <a:lnTo>
                    <a:pt x="368" y="663"/>
                  </a:lnTo>
                  <a:lnTo>
                    <a:pt x="368" y="666"/>
                  </a:lnTo>
                  <a:lnTo>
                    <a:pt x="368" y="666"/>
                  </a:lnTo>
                  <a:lnTo>
                    <a:pt x="366" y="675"/>
                  </a:lnTo>
                  <a:lnTo>
                    <a:pt x="365" y="679"/>
                  </a:lnTo>
                  <a:lnTo>
                    <a:pt x="365" y="684"/>
                  </a:lnTo>
                  <a:lnTo>
                    <a:pt x="365" y="684"/>
                  </a:lnTo>
                  <a:lnTo>
                    <a:pt x="366" y="688"/>
                  </a:lnTo>
                  <a:lnTo>
                    <a:pt x="368" y="690"/>
                  </a:lnTo>
                  <a:lnTo>
                    <a:pt x="368" y="690"/>
                  </a:lnTo>
                  <a:lnTo>
                    <a:pt x="368" y="696"/>
                  </a:lnTo>
                  <a:lnTo>
                    <a:pt x="368" y="699"/>
                  </a:lnTo>
                  <a:lnTo>
                    <a:pt x="368" y="699"/>
                  </a:lnTo>
                  <a:lnTo>
                    <a:pt x="369" y="703"/>
                  </a:lnTo>
                  <a:lnTo>
                    <a:pt x="371" y="705"/>
                  </a:lnTo>
                  <a:lnTo>
                    <a:pt x="371" y="706"/>
                  </a:lnTo>
                  <a:lnTo>
                    <a:pt x="371" y="706"/>
                  </a:lnTo>
                  <a:lnTo>
                    <a:pt x="372" y="706"/>
                  </a:lnTo>
                  <a:lnTo>
                    <a:pt x="373" y="708"/>
                  </a:lnTo>
                  <a:lnTo>
                    <a:pt x="372" y="710"/>
                  </a:lnTo>
                  <a:lnTo>
                    <a:pt x="371" y="712"/>
                  </a:lnTo>
                  <a:lnTo>
                    <a:pt x="372" y="713"/>
                  </a:lnTo>
                  <a:lnTo>
                    <a:pt x="374" y="715"/>
                  </a:lnTo>
                  <a:lnTo>
                    <a:pt x="374" y="715"/>
                  </a:lnTo>
                  <a:lnTo>
                    <a:pt x="374" y="719"/>
                  </a:lnTo>
                  <a:lnTo>
                    <a:pt x="374" y="725"/>
                  </a:lnTo>
                  <a:lnTo>
                    <a:pt x="375" y="730"/>
                  </a:lnTo>
                  <a:lnTo>
                    <a:pt x="374" y="734"/>
                  </a:lnTo>
                  <a:lnTo>
                    <a:pt x="374" y="734"/>
                  </a:lnTo>
                  <a:lnTo>
                    <a:pt x="373" y="738"/>
                  </a:lnTo>
                  <a:lnTo>
                    <a:pt x="372" y="740"/>
                  </a:lnTo>
                  <a:lnTo>
                    <a:pt x="371" y="744"/>
                  </a:lnTo>
                  <a:lnTo>
                    <a:pt x="369" y="747"/>
                  </a:lnTo>
                  <a:lnTo>
                    <a:pt x="369" y="747"/>
                  </a:lnTo>
                  <a:lnTo>
                    <a:pt x="367" y="747"/>
                  </a:lnTo>
                  <a:lnTo>
                    <a:pt x="364" y="750"/>
                  </a:lnTo>
                  <a:lnTo>
                    <a:pt x="359" y="753"/>
                  </a:lnTo>
                  <a:lnTo>
                    <a:pt x="359" y="753"/>
                  </a:lnTo>
                  <a:lnTo>
                    <a:pt x="358" y="754"/>
                  </a:lnTo>
                  <a:lnTo>
                    <a:pt x="359" y="756"/>
                  </a:lnTo>
                  <a:lnTo>
                    <a:pt x="359" y="756"/>
                  </a:lnTo>
                  <a:lnTo>
                    <a:pt x="358" y="756"/>
                  </a:lnTo>
                  <a:lnTo>
                    <a:pt x="357" y="757"/>
                  </a:lnTo>
                  <a:lnTo>
                    <a:pt x="354" y="757"/>
                  </a:lnTo>
                  <a:lnTo>
                    <a:pt x="354" y="757"/>
                  </a:lnTo>
                  <a:lnTo>
                    <a:pt x="353" y="757"/>
                  </a:lnTo>
                  <a:lnTo>
                    <a:pt x="353" y="758"/>
                  </a:lnTo>
                  <a:lnTo>
                    <a:pt x="352" y="760"/>
                  </a:lnTo>
                  <a:lnTo>
                    <a:pt x="352" y="760"/>
                  </a:lnTo>
                  <a:lnTo>
                    <a:pt x="351" y="759"/>
                  </a:lnTo>
                  <a:lnTo>
                    <a:pt x="350" y="758"/>
                  </a:lnTo>
                  <a:lnTo>
                    <a:pt x="350" y="760"/>
                  </a:lnTo>
                  <a:lnTo>
                    <a:pt x="350" y="760"/>
                  </a:lnTo>
                  <a:lnTo>
                    <a:pt x="348" y="760"/>
                  </a:lnTo>
                  <a:lnTo>
                    <a:pt x="348" y="761"/>
                  </a:lnTo>
                  <a:lnTo>
                    <a:pt x="346" y="761"/>
                  </a:lnTo>
                  <a:lnTo>
                    <a:pt x="346" y="761"/>
                  </a:lnTo>
                  <a:lnTo>
                    <a:pt x="344" y="765"/>
                  </a:lnTo>
                  <a:lnTo>
                    <a:pt x="342" y="766"/>
                  </a:lnTo>
                  <a:lnTo>
                    <a:pt x="340" y="766"/>
                  </a:lnTo>
                  <a:lnTo>
                    <a:pt x="340" y="766"/>
                  </a:lnTo>
                  <a:lnTo>
                    <a:pt x="339" y="773"/>
                  </a:lnTo>
                  <a:lnTo>
                    <a:pt x="339" y="781"/>
                  </a:lnTo>
                  <a:lnTo>
                    <a:pt x="341" y="800"/>
                  </a:lnTo>
                  <a:lnTo>
                    <a:pt x="341" y="800"/>
                  </a:lnTo>
                  <a:lnTo>
                    <a:pt x="339" y="801"/>
                  </a:lnTo>
                  <a:lnTo>
                    <a:pt x="339" y="801"/>
                  </a:lnTo>
                  <a:lnTo>
                    <a:pt x="338" y="800"/>
                  </a:lnTo>
                  <a:lnTo>
                    <a:pt x="338" y="800"/>
                  </a:lnTo>
                  <a:lnTo>
                    <a:pt x="337" y="801"/>
                  </a:lnTo>
                  <a:lnTo>
                    <a:pt x="337" y="802"/>
                  </a:lnTo>
                  <a:lnTo>
                    <a:pt x="337" y="804"/>
                  </a:lnTo>
                  <a:lnTo>
                    <a:pt x="337" y="804"/>
                  </a:lnTo>
                  <a:lnTo>
                    <a:pt x="335" y="804"/>
                  </a:lnTo>
                  <a:lnTo>
                    <a:pt x="333" y="804"/>
                  </a:lnTo>
                  <a:lnTo>
                    <a:pt x="332" y="804"/>
                  </a:lnTo>
                  <a:lnTo>
                    <a:pt x="332" y="806"/>
                  </a:lnTo>
                  <a:lnTo>
                    <a:pt x="332" y="806"/>
                  </a:lnTo>
                  <a:lnTo>
                    <a:pt x="331" y="807"/>
                  </a:lnTo>
                  <a:lnTo>
                    <a:pt x="328" y="807"/>
                  </a:lnTo>
                  <a:lnTo>
                    <a:pt x="326" y="808"/>
                  </a:lnTo>
                  <a:lnTo>
                    <a:pt x="324" y="811"/>
                  </a:lnTo>
                  <a:lnTo>
                    <a:pt x="324" y="811"/>
                  </a:lnTo>
                  <a:lnTo>
                    <a:pt x="324" y="820"/>
                  </a:lnTo>
                  <a:lnTo>
                    <a:pt x="324" y="820"/>
                  </a:lnTo>
                  <a:lnTo>
                    <a:pt x="323" y="821"/>
                  </a:lnTo>
                  <a:lnTo>
                    <a:pt x="321" y="822"/>
                  </a:lnTo>
                  <a:lnTo>
                    <a:pt x="320" y="827"/>
                  </a:lnTo>
                  <a:lnTo>
                    <a:pt x="320" y="827"/>
                  </a:lnTo>
                  <a:lnTo>
                    <a:pt x="318" y="829"/>
                  </a:lnTo>
                  <a:lnTo>
                    <a:pt x="318" y="829"/>
                  </a:lnTo>
                  <a:lnTo>
                    <a:pt x="317" y="833"/>
                  </a:lnTo>
                  <a:lnTo>
                    <a:pt x="316" y="835"/>
                  </a:lnTo>
                  <a:lnTo>
                    <a:pt x="314" y="836"/>
                  </a:lnTo>
                  <a:lnTo>
                    <a:pt x="314" y="836"/>
                  </a:lnTo>
                  <a:lnTo>
                    <a:pt x="314" y="839"/>
                  </a:lnTo>
                  <a:lnTo>
                    <a:pt x="314" y="840"/>
                  </a:lnTo>
                  <a:lnTo>
                    <a:pt x="314" y="840"/>
                  </a:lnTo>
                  <a:lnTo>
                    <a:pt x="313" y="840"/>
                  </a:lnTo>
                  <a:lnTo>
                    <a:pt x="311" y="840"/>
                  </a:lnTo>
                  <a:lnTo>
                    <a:pt x="311" y="840"/>
                  </a:lnTo>
                  <a:lnTo>
                    <a:pt x="311" y="842"/>
                  </a:lnTo>
                  <a:lnTo>
                    <a:pt x="311" y="845"/>
                  </a:lnTo>
                  <a:lnTo>
                    <a:pt x="311" y="845"/>
                  </a:lnTo>
                  <a:lnTo>
                    <a:pt x="310" y="845"/>
                  </a:lnTo>
                  <a:lnTo>
                    <a:pt x="308" y="845"/>
                  </a:lnTo>
                  <a:lnTo>
                    <a:pt x="308" y="845"/>
                  </a:lnTo>
                  <a:lnTo>
                    <a:pt x="308" y="847"/>
                  </a:lnTo>
                  <a:lnTo>
                    <a:pt x="308" y="848"/>
                  </a:lnTo>
                  <a:lnTo>
                    <a:pt x="308" y="848"/>
                  </a:lnTo>
                  <a:lnTo>
                    <a:pt x="306" y="848"/>
                  </a:lnTo>
                  <a:lnTo>
                    <a:pt x="305" y="848"/>
                  </a:lnTo>
                  <a:lnTo>
                    <a:pt x="305" y="848"/>
                  </a:lnTo>
                  <a:lnTo>
                    <a:pt x="303" y="851"/>
                  </a:lnTo>
                  <a:lnTo>
                    <a:pt x="301" y="853"/>
                  </a:lnTo>
                  <a:lnTo>
                    <a:pt x="301" y="853"/>
                  </a:lnTo>
                  <a:lnTo>
                    <a:pt x="301" y="854"/>
                  </a:lnTo>
                  <a:lnTo>
                    <a:pt x="300" y="854"/>
                  </a:lnTo>
                  <a:lnTo>
                    <a:pt x="299" y="854"/>
                  </a:lnTo>
                  <a:lnTo>
                    <a:pt x="299" y="854"/>
                  </a:lnTo>
                  <a:lnTo>
                    <a:pt x="299" y="856"/>
                  </a:lnTo>
                  <a:lnTo>
                    <a:pt x="299" y="858"/>
                  </a:lnTo>
                  <a:lnTo>
                    <a:pt x="299" y="858"/>
                  </a:lnTo>
                  <a:lnTo>
                    <a:pt x="297" y="858"/>
                  </a:lnTo>
                  <a:lnTo>
                    <a:pt x="296" y="858"/>
                  </a:lnTo>
                  <a:lnTo>
                    <a:pt x="296" y="858"/>
                  </a:lnTo>
                  <a:lnTo>
                    <a:pt x="292" y="861"/>
                  </a:lnTo>
                  <a:lnTo>
                    <a:pt x="292" y="861"/>
                  </a:lnTo>
                  <a:lnTo>
                    <a:pt x="290" y="863"/>
                  </a:lnTo>
                  <a:lnTo>
                    <a:pt x="290" y="863"/>
                  </a:lnTo>
                  <a:lnTo>
                    <a:pt x="285" y="866"/>
                  </a:lnTo>
                  <a:lnTo>
                    <a:pt x="285" y="866"/>
                  </a:lnTo>
                  <a:lnTo>
                    <a:pt x="283" y="865"/>
                  </a:lnTo>
                  <a:lnTo>
                    <a:pt x="282" y="866"/>
                  </a:lnTo>
                  <a:lnTo>
                    <a:pt x="282" y="866"/>
                  </a:lnTo>
                  <a:lnTo>
                    <a:pt x="278" y="867"/>
                  </a:lnTo>
                  <a:lnTo>
                    <a:pt x="275" y="867"/>
                  </a:lnTo>
                  <a:lnTo>
                    <a:pt x="275" y="867"/>
                  </a:lnTo>
                  <a:lnTo>
                    <a:pt x="269" y="868"/>
                  </a:lnTo>
                  <a:lnTo>
                    <a:pt x="264" y="869"/>
                  </a:lnTo>
                  <a:lnTo>
                    <a:pt x="263" y="868"/>
                  </a:lnTo>
                  <a:lnTo>
                    <a:pt x="260" y="867"/>
                  </a:lnTo>
                  <a:lnTo>
                    <a:pt x="260" y="867"/>
                  </a:lnTo>
                  <a:lnTo>
                    <a:pt x="259" y="867"/>
                  </a:lnTo>
                  <a:lnTo>
                    <a:pt x="260" y="868"/>
                  </a:lnTo>
                  <a:lnTo>
                    <a:pt x="260" y="868"/>
                  </a:lnTo>
                  <a:lnTo>
                    <a:pt x="260" y="868"/>
                  </a:lnTo>
                  <a:lnTo>
                    <a:pt x="259" y="870"/>
                  </a:lnTo>
                  <a:lnTo>
                    <a:pt x="257" y="870"/>
                  </a:lnTo>
                  <a:lnTo>
                    <a:pt x="253" y="870"/>
                  </a:lnTo>
                  <a:lnTo>
                    <a:pt x="250" y="870"/>
                  </a:lnTo>
                  <a:lnTo>
                    <a:pt x="250" y="870"/>
                  </a:lnTo>
                  <a:lnTo>
                    <a:pt x="249" y="870"/>
                  </a:lnTo>
                  <a:lnTo>
                    <a:pt x="249" y="870"/>
                  </a:lnTo>
                  <a:lnTo>
                    <a:pt x="250" y="872"/>
                  </a:lnTo>
                  <a:lnTo>
                    <a:pt x="250" y="872"/>
                  </a:lnTo>
                  <a:lnTo>
                    <a:pt x="248" y="873"/>
                  </a:lnTo>
                  <a:lnTo>
                    <a:pt x="244" y="872"/>
                  </a:lnTo>
                  <a:lnTo>
                    <a:pt x="239" y="870"/>
                  </a:lnTo>
                  <a:lnTo>
                    <a:pt x="236" y="870"/>
                  </a:lnTo>
                  <a:lnTo>
                    <a:pt x="236" y="870"/>
                  </a:lnTo>
                  <a:lnTo>
                    <a:pt x="235" y="865"/>
                  </a:lnTo>
                  <a:lnTo>
                    <a:pt x="232" y="860"/>
                  </a:lnTo>
                  <a:lnTo>
                    <a:pt x="231" y="856"/>
                  </a:lnTo>
                  <a:lnTo>
                    <a:pt x="231" y="854"/>
                  </a:lnTo>
                  <a:lnTo>
                    <a:pt x="232" y="852"/>
                  </a:lnTo>
                  <a:lnTo>
                    <a:pt x="232" y="852"/>
                  </a:lnTo>
                  <a:lnTo>
                    <a:pt x="230" y="849"/>
                  </a:lnTo>
                  <a:lnTo>
                    <a:pt x="228" y="847"/>
                  </a:lnTo>
                  <a:lnTo>
                    <a:pt x="226" y="844"/>
                  </a:lnTo>
                  <a:lnTo>
                    <a:pt x="226" y="839"/>
                  </a:lnTo>
                  <a:lnTo>
                    <a:pt x="226" y="839"/>
                  </a:lnTo>
                  <a:lnTo>
                    <a:pt x="224" y="841"/>
                  </a:lnTo>
                  <a:lnTo>
                    <a:pt x="224" y="841"/>
                  </a:lnTo>
                  <a:lnTo>
                    <a:pt x="224" y="841"/>
                  </a:lnTo>
                  <a:lnTo>
                    <a:pt x="224" y="838"/>
                  </a:lnTo>
                  <a:lnTo>
                    <a:pt x="223" y="834"/>
                  </a:lnTo>
                  <a:lnTo>
                    <a:pt x="223" y="834"/>
                  </a:lnTo>
                  <a:lnTo>
                    <a:pt x="221" y="828"/>
                  </a:lnTo>
                  <a:lnTo>
                    <a:pt x="217" y="824"/>
                  </a:lnTo>
                  <a:lnTo>
                    <a:pt x="214" y="818"/>
                  </a:lnTo>
                  <a:lnTo>
                    <a:pt x="214" y="815"/>
                  </a:lnTo>
                  <a:lnTo>
                    <a:pt x="214" y="812"/>
                  </a:lnTo>
                  <a:lnTo>
                    <a:pt x="214" y="812"/>
                  </a:lnTo>
                  <a:lnTo>
                    <a:pt x="212" y="812"/>
                  </a:lnTo>
                  <a:lnTo>
                    <a:pt x="212" y="813"/>
                  </a:lnTo>
                  <a:lnTo>
                    <a:pt x="212" y="815"/>
                  </a:lnTo>
                  <a:lnTo>
                    <a:pt x="212" y="815"/>
                  </a:lnTo>
                  <a:lnTo>
                    <a:pt x="211" y="814"/>
                  </a:lnTo>
                  <a:lnTo>
                    <a:pt x="210" y="813"/>
                  </a:lnTo>
                  <a:lnTo>
                    <a:pt x="210" y="810"/>
                  </a:lnTo>
                  <a:lnTo>
                    <a:pt x="210" y="807"/>
                  </a:lnTo>
                  <a:lnTo>
                    <a:pt x="209" y="808"/>
                  </a:lnTo>
                  <a:lnTo>
                    <a:pt x="209" y="808"/>
                  </a:lnTo>
                  <a:lnTo>
                    <a:pt x="208" y="806"/>
                  </a:lnTo>
                  <a:lnTo>
                    <a:pt x="207" y="804"/>
                  </a:lnTo>
                  <a:lnTo>
                    <a:pt x="208" y="798"/>
                  </a:lnTo>
                  <a:lnTo>
                    <a:pt x="208" y="798"/>
                  </a:lnTo>
                  <a:lnTo>
                    <a:pt x="208" y="791"/>
                  </a:lnTo>
                  <a:lnTo>
                    <a:pt x="208" y="787"/>
                  </a:lnTo>
                  <a:lnTo>
                    <a:pt x="205" y="784"/>
                  </a:lnTo>
                  <a:lnTo>
                    <a:pt x="205" y="784"/>
                  </a:lnTo>
                  <a:lnTo>
                    <a:pt x="205" y="783"/>
                  </a:lnTo>
                  <a:lnTo>
                    <a:pt x="204" y="783"/>
                  </a:lnTo>
                  <a:lnTo>
                    <a:pt x="201" y="781"/>
                  </a:lnTo>
                  <a:lnTo>
                    <a:pt x="201" y="781"/>
                  </a:lnTo>
                  <a:lnTo>
                    <a:pt x="202" y="779"/>
                  </a:lnTo>
                  <a:lnTo>
                    <a:pt x="202" y="778"/>
                  </a:lnTo>
                  <a:lnTo>
                    <a:pt x="198" y="779"/>
                  </a:lnTo>
                  <a:lnTo>
                    <a:pt x="198" y="779"/>
                  </a:lnTo>
                  <a:lnTo>
                    <a:pt x="198" y="777"/>
                  </a:lnTo>
                  <a:lnTo>
                    <a:pt x="198" y="774"/>
                  </a:lnTo>
                  <a:lnTo>
                    <a:pt x="198" y="774"/>
                  </a:lnTo>
                  <a:lnTo>
                    <a:pt x="195" y="774"/>
                  </a:lnTo>
                  <a:lnTo>
                    <a:pt x="195" y="774"/>
                  </a:lnTo>
                  <a:lnTo>
                    <a:pt x="196" y="771"/>
                  </a:lnTo>
                  <a:lnTo>
                    <a:pt x="196" y="770"/>
                  </a:lnTo>
                  <a:lnTo>
                    <a:pt x="194" y="770"/>
                  </a:lnTo>
                  <a:lnTo>
                    <a:pt x="194" y="770"/>
                  </a:lnTo>
                  <a:lnTo>
                    <a:pt x="194" y="766"/>
                  </a:lnTo>
                  <a:lnTo>
                    <a:pt x="195" y="765"/>
                  </a:lnTo>
                  <a:lnTo>
                    <a:pt x="195" y="763"/>
                  </a:lnTo>
                  <a:lnTo>
                    <a:pt x="195" y="763"/>
                  </a:lnTo>
                  <a:lnTo>
                    <a:pt x="194" y="761"/>
                  </a:lnTo>
                  <a:lnTo>
                    <a:pt x="194" y="759"/>
                  </a:lnTo>
                  <a:lnTo>
                    <a:pt x="192" y="757"/>
                  </a:lnTo>
                  <a:lnTo>
                    <a:pt x="190" y="757"/>
                  </a:lnTo>
                  <a:lnTo>
                    <a:pt x="190" y="757"/>
                  </a:lnTo>
                  <a:lnTo>
                    <a:pt x="190" y="747"/>
                  </a:lnTo>
                  <a:lnTo>
                    <a:pt x="191" y="740"/>
                  </a:lnTo>
                  <a:lnTo>
                    <a:pt x="194" y="734"/>
                  </a:lnTo>
                  <a:lnTo>
                    <a:pt x="198" y="729"/>
                  </a:lnTo>
                  <a:lnTo>
                    <a:pt x="198" y="729"/>
                  </a:lnTo>
                  <a:lnTo>
                    <a:pt x="197" y="726"/>
                  </a:lnTo>
                  <a:lnTo>
                    <a:pt x="198" y="723"/>
                  </a:lnTo>
                  <a:lnTo>
                    <a:pt x="198" y="722"/>
                  </a:lnTo>
                  <a:lnTo>
                    <a:pt x="196" y="720"/>
                  </a:lnTo>
                  <a:lnTo>
                    <a:pt x="196" y="720"/>
                  </a:lnTo>
                  <a:lnTo>
                    <a:pt x="197" y="719"/>
                  </a:lnTo>
                  <a:lnTo>
                    <a:pt x="198" y="719"/>
                  </a:lnTo>
                  <a:lnTo>
                    <a:pt x="201" y="719"/>
                  </a:lnTo>
                  <a:lnTo>
                    <a:pt x="201" y="719"/>
                  </a:lnTo>
                  <a:lnTo>
                    <a:pt x="202" y="717"/>
                  </a:lnTo>
                  <a:lnTo>
                    <a:pt x="202" y="716"/>
                  </a:lnTo>
                  <a:lnTo>
                    <a:pt x="203" y="716"/>
                  </a:lnTo>
                  <a:lnTo>
                    <a:pt x="203" y="716"/>
                  </a:lnTo>
                  <a:lnTo>
                    <a:pt x="202" y="706"/>
                  </a:lnTo>
                  <a:lnTo>
                    <a:pt x="201" y="703"/>
                  </a:lnTo>
                  <a:lnTo>
                    <a:pt x="199" y="702"/>
                  </a:lnTo>
                  <a:lnTo>
                    <a:pt x="199" y="703"/>
                  </a:lnTo>
                  <a:lnTo>
                    <a:pt x="199" y="703"/>
                  </a:lnTo>
                  <a:lnTo>
                    <a:pt x="198" y="700"/>
                  </a:lnTo>
                  <a:lnTo>
                    <a:pt x="197" y="698"/>
                  </a:lnTo>
                  <a:lnTo>
                    <a:pt x="198" y="693"/>
                  </a:lnTo>
                  <a:lnTo>
                    <a:pt x="198" y="693"/>
                  </a:lnTo>
                  <a:lnTo>
                    <a:pt x="198" y="688"/>
                  </a:lnTo>
                  <a:lnTo>
                    <a:pt x="198" y="683"/>
                  </a:lnTo>
                  <a:lnTo>
                    <a:pt x="198" y="683"/>
                  </a:lnTo>
                  <a:lnTo>
                    <a:pt x="197" y="682"/>
                  </a:lnTo>
                  <a:lnTo>
                    <a:pt x="196" y="682"/>
                  </a:lnTo>
                  <a:lnTo>
                    <a:pt x="195" y="681"/>
                  </a:lnTo>
                  <a:lnTo>
                    <a:pt x="195" y="681"/>
                  </a:lnTo>
                  <a:lnTo>
                    <a:pt x="195" y="679"/>
                  </a:lnTo>
                  <a:lnTo>
                    <a:pt x="196" y="678"/>
                  </a:lnTo>
                  <a:lnTo>
                    <a:pt x="196" y="678"/>
                  </a:lnTo>
                  <a:lnTo>
                    <a:pt x="196" y="677"/>
                  </a:lnTo>
                  <a:lnTo>
                    <a:pt x="195" y="676"/>
                  </a:lnTo>
                  <a:lnTo>
                    <a:pt x="195" y="676"/>
                  </a:lnTo>
                  <a:lnTo>
                    <a:pt x="195" y="675"/>
                  </a:lnTo>
                  <a:lnTo>
                    <a:pt x="194" y="674"/>
                  </a:lnTo>
                  <a:lnTo>
                    <a:pt x="191" y="671"/>
                  </a:lnTo>
                  <a:lnTo>
                    <a:pt x="191" y="671"/>
                  </a:lnTo>
                  <a:lnTo>
                    <a:pt x="191" y="670"/>
                  </a:lnTo>
                  <a:lnTo>
                    <a:pt x="191" y="669"/>
                  </a:lnTo>
                  <a:lnTo>
                    <a:pt x="191" y="669"/>
                  </a:lnTo>
                  <a:lnTo>
                    <a:pt x="189" y="668"/>
                  </a:lnTo>
                  <a:lnTo>
                    <a:pt x="188" y="668"/>
                  </a:lnTo>
                  <a:lnTo>
                    <a:pt x="188" y="666"/>
                  </a:lnTo>
                  <a:lnTo>
                    <a:pt x="188" y="666"/>
                  </a:lnTo>
                  <a:lnTo>
                    <a:pt x="190" y="666"/>
                  </a:lnTo>
                  <a:lnTo>
                    <a:pt x="190" y="666"/>
                  </a:lnTo>
                  <a:lnTo>
                    <a:pt x="187" y="663"/>
                  </a:lnTo>
                  <a:lnTo>
                    <a:pt x="182" y="661"/>
                  </a:lnTo>
                  <a:lnTo>
                    <a:pt x="182" y="661"/>
                  </a:lnTo>
                  <a:lnTo>
                    <a:pt x="182" y="659"/>
                  </a:lnTo>
                  <a:lnTo>
                    <a:pt x="181" y="658"/>
                  </a:lnTo>
                  <a:lnTo>
                    <a:pt x="181" y="658"/>
                  </a:lnTo>
                  <a:lnTo>
                    <a:pt x="180" y="658"/>
                  </a:lnTo>
                  <a:lnTo>
                    <a:pt x="178" y="657"/>
                  </a:lnTo>
                  <a:lnTo>
                    <a:pt x="177" y="656"/>
                  </a:lnTo>
                  <a:lnTo>
                    <a:pt x="176" y="656"/>
                  </a:lnTo>
                  <a:lnTo>
                    <a:pt x="176" y="656"/>
                  </a:lnTo>
                  <a:lnTo>
                    <a:pt x="175" y="645"/>
                  </a:lnTo>
                  <a:lnTo>
                    <a:pt x="175" y="636"/>
                  </a:lnTo>
                  <a:lnTo>
                    <a:pt x="175" y="627"/>
                  </a:lnTo>
                  <a:lnTo>
                    <a:pt x="176" y="616"/>
                  </a:lnTo>
                  <a:lnTo>
                    <a:pt x="176" y="616"/>
                  </a:lnTo>
                  <a:lnTo>
                    <a:pt x="175" y="615"/>
                  </a:lnTo>
                  <a:lnTo>
                    <a:pt x="174" y="615"/>
                  </a:lnTo>
                  <a:lnTo>
                    <a:pt x="173" y="615"/>
                  </a:lnTo>
                  <a:lnTo>
                    <a:pt x="173" y="611"/>
                  </a:lnTo>
                  <a:lnTo>
                    <a:pt x="173" y="611"/>
                  </a:lnTo>
                  <a:lnTo>
                    <a:pt x="165" y="611"/>
                  </a:lnTo>
                  <a:lnTo>
                    <a:pt x="161" y="611"/>
                  </a:lnTo>
                  <a:lnTo>
                    <a:pt x="155" y="610"/>
                  </a:lnTo>
                  <a:lnTo>
                    <a:pt x="150" y="608"/>
                  </a:lnTo>
                  <a:lnTo>
                    <a:pt x="150" y="608"/>
                  </a:lnTo>
                  <a:lnTo>
                    <a:pt x="150" y="604"/>
                  </a:lnTo>
                  <a:lnTo>
                    <a:pt x="149" y="604"/>
                  </a:lnTo>
                  <a:lnTo>
                    <a:pt x="148" y="604"/>
                  </a:lnTo>
                  <a:lnTo>
                    <a:pt x="148" y="601"/>
                  </a:lnTo>
                  <a:lnTo>
                    <a:pt x="148" y="601"/>
                  </a:lnTo>
                  <a:lnTo>
                    <a:pt x="140" y="598"/>
                  </a:lnTo>
                  <a:lnTo>
                    <a:pt x="135" y="598"/>
                  </a:lnTo>
                  <a:lnTo>
                    <a:pt x="130" y="598"/>
                  </a:lnTo>
                  <a:lnTo>
                    <a:pt x="130" y="598"/>
                  </a:lnTo>
                  <a:lnTo>
                    <a:pt x="123" y="601"/>
                  </a:lnTo>
                  <a:lnTo>
                    <a:pt x="123" y="601"/>
                  </a:lnTo>
                  <a:lnTo>
                    <a:pt x="121" y="602"/>
                  </a:lnTo>
                  <a:lnTo>
                    <a:pt x="117" y="602"/>
                  </a:lnTo>
                  <a:lnTo>
                    <a:pt x="114" y="602"/>
                  </a:lnTo>
                  <a:lnTo>
                    <a:pt x="114" y="602"/>
                  </a:lnTo>
                  <a:lnTo>
                    <a:pt x="116" y="604"/>
                  </a:lnTo>
                  <a:lnTo>
                    <a:pt x="112" y="605"/>
                  </a:lnTo>
                  <a:lnTo>
                    <a:pt x="112" y="605"/>
                  </a:lnTo>
                  <a:lnTo>
                    <a:pt x="103" y="607"/>
                  </a:lnTo>
                  <a:lnTo>
                    <a:pt x="94" y="608"/>
                  </a:lnTo>
                  <a:lnTo>
                    <a:pt x="94" y="608"/>
                  </a:lnTo>
                  <a:lnTo>
                    <a:pt x="92" y="608"/>
                  </a:lnTo>
                  <a:lnTo>
                    <a:pt x="89" y="607"/>
                  </a:lnTo>
                  <a:lnTo>
                    <a:pt x="89" y="607"/>
                  </a:lnTo>
                  <a:lnTo>
                    <a:pt x="81" y="607"/>
                  </a:lnTo>
                  <a:lnTo>
                    <a:pt x="74" y="609"/>
                  </a:lnTo>
                  <a:lnTo>
                    <a:pt x="66" y="610"/>
                  </a:lnTo>
                  <a:lnTo>
                    <a:pt x="59" y="610"/>
                  </a:lnTo>
                  <a:lnTo>
                    <a:pt x="59" y="610"/>
                  </a:lnTo>
                  <a:lnTo>
                    <a:pt x="59" y="608"/>
                  </a:lnTo>
                  <a:lnTo>
                    <a:pt x="59" y="607"/>
                  </a:lnTo>
                  <a:lnTo>
                    <a:pt x="56" y="605"/>
                  </a:lnTo>
                  <a:lnTo>
                    <a:pt x="51" y="605"/>
                  </a:lnTo>
                  <a:lnTo>
                    <a:pt x="51" y="605"/>
                  </a:lnTo>
                  <a:lnTo>
                    <a:pt x="51" y="602"/>
                  </a:lnTo>
                  <a:lnTo>
                    <a:pt x="51" y="602"/>
                  </a:lnTo>
                  <a:lnTo>
                    <a:pt x="48" y="602"/>
                  </a:lnTo>
                  <a:lnTo>
                    <a:pt x="46" y="602"/>
                  </a:lnTo>
                  <a:lnTo>
                    <a:pt x="46" y="602"/>
                  </a:lnTo>
                  <a:lnTo>
                    <a:pt x="46" y="601"/>
                  </a:lnTo>
                  <a:lnTo>
                    <a:pt x="46" y="598"/>
                  </a:lnTo>
                  <a:lnTo>
                    <a:pt x="46" y="598"/>
                  </a:lnTo>
                  <a:lnTo>
                    <a:pt x="45" y="598"/>
                  </a:lnTo>
                  <a:lnTo>
                    <a:pt x="44" y="598"/>
                  </a:lnTo>
                  <a:lnTo>
                    <a:pt x="44" y="597"/>
                  </a:lnTo>
                  <a:lnTo>
                    <a:pt x="44" y="597"/>
                  </a:lnTo>
                  <a:lnTo>
                    <a:pt x="40" y="594"/>
                  </a:lnTo>
                  <a:lnTo>
                    <a:pt x="40" y="594"/>
                  </a:lnTo>
                  <a:lnTo>
                    <a:pt x="40" y="593"/>
                  </a:lnTo>
                  <a:lnTo>
                    <a:pt x="39" y="593"/>
                  </a:lnTo>
                  <a:lnTo>
                    <a:pt x="39" y="593"/>
                  </a:lnTo>
                  <a:lnTo>
                    <a:pt x="38" y="593"/>
                  </a:lnTo>
                  <a:lnTo>
                    <a:pt x="38" y="591"/>
                  </a:lnTo>
                  <a:lnTo>
                    <a:pt x="37" y="589"/>
                  </a:lnTo>
                  <a:lnTo>
                    <a:pt x="37" y="589"/>
                  </a:lnTo>
                  <a:lnTo>
                    <a:pt x="37" y="589"/>
                  </a:lnTo>
                  <a:lnTo>
                    <a:pt x="35" y="588"/>
                  </a:lnTo>
                  <a:lnTo>
                    <a:pt x="34" y="588"/>
                  </a:lnTo>
                  <a:lnTo>
                    <a:pt x="34" y="588"/>
                  </a:lnTo>
                  <a:lnTo>
                    <a:pt x="34" y="587"/>
                  </a:lnTo>
                  <a:lnTo>
                    <a:pt x="34" y="584"/>
                  </a:lnTo>
                  <a:lnTo>
                    <a:pt x="34" y="584"/>
                  </a:lnTo>
                  <a:lnTo>
                    <a:pt x="33" y="584"/>
                  </a:lnTo>
                  <a:lnTo>
                    <a:pt x="32" y="584"/>
                  </a:lnTo>
                  <a:lnTo>
                    <a:pt x="31" y="584"/>
                  </a:lnTo>
                  <a:lnTo>
                    <a:pt x="31" y="583"/>
                  </a:lnTo>
                  <a:lnTo>
                    <a:pt x="31" y="583"/>
                  </a:lnTo>
                  <a:lnTo>
                    <a:pt x="32" y="582"/>
                  </a:lnTo>
                  <a:lnTo>
                    <a:pt x="32" y="582"/>
                  </a:lnTo>
                  <a:lnTo>
                    <a:pt x="32" y="582"/>
                  </a:lnTo>
                  <a:lnTo>
                    <a:pt x="30" y="579"/>
                  </a:lnTo>
                  <a:lnTo>
                    <a:pt x="27" y="577"/>
                  </a:lnTo>
                  <a:lnTo>
                    <a:pt x="25" y="575"/>
                  </a:lnTo>
                  <a:lnTo>
                    <a:pt x="24" y="574"/>
                  </a:lnTo>
                  <a:lnTo>
                    <a:pt x="25" y="571"/>
                  </a:lnTo>
                  <a:lnTo>
                    <a:pt x="25" y="571"/>
                  </a:lnTo>
                  <a:lnTo>
                    <a:pt x="22" y="573"/>
                  </a:lnTo>
                  <a:lnTo>
                    <a:pt x="20" y="571"/>
                  </a:lnTo>
                  <a:lnTo>
                    <a:pt x="19" y="570"/>
                  </a:lnTo>
                  <a:lnTo>
                    <a:pt x="17" y="568"/>
                  </a:lnTo>
                  <a:lnTo>
                    <a:pt x="15" y="567"/>
                  </a:lnTo>
                  <a:lnTo>
                    <a:pt x="13" y="567"/>
                  </a:lnTo>
                  <a:lnTo>
                    <a:pt x="13" y="567"/>
                  </a:lnTo>
                  <a:lnTo>
                    <a:pt x="14" y="566"/>
                  </a:lnTo>
                  <a:lnTo>
                    <a:pt x="15" y="562"/>
                  </a:lnTo>
                  <a:lnTo>
                    <a:pt x="15" y="562"/>
                  </a:lnTo>
                  <a:lnTo>
                    <a:pt x="14" y="561"/>
                  </a:lnTo>
                  <a:lnTo>
                    <a:pt x="12" y="561"/>
                  </a:lnTo>
                  <a:lnTo>
                    <a:pt x="8" y="561"/>
                  </a:lnTo>
                  <a:lnTo>
                    <a:pt x="8" y="561"/>
                  </a:lnTo>
                  <a:lnTo>
                    <a:pt x="8" y="559"/>
                  </a:lnTo>
                  <a:lnTo>
                    <a:pt x="7" y="557"/>
                  </a:lnTo>
                  <a:lnTo>
                    <a:pt x="5" y="556"/>
                  </a:lnTo>
                  <a:lnTo>
                    <a:pt x="5" y="556"/>
                  </a:lnTo>
                  <a:lnTo>
                    <a:pt x="6" y="555"/>
                  </a:lnTo>
                  <a:lnTo>
                    <a:pt x="6" y="554"/>
                  </a:lnTo>
                  <a:lnTo>
                    <a:pt x="6" y="553"/>
                  </a:lnTo>
                  <a:lnTo>
                    <a:pt x="5" y="550"/>
                  </a:lnTo>
                  <a:lnTo>
                    <a:pt x="5" y="550"/>
                  </a:lnTo>
                  <a:lnTo>
                    <a:pt x="5" y="549"/>
                  </a:lnTo>
                  <a:lnTo>
                    <a:pt x="4" y="548"/>
                  </a:lnTo>
                  <a:lnTo>
                    <a:pt x="4" y="548"/>
                  </a:lnTo>
                  <a:lnTo>
                    <a:pt x="3" y="546"/>
                  </a:lnTo>
                  <a:lnTo>
                    <a:pt x="0" y="542"/>
                  </a:lnTo>
                  <a:lnTo>
                    <a:pt x="0" y="542"/>
                  </a:lnTo>
                  <a:lnTo>
                    <a:pt x="1" y="541"/>
                  </a:lnTo>
                  <a:lnTo>
                    <a:pt x="3" y="541"/>
                  </a:lnTo>
                  <a:lnTo>
                    <a:pt x="5" y="541"/>
                  </a:lnTo>
                  <a:lnTo>
                    <a:pt x="5" y="541"/>
                  </a:lnTo>
                  <a:lnTo>
                    <a:pt x="6" y="540"/>
                  </a:lnTo>
                  <a:lnTo>
                    <a:pt x="6" y="537"/>
                  </a:lnTo>
                  <a:lnTo>
                    <a:pt x="7" y="536"/>
                  </a:lnTo>
                  <a:lnTo>
                    <a:pt x="8" y="536"/>
                  </a:lnTo>
                  <a:lnTo>
                    <a:pt x="8" y="536"/>
                  </a:lnTo>
                  <a:lnTo>
                    <a:pt x="8" y="509"/>
                  </a:lnTo>
                  <a:lnTo>
                    <a:pt x="8" y="509"/>
                  </a:lnTo>
                  <a:lnTo>
                    <a:pt x="8" y="508"/>
                  </a:lnTo>
                  <a:lnTo>
                    <a:pt x="7" y="508"/>
                  </a:lnTo>
                  <a:lnTo>
                    <a:pt x="5" y="507"/>
                  </a:lnTo>
                  <a:lnTo>
                    <a:pt x="5" y="507"/>
                  </a:lnTo>
                  <a:lnTo>
                    <a:pt x="7" y="505"/>
                  </a:lnTo>
                  <a:lnTo>
                    <a:pt x="7" y="505"/>
                  </a:lnTo>
                  <a:lnTo>
                    <a:pt x="7" y="502"/>
                  </a:lnTo>
                  <a:lnTo>
                    <a:pt x="6" y="501"/>
                  </a:lnTo>
                  <a:lnTo>
                    <a:pt x="6" y="500"/>
                  </a:lnTo>
                  <a:lnTo>
                    <a:pt x="5" y="498"/>
                  </a:lnTo>
                  <a:lnTo>
                    <a:pt x="5" y="498"/>
                  </a:lnTo>
                  <a:lnTo>
                    <a:pt x="7" y="499"/>
                  </a:lnTo>
                  <a:lnTo>
                    <a:pt x="8" y="499"/>
                  </a:lnTo>
                  <a:lnTo>
                    <a:pt x="8" y="495"/>
                  </a:lnTo>
                  <a:lnTo>
                    <a:pt x="10" y="492"/>
                  </a:lnTo>
                  <a:lnTo>
                    <a:pt x="10" y="492"/>
                  </a:lnTo>
                  <a:lnTo>
                    <a:pt x="12" y="493"/>
                  </a:lnTo>
                  <a:lnTo>
                    <a:pt x="12" y="493"/>
                  </a:lnTo>
                  <a:lnTo>
                    <a:pt x="12" y="488"/>
                  </a:lnTo>
                  <a:lnTo>
                    <a:pt x="12" y="486"/>
                  </a:lnTo>
                  <a:lnTo>
                    <a:pt x="13" y="484"/>
                  </a:lnTo>
                  <a:lnTo>
                    <a:pt x="13" y="484"/>
                  </a:lnTo>
                  <a:lnTo>
                    <a:pt x="17" y="484"/>
                  </a:lnTo>
                  <a:lnTo>
                    <a:pt x="17" y="484"/>
                  </a:lnTo>
                  <a:lnTo>
                    <a:pt x="15" y="481"/>
                  </a:lnTo>
                  <a:lnTo>
                    <a:pt x="14" y="480"/>
                  </a:lnTo>
                  <a:lnTo>
                    <a:pt x="15" y="479"/>
                  </a:lnTo>
                  <a:lnTo>
                    <a:pt x="15" y="479"/>
                  </a:lnTo>
                  <a:lnTo>
                    <a:pt x="17" y="478"/>
                  </a:lnTo>
                  <a:lnTo>
                    <a:pt x="18" y="477"/>
                  </a:lnTo>
                  <a:lnTo>
                    <a:pt x="20" y="473"/>
                  </a:lnTo>
                  <a:lnTo>
                    <a:pt x="22" y="469"/>
                  </a:lnTo>
                  <a:lnTo>
                    <a:pt x="24" y="468"/>
                  </a:lnTo>
                  <a:lnTo>
                    <a:pt x="26" y="468"/>
                  </a:lnTo>
                  <a:lnTo>
                    <a:pt x="26" y="468"/>
                  </a:lnTo>
                  <a:lnTo>
                    <a:pt x="27" y="465"/>
                  </a:lnTo>
                  <a:lnTo>
                    <a:pt x="28" y="462"/>
                  </a:lnTo>
                  <a:lnTo>
                    <a:pt x="31" y="460"/>
                  </a:lnTo>
                  <a:lnTo>
                    <a:pt x="31" y="457"/>
                  </a:lnTo>
                  <a:lnTo>
                    <a:pt x="31" y="457"/>
                  </a:lnTo>
                  <a:lnTo>
                    <a:pt x="32" y="457"/>
                  </a:lnTo>
                  <a:lnTo>
                    <a:pt x="33" y="457"/>
                  </a:lnTo>
                  <a:lnTo>
                    <a:pt x="34" y="454"/>
                  </a:lnTo>
                  <a:lnTo>
                    <a:pt x="34" y="454"/>
                  </a:lnTo>
                  <a:lnTo>
                    <a:pt x="40" y="453"/>
                  </a:lnTo>
                  <a:lnTo>
                    <a:pt x="46" y="450"/>
                  </a:lnTo>
                  <a:lnTo>
                    <a:pt x="47" y="448"/>
                  </a:lnTo>
                  <a:lnTo>
                    <a:pt x="49" y="445"/>
                  </a:lnTo>
                  <a:lnTo>
                    <a:pt x="49" y="443"/>
                  </a:lnTo>
                  <a:lnTo>
                    <a:pt x="49" y="438"/>
                  </a:lnTo>
                  <a:lnTo>
                    <a:pt x="49" y="438"/>
                  </a:lnTo>
                  <a:lnTo>
                    <a:pt x="52" y="438"/>
                  </a:lnTo>
                  <a:lnTo>
                    <a:pt x="53" y="438"/>
                  </a:lnTo>
                  <a:lnTo>
                    <a:pt x="53" y="434"/>
                  </a:lnTo>
                  <a:lnTo>
                    <a:pt x="53" y="431"/>
                  </a:lnTo>
                  <a:lnTo>
                    <a:pt x="54" y="431"/>
                  </a:lnTo>
                  <a:lnTo>
                    <a:pt x="56" y="430"/>
                  </a:lnTo>
                  <a:lnTo>
                    <a:pt x="56" y="430"/>
                  </a:lnTo>
                  <a:lnTo>
                    <a:pt x="56" y="420"/>
                  </a:lnTo>
                  <a:lnTo>
                    <a:pt x="56" y="420"/>
                  </a:lnTo>
                  <a:lnTo>
                    <a:pt x="58" y="420"/>
                  </a:lnTo>
                  <a:lnTo>
                    <a:pt x="59" y="420"/>
                  </a:lnTo>
                  <a:lnTo>
                    <a:pt x="60" y="419"/>
                  </a:lnTo>
                  <a:lnTo>
                    <a:pt x="62" y="419"/>
                  </a:lnTo>
                  <a:lnTo>
                    <a:pt x="62" y="419"/>
                  </a:lnTo>
                  <a:lnTo>
                    <a:pt x="66" y="414"/>
                  </a:lnTo>
                  <a:lnTo>
                    <a:pt x="71" y="410"/>
                  </a:lnTo>
                  <a:lnTo>
                    <a:pt x="71" y="410"/>
                  </a:lnTo>
                  <a:lnTo>
                    <a:pt x="71" y="410"/>
                  </a:lnTo>
                  <a:lnTo>
                    <a:pt x="72" y="409"/>
                  </a:lnTo>
                  <a:lnTo>
                    <a:pt x="72" y="409"/>
                  </a:lnTo>
                  <a:lnTo>
                    <a:pt x="73" y="407"/>
                  </a:lnTo>
                  <a:lnTo>
                    <a:pt x="74" y="406"/>
                  </a:lnTo>
                  <a:lnTo>
                    <a:pt x="75" y="405"/>
                  </a:lnTo>
                  <a:lnTo>
                    <a:pt x="75" y="404"/>
                  </a:lnTo>
                  <a:lnTo>
                    <a:pt x="75" y="404"/>
                  </a:lnTo>
                  <a:lnTo>
                    <a:pt x="79" y="404"/>
                  </a:lnTo>
                  <a:lnTo>
                    <a:pt x="82" y="401"/>
                  </a:lnTo>
                  <a:lnTo>
                    <a:pt x="85" y="400"/>
                  </a:lnTo>
                  <a:lnTo>
                    <a:pt x="89" y="400"/>
                  </a:lnTo>
                  <a:lnTo>
                    <a:pt x="89" y="400"/>
                  </a:lnTo>
                  <a:lnTo>
                    <a:pt x="88" y="401"/>
                  </a:lnTo>
                  <a:lnTo>
                    <a:pt x="89" y="403"/>
                  </a:lnTo>
                  <a:lnTo>
                    <a:pt x="92" y="404"/>
                  </a:lnTo>
                  <a:lnTo>
                    <a:pt x="94" y="404"/>
                  </a:lnTo>
                  <a:lnTo>
                    <a:pt x="94" y="405"/>
                  </a:lnTo>
                  <a:lnTo>
                    <a:pt x="94" y="406"/>
                  </a:lnTo>
                  <a:lnTo>
                    <a:pt x="94" y="406"/>
                  </a:lnTo>
                  <a:lnTo>
                    <a:pt x="95" y="405"/>
                  </a:lnTo>
                  <a:lnTo>
                    <a:pt x="97" y="405"/>
                  </a:lnTo>
                  <a:lnTo>
                    <a:pt x="102" y="405"/>
                  </a:lnTo>
                  <a:lnTo>
                    <a:pt x="107" y="405"/>
                  </a:lnTo>
                  <a:lnTo>
                    <a:pt x="109" y="404"/>
                  </a:lnTo>
                  <a:lnTo>
                    <a:pt x="109" y="401"/>
                  </a:lnTo>
                  <a:lnTo>
                    <a:pt x="109" y="401"/>
                  </a:lnTo>
                  <a:lnTo>
                    <a:pt x="115" y="400"/>
                  </a:lnTo>
                  <a:lnTo>
                    <a:pt x="120" y="399"/>
                  </a:lnTo>
                  <a:lnTo>
                    <a:pt x="123" y="397"/>
                  </a:lnTo>
                  <a:lnTo>
                    <a:pt x="127" y="393"/>
                  </a:lnTo>
                  <a:lnTo>
                    <a:pt x="127" y="393"/>
                  </a:lnTo>
                  <a:lnTo>
                    <a:pt x="130" y="393"/>
                  </a:lnTo>
                  <a:lnTo>
                    <a:pt x="131" y="393"/>
                  </a:lnTo>
                  <a:lnTo>
                    <a:pt x="131" y="392"/>
                  </a:lnTo>
                  <a:lnTo>
                    <a:pt x="131" y="392"/>
                  </a:lnTo>
                  <a:lnTo>
                    <a:pt x="135" y="393"/>
                  </a:lnTo>
                  <a:lnTo>
                    <a:pt x="137" y="393"/>
                  </a:lnTo>
                  <a:lnTo>
                    <a:pt x="137" y="393"/>
                  </a:lnTo>
                  <a:lnTo>
                    <a:pt x="143" y="393"/>
                  </a:lnTo>
                  <a:lnTo>
                    <a:pt x="148" y="392"/>
                  </a:lnTo>
                  <a:lnTo>
                    <a:pt x="148" y="392"/>
                  </a:lnTo>
                  <a:lnTo>
                    <a:pt x="148" y="393"/>
                  </a:lnTo>
                  <a:lnTo>
                    <a:pt x="149" y="393"/>
                  </a:lnTo>
                  <a:lnTo>
                    <a:pt x="149" y="393"/>
                  </a:lnTo>
                  <a:lnTo>
                    <a:pt x="156" y="396"/>
                  </a:lnTo>
                  <a:lnTo>
                    <a:pt x="161" y="396"/>
                  </a:lnTo>
                  <a:lnTo>
                    <a:pt x="167" y="396"/>
                  </a:lnTo>
                  <a:lnTo>
                    <a:pt x="167" y="396"/>
                  </a:lnTo>
                  <a:lnTo>
                    <a:pt x="171" y="393"/>
                  </a:lnTo>
                  <a:lnTo>
                    <a:pt x="175" y="392"/>
                  </a:lnTo>
                  <a:lnTo>
                    <a:pt x="177" y="393"/>
                  </a:lnTo>
                  <a:lnTo>
                    <a:pt x="177" y="393"/>
                  </a:lnTo>
                  <a:lnTo>
                    <a:pt x="178" y="394"/>
                  </a:lnTo>
                  <a:lnTo>
                    <a:pt x="180" y="394"/>
                  </a:lnTo>
                  <a:lnTo>
                    <a:pt x="181" y="394"/>
                  </a:lnTo>
                  <a:lnTo>
                    <a:pt x="183" y="393"/>
                  </a:lnTo>
                  <a:lnTo>
                    <a:pt x="183" y="393"/>
                  </a:lnTo>
                  <a:lnTo>
                    <a:pt x="184" y="396"/>
                  </a:lnTo>
                  <a:lnTo>
                    <a:pt x="185" y="397"/>
                  </a:lnTo>
                  <a:lnTo>
                    <a:pt x="185" y="397"/>
                  </a:lnTo>
                  <a:lnTo>
                    <a:pt x="182" y="399"/>
                  </a:lnTo>
                  <a:lnTo>
                    <a:pt x="182" y="399"/>
                  </a:lnTo>
                  <a:lnTo>
                    <a:pt x="182" y="399"/>
                  </a:lnTo>
                  <a:lnTo>
                    <a:pt x="183" y="400"/>
                  </a:lnTo>
                  <a:lnTo>
                    <a:pt x="183" y="400"/>
                  </a:lnTo>
                  <a:lnTo>
                    <a:pt x="183" y="400"/>
                  </a:lnTo>
                  <a:lnTo>
                    <a:pt x="183" y="401"/>
                  </a:lnTo>
                  <a:lnTo>
                    <a:pt x="182" y="401"/>
                  </a:lnTo>
                  <a:lnTo>
                    <a:pt x="182" y="401"/>
                  </a:lnTo>
                  <a:lnTo>
                    <a:pt x="183" y="403"/>
                  </a:lnTo>
                  <a:lnTo>
                    <a:pt x="183" y="405"/>
                  </a:lnTo>
                  <a:lnTo>
                    <a:pt x="183" y="405"/>
                  </a:lnTo>
                  <a:lnTo>
                    <a:pt x="183" y="411"/>
                  </a:lnTo>
                  <a:lnTo>
                    <a:pt x="183" y="413"/>
                  </a:lnTo>
                  <a:lnTo>
                    <a:pt x="185" y="418"/>
                  </a:lnTo>
                  <a:lnTo>
                    <a:pt x="185" y="418"/>
                  </a:lnTo>
                  <a:lnTo>
                    <a:pt x="185" y="419"/>
                  </a:lnTo>
                  <a:lnTo>
                    <a:pt x="187" y="418"/>
                  </a:lnTo>
                  <a:lnTo>
                    <a:pt x="188" y="418"/>
                  </a:lnTo>
                  <a:lnTo>
                    <a:pt x="190" y="419"/>
                  </a:lnTo>
                  <a:lnTo>
                    <a:pt x="190" y="419"/>
                  </a:lnTo>
                  <a:lnTo>
                    <a:pt x="190" y="420"/>
                  </a:lnTo>
                  <a:lnTo>
                    <a:pt x="191" y="420"/>
                  </a:lnTo>
                  <a:lnTo>
                    <a:pt x="194" y="420"/>
                  </a:lnTo>
                  <a:lnTo>
                    <a:pt x="194" y="420"/>
                  </a:lnTo>
                  <a:lnTo>
                    <a:pt x="192" y="423"/>
                  </a:lnTo>
                  <a:lnTo>
                    <a:pt x="194" y="424"/>
                  </a:lnTo>
                  <a:lnTo>
                    <a:pt x="194" y="424"/>
                  </a:lnTo>
                  <a:lnTo>
                    <a:pt x="196" y="424"/>
                  </a:lnTo>
                  <a:lnTo>
                    <a:pt x="197" y="424"/>
                  </a:lnTo>
                  <a:lnTo>
                    <a:pt x="198" y="425"/>
                  </a:lnTo>
                  <a:lnTo>
                    <a:pt x="198" y="425"/>
                  </a:lnTo>
                  <a:lnTo>
                    <a:pt x="201" y="425"/>
                  </a:lnTo>
                  <a:lnTo>
                    <a:pt x="204" y="426"/>
                  </a:lnTo>
                  <a:lnTo>
                    <a:pt x="207" y="427"/>
                  </a:lnTo>
                  <a:lnTo>
                    <a:pt x="208" y="426"/>
                  </a:lnTo>
                  <a:lnTo>
                    <a:pt x="209" y="425"/>
                  </a:lnTo>
                  <a:lnTo>
                    <a:pt x="209" y="425"/>
                  </a:lnTo>
                  <a:lnTo>
                    <a:pt x="210" y="426"/>
                  </a:lnTo>
                  <a:lnTo>
                    <a:pt x="210" y="426"/>
                  </a:lnTo>
                  <a:lnTo>
                    <a:pt x="210" y="428"/>
                  </a:lnTo>
                  <a:lnTo>
                    <a:pt x="210" y="428"/>
                  </a:lnTo>
                  <a:lnTo>
                    <a:pt x="212" y="430"/>
                  </a:lnTo>
                  <a:lnTo>
                    <a:pt x="214" y="430"/>
                  </a:lnTo>
                  <a:lnTo>
                    <a:pt x="216" y="430"/>
                  </a:lnTo>
                  <a:lnTo>
                    <a:pt x="218" y="430"/>
                  </a:lnTo>
                  <a:lnTo>
                    <a:pt x="218" y="430"/>
                  </a:lnTo>
                  <a:lnTo>
                    <a:pt x="219" y="432"/>
                  </a:lnTo>
                  <a:lnTo>
                    <a:pt x="219" y="433"/>
                  </a:lnTo>
                  <a:lnTo>
                    <a:pt x="219" y="433"/>
                  </a:lnTo>
                  <a:lnTo>
                    <a:pt x="222" y="433"/>
                  </a:lnTo>
                  <a:lnTo>
                    <a:pt x="223" y="433"/>
                  </a:lnTo>
                  <a:lnTo>
                    <a:pt x="223" y="433"/>
                  </a:lnTo>
                  <a:lnTo>
                    <a:pt x="224" y="434"/>
                  </a:lnTo>
                  <a:lnTo>
                    <a:pt x="225" y="434"/>
                  </a:lnTo>
                  <a:lnTo>
                    <a:pt x="228" y="434"/>
                  </a:lnTo>
                  <a:lnTo>
                    <a:pt x="228" y="434"/>
                  </a:lnTo>
                  <a:lnTo>
                    <a:pt x="229" y="438"/>
                  </a:lnTo>
                  <a:lnTo>
                    <a:pt x="229" y="438"/>
                  </a:lnTo>
                  <a:lnTo>
                    <a:pt x="231" y="438"/>
                  </a:lnTo>
                  <a:lnTo>
                    <a:pt x="233" y="437"/>
                  </a:lnTo>
                  <a:lnTo>
                    <a:pt x="233" y="437"/>
                  </a:lnTo>
                  <a:lnTo>
                    <a:pt x="236" y="438"/>
                  </a:lnTo>
                  <a:lnTo>
                    <a:pt x="236" y="438"/>
                  </a:lnTo>
                  <a:lnTo>
                    <a:pt x="239" y="438"/>
                  </a:lnTo>
                  <a:lnTo>
                    <a:pt x="239" y="438"/>
                  </a:lnTo>
                  <a:lnTo>
                    <a:pt x="242" y="434"/>
                  </a:lnTo>
                  <a:lnTo>
                    <a:pt x="242" y="434"/>
                  </a:lnTo>
                  <a:lnTo>
                    <a:pt x="243" y="434"/>
                  </a:lnTo>
                  <a:lnTo>
                    <a:pt x="244" y="434"/>
                  </a:lnTo>
                  <a:lnTo>
                    <a:pt x="244" y="433"/>
                  </a:lnTo>
                  <a:lnTo>
                    <a:pt x="244" y="433"/>
                  </a:lnTo>
                  <a:lnTo>
                    <a:pt x="243" y="432"/>
                  </a:lnTo>
                  <a:lnTo>
                    <a:pt x="243" y="432"/>
                  </a:lnTo>
                  <a:lnTo>
                    <a:pt x="244" y="431"/>
                  </a:lnTo>
                  <a:lnTo>
                    <a:pt x="246" y="428"/>
                  </a:lnTo>
                  <a:lnTo>
                    <a:pt x="248" y="427"/>
                  </a:lnTo>
                  <a:lnTo>
                    <a:pt x="249" y="425"/>
                  </a:lnTo>
                  <a:lnTo>
                    <a:pt x="249" y="425"/>
                  </a:lnTo>
                  <a:lnTo>
                    <a:pt x="251" y="425"/>
                  </a:lnTo>
                  <a:lnTo>
                    <a:pt x="253" y="425"/>
                  </a:lnTo>
                  <a:lnTo>
                    <a:pt x="255" y="424"/>
                  </a:lnTo>
                  <a:lnTo>
                    <a:pt x="258" y="424"/>
                  </a:lnTo>
                  <a:lnTo>
                    <a:pt x="258" y="424"/>
                  </a:lnTo>
                  <a:lnTo>
                    <a:pt x="259" y="425"/>
                  </a:lnTo>
                  <a:lnTo>
                    <a:pt x="259" y="425"/>
                  </a:lnTo>
                  <a:lnTo>
                    <a:pt x="259" y="425"/>
                  </a:lnTo>
                  <a:lnTo>
                    <a:pt x="263" y="425"/>
                  </a:lnTo>
                  <a:lnTo>
                    <a:pt x="265" y="425"/>
                  </a:lnTo>
                  <a:lnTo>
                    <a:pt x="265" y="425"/>
                  </a:lnTo>
                  <a:lnTo>
                    <a:pt x="269" y="428"/>
                  </a:lnTo>
                  <a:lnTo>
                    <a:pt x="269" y="428"/>
                  </a:lnTo>
                  <a:lnTo>
                    <a:pt x="271" y="427"/>
                  </a:lnTo>
                  <a:lnTo>
                    <a:pt x="272" y="427"/>
                  </a:lnTo>
                  <a:lnTo>
                    <a:pt x="273" y="427"/>
                  </a:lnTo>
                  <a:lnTo>
                    <a:pt x="273" y="427"/>
                  </a:lnTo>
                  <a:lnTo>
                    <a:pt x="273" y="430"/>
                  </a:lnTo>
                  <a:lnTo>
                    <a:pt x="273" y="430"/>
                  </a:lnTo>
                  <a:lnTo>
                    <a:pt x="276" y="428"/>
                  </a:lnTo>
                  <a:lnTo>
                    <a:pt x="278" y="428"/>
                  </a:lnTo>
                  <a:lnTo>
                    <a:pt x="280" y="428"/>
                  </a:lnTo>
                  <a:lnTo>
                    <a:pt x="280" y="428"/>
                  </a:lnTo>
                  <a:lnTo>
                    <a:pt x="279" y="430"/>
                  </a:lnTo>
                  <a:lnTo>
                    <a:pt x="278" y="430"/>
                  </a:lnTo>
                  <a:lnTo>
                    <a:pt x="277" y="430"/>
                  </a:lnTo>
                  <a:lnTo>
                    <a:pt x="277" y="430"/>
                  </a:lnTo>
                  <a:lnTo>
                    <a:pt x="279" y="432"/>
                  </a:lnTo>
                  <a:lnTo>
                    <a:pt x="283" y="433"/>
                  </a:lnTo>
                  <a:lnTo>
                    <a:pt x="292" y="433"/>
                  </a:lnTo>
                  <a:lnTo>
                    <a:pt x="292" y="433"/>
                  </a:lnTo>
                  <a:lnTo>
                    <a:pt x="293" y="435"/>
                  </a:lnTo>
                  <a:lnTo>
                    <a:pt x="294" y="437"/>
                  </a:lnTo>
                  <a:lnTo>
                    <a:pt x="299" y="437"/>
                  </a:lnTo>
                  <a:lnTo>
                    <a:pt x="305" y="435"/>
                  </a:lnTo>
                  <a:lnTo>
                    <a:pt x="308" y="433"/>
                  </a:lnTo>
                  <a:lnTo>
                    <a:pt x="308" y="433"/>
                  </a:lnTo>
                  <a:lnTo>
                    <a:pt x="310" y="433"/>
                  </a:lnTo>
                  <a:lnTo>
                    <a:pt x="313" y="433"/>
                  </a:lnTo>
                  <a:lnTo>
                    <a:pt x="316" y="433"/>
                  </a:lnTo>
                  <a:lnTo>
                    <a:pt x="318" y="433"/>
                  </a:lnTo>
                  <a:lnTo>
                    <a:pt x="318" y="433"/>
                  </a:lnTo>
                  <a:lnTo>
                    <a:pt x="318" y="434"/>
                  </a:lnTo>
                  <a:lnTo>
                    <a:pt x="319" y="434"/>
                  </a:lnTo>
                  <a:lnTo>
                    <a:pt x="319" y="433"/>
                  </a:lnTo>
                  <a:lnTo>
                    <a:pt x="320" y="433"/>
                  </a:lnTo>
                  <a:lnTo>
                    <a:pt x="320" y="433"/>
                  </a:lnTo>
                  <a:lnTo>
                    <a:pt x="325" y="434"/>
                  </a:lnTo>
                  <a:lnTo>
                    <a:pt x="328" y="434"/>
                  </a:lnTo>
                  <a:lnTo>
                    <a:pt x="328" y="434"/>
                  </a:lnTo>
                  <a:lnTo>
                    <a:pt x="332" y="433"/>
                  </a:lnTo>
                  <a:lnTo>
                    <a:pt x="334" y="432"/>
                  </a:lnTo>
                  <a:lnTo>
                    <a:pt x="337" y="432"/>
                  </a:lnTo>
                  <a:lnTo>
                    <a:pt x="337" y="432"/>
                  </a:lnTo>
                  <a:lnTo>
                    <a:pt x="338" y="426"/>
                  </a:lnTo>
                  <a:lnTo>
                    <a:pt x="339" y="424"/>
                  </a:lnTo>
                  <a:lnTo>
                    <a:pt x="341" y="423"/>
                  </a:lnTo>
                  <a:lnTo>
                    <a:pt x="341" y="423"/>
                  </a:lnTo>
                  <a:lnTo>
                    <a:pt x="340" y="419"/>
                  </a:lnTo>
                  <a:lnTo>
                    <a:pt x="340" y="418"/>
                  </a:lnTo>
                  <a:lnTo>
                    <a:pt x="340" y="416"/>
                  </a:lnTo>
                  <a:lnTo>
                    <a:pt x="340" y="416"/>
                  </a:lnTo>
                  <a:lnTo>
                    <a:pt x="341" y="416"/>
                  </a:lnTo>
                  <a:lnTo>
                    <a:pt x="342" y="414"/>
                  </a:lnTo>
                  <a:lnTo>
                    <a:pt x="345" y="412"/>
                  </a:lnTo>
                  <a:lnTo>
                    <a:pt x="346" y="410"/>
                  </a:lnTo>
                  <a:lnTo>
                    <a:pt x="347" y="410"/>
                  </a:lnTo>
                  <a:lnTo>
                    <a:pt x="350" y="411"/>
                  </a:lnTo>
                  <a:lnTo>
                    <a:pt x="350" y="411"/>
                  </a:lnTo>
                  <a:lnTo>
                    <a:pt x="350" y="407"/>
                  </a:lnTo>
                  <a:lnTo>
                    <a:pt x="348" y="405"/>
                  </a:lnTo>
                  <a:lnTo>
                    <a:pt x="346" y="404"/>
                  </a:lnTo>
                  <a:lnTo>
                    <a:pt x="342" y="404"/>
                  </a:lnTo>
                  <a:lnTo>
                    <a:pt x="342" y="404"/>
                  </a:lnTo>
                  <a:lnTo>
                    <a:pt x="344" y="400"/>
                  </a:lnTo>
                  <a:lnTo>
                    <a:pt x="345" y="397"/>
                  </a:lnTo>
                  <a:lnTo>
                    <a:pt x="345" y="397"/>
                  </a:lnTo>
                  <a:lnTo>
                    <a:pt x="344" y="396"/>
                  </a:lnTo>
                  <a:lnTo>
                    <a:pt x="342" y="394"/>
                  </a:lnTo>
                  <a:lnTo>
                    <a:pt x="338" y="393"/>
                  </a:lnTo>
                  <a:lnTo>
                    <a:pt x="334" y="393"/>
                  </a:lnTo>
                  <a:lnTo>
                    <a:pt x="333" y="392"/>
                  </a:lnTo>
                  <a:lnTo>
                    <a:pt x="332" y="391"/>
                  </a:lnTo>
                  <a:lnTo>
                    <a:pt x="332" y="391"/>
                  </a:lnTo>
                  <a:lnTo>
                    <a:pt x="330" y="392"/>
                  </a:lnTo>
                  <a:lnTo>
                    <a:pt x="326" y="392"/>
                  </a:lnTo>
                  <a:lnTo>
                    <a:pt x="324" y="393"/>
                  </a:lnTo>
                  <a:lnTo>
                    <a:pt x="323" y="396"/>
                  </a:lnTo>
                  <a:lnTo>
                    <a:pt x="323" y="396"/>
                  </a:lnTo>
                  <a:lnTo>
                    <a:pt x="321" y="396"/>
                  </a:lnTo>
                  <a:lnTo>
                    <a:pt x="321" y="394"/>
                  </a:lnTo>
                  <a:lnTo>
                    <a:pt x="320" y="392"/>
                  </a:lnTo>
                  <a:lnTo>
                    <a:pt x="320" y="392"/>
                  </a:lnTo>
                  <a:lnTo>
                    <a:pt x="319" y="392"/>
                  </a:lnTo>
                  <a:lnTo>
                    <a:pt x="316" y="392"/>
                  </a:lnTo>
                  <a:lnTo>
                    <a:pt x="312" y="392"/>
                  </a:lnTo>
                  <a:lnTo>
                    <a:pt x="310" y="392"/>
                  </a:lnTo>
                  <a:lnTo>
                    <a:pt x="310" y="392"/>
                  </a:lnTo>
                  <a:lnTo>
                    <a:pt x="307" y="394"/>
                  </a:lnTo>
                  <a:lnTo>
                    <a:pt x="307" y="396"/>
                  </a:lnTo>
                  <a:lnTo>
                    <a:pt x="305" y="396"/>
                  </a:lnTo>
                  <a:lnTo>
                    <a:pt x="305" y="396"/>
                  </a:lnTo>
                  <a:lnTo>
                    <a:pt x="303" y="394"/>
                  </a:lnTo>
                  <a:lnTo>
                    <a:pt x="300" y="393"/>
                  </a:lnTo>
                  <a:lnTo>
                    <a:pt x="298" y="391"/>
                  </a:lnTo>
                  <a:lnTo>
                    <a:pt x="294" y="391"/>
                  </a:lnTo>
                  <a:lnTo>
                    <a:pt x="294" y="391"/>
                  </a:lnTo>
                  <a:lnTo>
                    <a:pt x="293" y="387"/>
                  </a:lnTo>
                  <a:lnTo>
                    <a:pt x="292" y="386"/>
                  </a:lnTo>
                  <a:lnTo>
                    <a:pt x="292" y="384"/>
                  </a:lnTo>
                  <a:lnTo>
                    <a:pt x="292" y="384"/>
                  </a:lnTo>
                  <a:lnTo>
                    <a:pt x="290" y="384"/>
                  </a:lnTo>
                  <a:lnTo>
                    <a:pt x="290" y="383"/>
                  </a:lnTo>
                  <a:lnTo>
                    <a:pt x="290" y="383"/>
                  </a:lnTo>
                  <a:lnTo>
                    <a:pt x="286" y="380"/>
                  </a:lnTo>
                  <a:lnTo>
                    <a:pt x="283" y="379"/>
                  </a:lnTo>
                  <a:lnTo>
                    <a:pt x="283" y="379"/>
                  </a:lnTo>
                  <a:lnTo>
                    <a:pt x="284" y="376"/>
                  </a:lnTo>
                  <a:lnTo>
                    <a:pt x="285" y="371"/>
                  </a:lnTo>
                  <a:lnTo>
                    <a:pt x="283" y="363"/>
                  </a:lnTo>
                  <a:lnTo>
                    <a:pt x="283" y="363"/>
                  </a:lnTo>
                  <a:lnTo>
                    <a:pt x="279" y="363"/>
                  </a:lnTo>
                  <a:lnTo>
                    <a:pt x="277" y="363"/>
                  </a:lnTo>
                  <a:lnTo>
                    <a:pt x="275" y="364"/>
                  </a:lnTo>
                  <a:lnTo>
                    <a:pt x="273" y="367"/>
                  </a:lnTo>
                  <a:lnTo>
                    <a:pt x="273" y="367"/>
                  </a:lnTo>
                  <a:lnTo>
                    <a:pt x="271" y="366"/>
                  </a:lnTo>
                  <a:lnTo>
                    <a:pt x="269" y="366"/>
                  </a:lnTo>
                  <a:lnTo>
                    <a:pt x="266" y="366"/>
                  </a:lnTo>
                  <a:lnTo>
                    <a:pt x="264" y="365"/>
                  </a:lnTo>
                  <a:lnTo>
                    <a:pt x="264" y="365"/>
                  </a:lnTo>
                  <a:lnTo>
                    <a:pt x="264" y="367"/>
                  </a:lnTo>
                  <a:lnTo>
                    <a:pt x="263" y="369"/>
                  </a:lnTo>
                  <a:lnTo>
                    <a:pt x="263" y="369"/>
                  </a:lnTo>
                  <a:lnTo>
                    <a:pt x="265" y="372"/>
                  </a:lnTo>
                  <a:lnTo>
                    <a:pt x="265" y="372"/>
                  </a:lnTo>
                  <a:lnTo>
                    <a:pt x="266" y="375"/>
                  </a:lnTo>
                  <a:lnTo>
                    <a:pt x="267" y="375"/>
                  </a:lnTo>
                  <a:lnTo>
                    <a:pt x="269" y="375"/>
                  </a:lnTo>
                  <a:lnTo>
                    <a:pt x="269" y="375"/>
                  </a:lnTo>
                  <a:lnTo>
                    <a:pt x="267" y="379"/>
                  </a:lnTo>
                  <a:lnTo>
                    <a:pt x="270" y="382"/>
                  </a:lnTo>
                  <a:lnTo>
                    <a:pt x="270" y="382"/>
                  </a:lnTo>
                  <a:lnTo>
                    <a:pt x="271" y="383"/>
                  </a:lnTo>
                  <a:lnTo>
                    <a:pt x="270" y="384"/>
                  </a:lnTo>
                  <a:lnTo>
                    <a:pt x="267" y="384"/>
                  </a:lnTo>
                  <a:lnTo>
                    <a:pt x="267" y="384"/>
                  </a:lnTo>
                  <a:lnTo>
                    <a:pt x="266" y="387"/>
                  </a:lnTo>
                  <a:lnTo>
                    <a:pt x="265" y="389"/>
                  </a:lnTo>
                  <a:lnTo>
                    <a:pt x="264" y="389"/>
                  </a:lnTo>
                  <a:lnTo>
                    <a:pt x="264" y="389"/>
                  </a:lnTo>
                  <a:lnTo>
                    <a:pt x="263" y="389"/>
                  </a:lnTo>
                  <a:lnTo>
                    <a:pt x="262" y="390"/>
                  </a:lnTo>
                  <a:lnTo>
                    <a:pt x="260" y="392"/>
                  </a:lnTo>
                  <a:lnTo>
                    <a:pt x="259" y="392"/>
                  </a:lnTo>
                  <a:lnTo>
                    <a:pt x="258" y="392"/>
                  </a:lnTo>
                  <a:lnTo>
                    <a:pt x="258" y="392"/>
                  </a:lnTo>
                  <a:lnTo>
                    <a:pt x="257" y="390"/>
                  </a:lnTo>
                  <a:lnTo>
                    <a:pt x="255" y="389"/>
                  </a:lnTo>
                  <a:lnTo>
                    <a:pt x="255" y="389"/>
                  </a:lnTo>
                  <a:lnTo>
                    <a:pt x="255" y="387"/>
                  </a:lnTo>
                  <a:lnTo>
                    <a:pt x="256" y="386"/>
                  </a:lnTo>
                  <a:lnTo>
                    <a:pt x="258" y="386"/>
                  </a:lnTo>
                  <a:lnTo>
                    <a:pt x="258" y="386"/>
                  </a:lnTo>
                  <a:lnTo>
                    <a:pt x="253" y="383"/>
                  </a:lnTo>
                  <a:lnTo>
                    <a:pt x="253" y="380"/>
                  </a:lnTo>
                  <a:lnTo>
                    <a:pt x="255" y="378"/>
                  </a:lnTo>
                  <a:lnTo>
                    <a:pt x="255" y="378"/>
                  </a:lnTo>
                  <a:lnTo>
                    <a:pt x="251" y="378"/>
                  </a:lnTo>
                  <a:lnTo>
                    <a:pt x="250" y="378"/>
                  </a:lnTo>
                  <a:lnTo>
                    <a:pt x="249" y="378"/>
                  </a:lnTo>
                  <a:lnTo>
                    <a:pt x="249" y="378"/>
                  </a:lnTo>
                  <a:lnTo>
                    <a:pt x="249" y="377"/>
                  </a:lnTo>
                  <a:lnTo>
                    <a:pt x="250" y="377"/>
                  </a:lnTo>
                  <a:lnTo>
                    <a:pt x="251" y="377"/>
                  </a:lnTo>
                  <a:lnTo>
                    <a:pt x="251" y="377"/>
                  </a:lnTo>
                  <a:lnTo>
                    <a:pt x="249" y="375"/>
                  </a:lnTo>
                  <a:lnTo>
                    <a:pt x="244" y="370"/>
                  </a:lnTo>
                  <a:lnTo>
                    <a:pt x="244" y="370"/>
                  </a:lnTo>
                  <a:lnTo>
                    <a:pt x="243" y="365"/>
                  </a:lnTo>
                  <a:lnTo>
                    <a:pt x="242" y="362"/>
                  </a:lnTo>
                  <a:lnTo>
                    <a:pt x="241" y="359"/>
                  </a:lnTo>
                  <a:lnTo>
                    <a:pt x="241" y="355"/>
                  </a:lnTo>
                  <a:lnTo>
                    <a:pt x="241" y="355"/>
                  </a:lnTo>
                  <a:lnTo>
                    <a:pt x="241" y="353"/>
                  </a:lnTo>
                  <a:lnTo>
                    <a:pt x="238" y="353"/>
                  </a:lnTo>
                  <a:lnTo>
                    <a:pt x="237" y="353"/>
                  </a:lnTo>
                  <a:lnTo>
                    <a:pt x="236" y="353"/>
                  </a:lnTo>
                  <a:lnTo>
                    <a:pt x="236" y="353"/>
                  </a:lnTo>
                  <a:lnTo>
                    <a:pt x="237" y="351"/>
                  </a:lnTo>
                  <a:lnTo>
                    <a:pt x="237" y="350"/>
                  </a:lnTo>
                  <a:lnTo>
                    <a:pt x="237" y="350"/>
                  </a:lnTo>
                  <a:lnTo>
                    <a:pt x="235" y="349"/>
                  </a:lnTo>
                  <a:lnTo>
                    <a:pt x="233" y="349"/>
                  </a:lnTo>
                  <a:lnTo>
                    <a:pt x="232" y="349"/>
                  </a:lnTo>
                  <a:lnTo>
                    <a:pt x="231" y="348"/>
                  </a:lnTo>
                  <a:lnTo>
                    <a:pt x="231" y="348"/>
                  </a:lnTo>
                  <a:lnTo>
                    <a:pt x="231" y="346"/>
                  </a:lnTo>
                  <a:lnTo>
                    <a:pt x="232" y="345"/>
                  </a:lnTo>
                  <a:lnTo>
                    <a:pt x="232" y="345"/>
                  </a:lnTo>
                  <a:lnTo>
                    <a:pt x="232" y="345"/>
                  </a:lnTo>
                  <a:lnTo>
                    <a:pt x="231" y="345"/>
                  </a:lnTo>
                  <a:lnTo>
                    <a:pt x="231" y="346"/>
                  </a:lnTo>
                  <a:lnTo>
                    <a:pt x="231" y="346"/>
                  </a:lnTo>
                  <a:lnTo>
                    <a:pt x="230" y="346"/>
                  </a:lnTo>
                  <a:lnTo>
                    <a:pt x="230" y="345"/>
                  </a:lnTo>
                  <a:lnTo>
                    <a:pt x="229" y="343"/>
                  </a:lnTo>
                  <a:lnTo>
                    <a:pt x="229" y="343"/>
                  </a:lnTo>
                  <a:lnTo>
                    <a:pt x="225" y="343"/>
                  </a:lnTo>
                  <a:lnTo>
                    <a:pt x="223" y="342"/>
                  </a:lnTo>
                  <a:lnTo>
                    <a:pt x="221" y="341"/>
                  </a:lnTo>
                  <a:lnTo>
                    <a:pt x="217" y="341"/>
                  </a:lnTo>
                  <a:lnTo>
                    <a:pt x="217" y="341"/>
                  </a:lnTo>
                  <a:lnTo>
                    <a:pt x="216" y="339"/>
                  </a:lnTo>
                  <a:lnTo>
                    <a:pt x="216" y="338"/>
                  </a:lnTo>
                  <a:lnTo>
                    <a:pt x="214" y="337"/>
                  </a:lnTo>
                  <a:lnTo>
                    <a:pt x="214" y="337"/>
                  </a:lnTo>
                  <a:lnTo>
                    <a:pt x="214" y="336"/>
                  </a:lnTo>
                  <a:lnTo>
                    <a:pt x="214" y="333"/>
                  </a:lnTo>
                  <a:lnTo>
                    <a:pt x="214" y="333"/>
                  </a:lnTo>
                  <a:lnTo>
                    <a:pt x="212" y="333"/>
                  </a:lnTo>
                  <a:lnTo>
                    <a:pt x="210" y="333"/>
                  </a:lnTo>
                  <a:lnTo>
                    <a:pt x="210" y="333"/>
                  </a:lnTo>
                  <a:lnTo>
                    <a:pt x="210" y="331"/>
                  </a:lnTo>
                  <a:lnTo>
                    <a:pt x="210" y="329"/>
                  </a:lnTo>
                  <a:lnTo>
                    <a:pt x="209" y="329"/>
                  </a:lnTo>
                  <a:lnTo>
                    <a:pt x="209" y="329"/>
                  </a:lnTo>
                  <a:lnTo>
                    <a:pt x="208" y="330"/>
                  </a:lnTo>
                  <a:lnTo>
                    <a:pt x="208" y="330"/>
                  </a:lnTo>
                  <a:lnTo>
                    <a:pt x="205" y="328"/>
                  </a:lnTo>
                  <a:lnTo>
                    <a:pt x="205" y="328"/>
                  </a:lnTo>
                  <a:lnTo>
                    <a:pt x="204" y="326"/>
                  </a:lnTo>
                  <a:lnTo>
                    <a:pt x="204" y="324"/>
                  </a:lnTo>
                  <a:lnTo>
                    <a:pt x="204" y="324"/>
                  </a:lnTo>
                  <a:lnTo>
                    <a:pt x="199" y="325"/>
                  </a:lnTo>
                  <a:lnTo>
                    <a:pt x="197" y="325"/>
                  </a:lnTo>
                  <a:lnTo>
                    <a:pt x="195" y="324"/>
                  </a:lnTo>
                  <a:lnTo>
                    <a:pt x="195" y="324"/>
                  </a:lnTo>
                  <a:lnTo>
                    <a:pt x="194" y="325"/>
                  </a:lnTo>
                  <a:lnTo>
                    <a:pt x="194" y="326"/>
                  </a:lnTo>
                  <a:lnTo>
                    <a:pt x="192" y="328"/>
                  </a:lnTo>
                  <a:lnTo>
                    <a:pt x="191" y="328"/>
                  </a:lnTo>
                  <a:lnTo>
                    <a:pt x="191" y="328"/>
                  </a:lnTo>
                  <a:lnTo>
                    <a:pt x="191" y="330"/>
                  </a:lnTo>
                  <a:lnTo>
                    <a:pt x="192" y="331"/>
                  </a:lnTo>
                  <a:lnTo>
                    <a:pt x="194" y="332"/>
                  </a:lnTo>
                  <a:lnTo>
                    <a:pt x="195" y="333"/>
                  </a:lnTo>
                  <a:lnTo>
                    <a:pt x="195" y="333"/>
                  </a:lnTo>
                  <a:lnTo>
                    <a:pt x="198" y="338"/>
                  </a:lnTo>
                  <a:lnTo>
                    <a:pt x="198" y="338"/>
                  </a:lnTo>
                  <a:lnTo>
                    <a:pt x="199" y="339"/>
                  </a:lnTo>
                  <a:lnTo>
                    <a:pt x="201" y="341"/>
                  </a:lnTo>
                  <a:lnTo>
                    <a:pt x="201" y="341"/>
                  </a:lnTo>
                  <a:lnTo>
                    <a:pt x="201" y="343"/>
                  </a:lnTo>
                  <a:lnTo>
                    <a:pt x="202" y="344"/>
                  </a:lnTo>
                  <a:lnTo>
                    <a:pt x="204" y="345"/>
                  </a:lnTo>
                  <a:lnTo>
                    <a:pt x="205" y="346"/>
                  </a:lnTo>
                  <a:lnTo>
                    <a:pt x="205" y="346"/>
                  </a:lnTo>
                  <a:lnTo>
                    <a:pt x="207" y="350"/>
                  </a:lnTo>
                  <a:lnTo>
                    <a:pt x="208" y="351"/>
                  </a:lnTo>
                  <a:lnTo>
                    <a:pt x="209" y="351"/>
                  </a:lnTo>
                  <a:lnTo>
                    <a:pt x="209" y="351"/>
                  </a:lnTo>
                  <a:lnTo>
                    <a:pt x="210" y="350"/>
                  </a:lnTo>
                  <a:lnTo>
                    <a:pt x="210" y="351"/>
                  </a:lnTo>
                  <a:lnTo>
                    <a:pt x="210" y="352"/>
                  </a:lnTo>
                  <a:lnTo>
                    <a:pt x="210" y="353"/>
                  </a:lnTo>
                  <a:lnTo>
                    <a:pt x="210" y="353"/>
                  </a:lnTo>
                  <a:lnTo>
                    <a:pt x="214" y="355"/>
                  </a:lnTo>
                  <a:lnTo>
                    <a:pt x="216" y="356"/>
                  </a:lnTo>
                  <a:lnTo>
                    <a:pt x="217" y="358"/>
                  </a:lnTo>
                  <a:lnTo>
                    <a:pt x="217" y="358"/>
                  </a:lnTo>
                  <a:lnTo>
                    <a:pt x="218" y="357"/>
                  </a:lnTo>
                  <a:lnTo>
                    <a:pt x="219" y="358"/>
                  </a:lnTo>
                  <a:lnTo>
                    <a:pt x="219" y="359"/>
                  </a:lnTo>
                  <a:lnTo>
                    <a:pt x="219" y="359"/>
                  </a:lnTo>
                  <a:lnTo>
                    <a:pt x="222" y="358"/>
                  </a:lnTo>
                  <a:lnTo>
                    <a:pt x="222" y="358"/>
                  </a:lnTo>
                  <a:lnTo>
                    <a:pt x="222" y="358"/>
                  </a:lnTo>
                  <a:lnTo>
                    <a:pt x="223" y="359"/>
                  </a:lnTo>
                  <a:lnTo>
                    <a:pt x="224" y="360"/>
                  </a:lnTo>
                  <a:lnTo>
                    <a:pt x="224" y="359"/>
                  </a:lnTo>
                  <a:lnTo>
                    <a:pt x="224" y="359"/>
                  </a:lnTo>
                  <a:lnTo>
                    <a:pt x="225" y="359"/>
                  </a:lnTo>
                  <a:lnTo>
                    <a:pt x="226" y="360"/>
                  </a:lnTo>
                  <a:lnTo>
                    <a:pt x="226" y="362"/>
                  </a:lnTo>
                  <a:lnTo>
                    <a:pt x="226" y="364"/>
                  </a:lnTo>
                  <a:lnTo>
                    <a:pt x="228" y="364"/>
                  </a:lnTo>
                  <a:lnTo>
                    <a:pt x="229" y="364"/>
                  </a:lnTo>
                  <a:lnTo>
                    <a:pt x="229" y="364"/>
                  </a:lnTo>
                  <a:lnTo>
                    <a:pt x="229" y="365"/>
                  </a:lnTo>
                  <a:lnTo>
                    <a:pt x="228" y="365"/>
                  </a:lnTo>
                  <a:lnTo>
                    <a:pt x="225" y="365"/>
                  </a:lnTo>
                  <a:lnTo>
                    <a:pt x="223" y="365"/>
                  </a:lnTo>
                  <a:lnTo>
                    <a:pt x="219" y="365"/>
                  </a:lnTo>
                  <a:lnTo>
                    <a:pt x="219" y="365"/>
                  </a:lnTo>
                  <a:lnTo>
                    <a:pt x="222" y="367"/>
                  </a:lnTo>
                  <a:lnTo>
                    <a:pt x="223" y="369"/>
                  </a:lnTo>
                  <a:lnTo>
                    <a:pt x="223" y="369"/>
                  </a:lnTo>
                  <a:lnTo>
                    <a:pt x="223" y="371"/>
                  </a:lnTo>
                  <a:lnTo>
                    <a:pt x="223" y="373"/>
                  </a:lnTo>
                  <a:lnTo>
                    <a:pt x="222" y="376"/>
                  </a:lnTo>
                  <a:lnTo>
                    <a:pt x="223" y="377"/>
                  </a:lnTo>
                  <a:lnTo>
                    <a:pt x="223" y="377"/>
                  </a:lnTo>
                  <a:lnTo>
                    <a:pt x="222" y="378"/>
                  </a:lnTo>
                  <a:lnTo>
                    <a:pt x="219" y="379"/>
                  </a:lnTo>
                  <a:lnTo>
                    <a:pt x="215" y="379"/>
                  </a:lnTo>
                  <a:lnTo>
                    <a:pt x="215" y="379"/>
                  </a:lnTo>
                  <a:lnTo>
                    <a:pt x="216" y="378"/>
                  </a:lnTo>
                  <a:lnTo>
                    <a:pt x="216" y="376"/>
                  </a:lnTo>
                  <a:lnTo>
                    <a:pt x="217" y="375"/>
                  </a:lnTo>
                  <a:lnTo>
                    <a:pt x="218" y="373"/>
                  </a:lnTo>
                  <a:lnTo>
                    <a:pt x="218" y="373"/>
                  </a:lnTo>
                  <a:lnTo>
                    <a:pt x="217" y="371"/>
                  </a:lnTo>
                  <a:lnTo>
                    <a:pt x="216" y="370"/>
                  </a:lnTo>
                  <a:lnTo>
                    <a:pt x="215" y="369"/>
                  </a:lnTo>
                  <a:lnTo>
                    <a:pt x="215" y="369"/>
                  </a:lnTo>
                  <a:lnTo>
                    <a:pt x="215" y="369"/>
                  </a:lnTo>
                  <a:lnTo>
                    <a:pt x="215" y="367"/>
                  </a:lnTo>
                  <a:lnTo>
                    <a:pt x="214" y="365"/>
                  </a:lnTo>
                  <a:lnTo>
                    <a:pt x="212" y="364"/>
                  </a:lnTo>
                  <a:lnTo>
                    <a:pt x="212" y="364"/>
                  </a:lnTo>
                  <a:lnTo>
                    <a:pt x="209" y="363"/>
                  </a:lnTo>
                  <a:lnTo>
                    <a:pt x="208" y="362"/>
                  </a:lnTo>
                  <a:lnTo>
                    <a:pt x="208" y="359"/>
                  </a:lnTo>
                  <a:lnTo>
                    <a:pt x="208" y="359"/>
                  </a:lnTo>
                  <a:lnTo>
                    <a:pt x="203" y="359"/>
                  </a:lnTo>
                  <a:lnTo>
                    <a:pt x="201" y="358"/>
                  </a:lnTo>
                  <a:lnTo>
                    <a:pt x="198" y="357"/>
                  </a:lnTo>
                  <a:lnTo>
                    <a:pt x="195" y="356"/>
                  </a:lnTo>
                  <a:lnTo>
                    <a:pt x="195" y="356"/>
                  </a:lnTo>
                  <a:lnTo>
                    <a:pt x="194" y="353"/>
                  </a:lnTo>
                  <a:lnTo>
                    <a:pt x="192" y="351"/>
                  </a:lnTo>
                  <a:lnTo>
                    <a:pt x="188" y="346"/>
                  </a:lnTo>
                  <a:lnTo>
                    <a:pt x="188" y="346"/>
                  </a:lnTo>
                  <a:lnTo>
                    <a:pt x="188" y="346"/>
                  </a:lnTo>
                  <a:lnTo>
                    <a:pt x="187" y="345"/>
                  </a:lnTo>
                  <a:lnTo>
                    <a:pt x="187" y="345"/>
                  </a:lnTo>
                  <a:lnTo>
                    <a:pt x="187" y="344"/>
                  </a:lnTo>
                  <a:lnTo>
                    <a:pt x="185" y="344"/>
                  </a:lnTo>
                  <a:lnTo>
                    <a:pt x="183" y="343"/>
                  </a:lnTo>
                  <a:lnTo>
                    <a:pt x="183" y="343"/>
                  </a:lnTo>
                  <a:lnTo>
                    <a:pt x="183" y="342"/>
                  </a:lnTo>
                  <a:lnTo>
                    <a:pt x="183" y="341"/>
                  </a:lnTo>
                  <a:lnTo>
                    <a:pt x="183" y="341"/>
                  </a:lnTo>
                  <a:lnTo>
                    <a:pt x="182" y="341"/>
                  </a:lnTo>
                  <a:lnTo>
                    <a:pt x="181" y="341"/>
                  </a:lnTo>
                  <a:lnTo>
                    <a:pt x="177" y="341"/>
                  </a:lnTo>
                  <a:lnTo>
                    <a:pt x="177" y="341"/>
                  </a:lnTo>
                  <a:lnTo>
                    <a:pt x="177" y="339"/>
                  </a:lnTo>
                  <a:lnTo>
                    <a:pt x="178" y="339"/>
                  </a:lnTo>
                  <a:lnTo>
                    <a:pt x="181" y="338"/>
                  </a:lnTo>
                  <a:lnTo>
                    <a:pt x="181" y="338"/>
                  </a:lnTo>
                  <a:lnTo>
                    <a:pt x="177" y="337"/>
                  </a:lnTo>
                  <a:lnTo>
                    <a:pt x="174" y="336"/>
                  </a:lnTo>
                  <a:lnTo>
                    <a:pt x="169" y="336"/>
                  </a:lnTo>
                  <a:lnTo>
                    <a:pt x="164" y="337"/>
                  </a:lnTo>
                  <a:lnTo>
                    <a:pt x="164" y="337"/>
                  </a:lnTo>
                  <a:lnTo>
                    <a:pt x="164" y="338"/>
                  </a:lnTo>
                  <a:lnTo>
                    <a:pt x="165" y="338"/>
                  </a:lnTo>
                  <a:lnTo>
                    <a:pt x="168" y="338"/>
                  </a:lnTo>
                  <a:lnTo>
                    <a:pt x="168" y="338"/>
                  </a:lnTo>
                  <a:lnTo>
                    <a:pt x="167" y="339"/>
                  </a:lnTo>
                  <a:lnTo>
                    <a:pt x="165" y="339"/>
                  </a:lnTo>
                  <a:lnTo>
                    <a:pt x="163" y="341"/>
                  </a:lnTo>
                  <a:lnTo>
                    <a:pt x="163" y="341"/>
                  </a:lnTo>
                  <a:lnTo>
                    <a:pt x="161" y="342"/>
                  </a:lnTo>
                  <a:lnTo>
                    <a:pt x="160" y="344"/>
                  </a:lnTo>
                  <a:lnTo>
                    <a:pt x="158" y="346"/>
                  </a:lnTo>
                  <a:lnTo>
                    <a:pt x="157" y="346"/>
                  </a:lnTo>
                  <a:lnTo>
                    <a:pt x="157" y="346"/>
                  </a:lnTo>
                  <a:lnTo>
                    <a:pt x="153" y="345"/>
                  </a:lnTo>
                  <a:lnTo>
                    <a:pt x="149" y="344"/>
                  </a:lnTo>
                  <a:lnTo>
                    <a:pt x="146" y="342"/>
                  </a:lnTo>
                  <a:lnTo>
                    <a:pt x="141" y="342"/>
                  </a:lnTo>
                  <a:lnTo>
                    <a:pt x="141" y="342"/>
                  </a:lnTo>
                  <a:lnTo>
                    <a:pt x="140" y="343"/>
                  </a:lnTo>
                  <a:lnTo>
                    <a:pt x="139" y="344"/>
                  </a:lnTo>
                  <a:lnTo>
                    <a:pt x="137" y="345"/>
                  </a:lnTo>
                  <a:lnTo>
                    <a:pt x="135" y="345"/>
                  </a:lnTo>
                  <a:lnTo>
                    <a:pt x="135" y="345"/>
                  </a:lnTo>
                  <a:lnTo>
                    <a:pt x="135" y="356"/>
                  </a:lnTo>
                  <a:lnTo>
                    <a:pt x="135" y="356"/>
                  </a:lnTo>
                  <a:lnTo>
                    <a:pt x="130" y="357"/>
                  </a:lnTo>
                  <a:lnTo>
                    <a:pt x="126" y="358"/>
                  </a:lnTo>
                  <a:lnTo>
                    <a:pt x="123" y="359"/>
                  </a:lnTo>
                  <a:lnTo>
                    <a:pt x="122" y="360"/>
                  </a:lnTo>
                  <a:lnTo>
                    <a:pt x="122" y="363"/>
                  </a:lnTo>
                  <a:lnTo>
                    <a:pt x="122" y="365"/>
                  </a:lnTo>
                  <a:lnTo>
                    <a:pt x="122" y="365"/>
                  </a:lnTo>
                  <a:lnTo>
                    <a:pt x="119" y="365"/>
                  </a:lnTo>
                  <a:lnTo>
                    <a:pt x="117" y="365"/>
                  </a:lnTo>
                  <a:lnTo>
                    <a:pt x="116" y="366"/>
                  </a:lnTo>
                  <a:lnTo>
                    <a:pt x="116" y="367"/>
                  </a:lnTo>
                  <a:lnTo>
                    <a:pt x="115" y="371"/>
                  </a:lnTo>
                  <a:lnTo>
                    <a:pt x="114" y="371"/>
                  </a:lnTo>
                  <a:lnTo>
                    <a:pt x="112" y="372"/>
                  </a:lnTo>
                  <a:lnTo>
                    <a:pt x="112" y="372"/>
                  </a:lnTo>
                  <a:lnTo>
                    <a:pt x="112" y="373"/>
                  </a:lnTo>
                  <a:lnTo>
                    <a:pt x="113" y="376"/>
                  </a:lnTo>
                  <a:lnTo>
                    <a:pt x="114" y="377"/>
                  </a:lnTo>
                  <a:lnTo>
                    <a:pt x="113" y="378"/>
                  </a:lnTo>
                  <a:lnTo>
                    <a:pt x="113" y="378"/>
                  </a:lnTo>
                  <a:lnTo>
                    <a:pt x="112" y="380"/>
                  </a:lnTo>
                  <a:lnTo>
                    <a:pt x="110" y="380"/>
                  </a:lnTo>
                  <a:lnTo>
                    <a:pt x="109" y="380"/>
                  </a:lnTo>
                  <a:lnTo>
                    <a:pt x="107" y="383"/>
                  </a:lnTo>
                  <a:lnTo>
                    <a:pt x="107" y="383"/>
                  </a:lnTo>
                  <a:lnTo>
                    <a:pt x="107" y="385"/>
                  </a:lnTo>
                  <a:lnTo>
                    <a:pt x="108" y="386"/>
                  </a:lnTo>
                  <a:lnTo>
                    <a:pt x="108" y="386"/>
                  </a:lnTo>
                  <a:lnTo>
                    <a:pt x="107" y="387"/>
                  </a:lnTo>
                  <a:lnTo>
                    <a:pt x="105" y="387"/>
                  </a:lnTo>
                  <a:lnTo>
                    <a:pt x="102" y="387"/>
                  </a:lnTo>
                  <a:lnTo>
                    <a:pt x="100" y="387"/>
                  </a:lnTo>
                  <a:lnTo>
                    <a:pt x="100" y="387"/>
                  </a:lnTo>
                  <a:lnTo>
                    <a:pt x="99" y="389"/>
                  </a:lnTo>
                  <a:lnTo>
                    <a:pt x="99" y="390"/>
                  </a:lnTo>
                  <a:lnTo>
                    <a:pt x="96" y="392"/>
                  </a:lnTo>
                  <a:lnTo>
                    <a:pt x="96" y="392"/>
                  </a:lnTo>
                  <a:lnTo>
                    <a:pt x="93" y="393"/>
                  </a:lnTo>
                  <a:lnTo>
                    <a:pt x="88" y="393"/>
                  </a:lnTo>
                  <a:lnTo>
                    <a:pt x="83" y="394"/>
                  </a:lnTo>
                  <a:lnTo>
                    <a:pt x="81" y="396"/>
                  </a:lnTo>
                  <a:lnTo>
                    <a:pt x="80" y="397"/>
                  </a:lnTo>
                  <a:lnTo>
                    <a:pt x="80" y="397"/>
                  </a:lnTo>
                  <a:lnTo>
                    <a:pt x="76" y="394"/>
                  </a:lnTo>
                  <a:lnTo>
                    <a:pt x="75" y="391"/>
                  </a:lnTo>
                  <a:lnTo>
                    <a:pt x="75" y="391"/>
                  </a:lnTo>
                  <a:lnTo>
                    <a:pt x="69" y="391"/>
                  </a:lnTo>
                  <a:lnTo>
                    <a:pt x="65" y="391"/>
                  </a:lnTo>
                  <a:lnTo>
                    <a:pt x="60" y="391"/>
                  </a:lnTo>
                  <a:lnTo>
                    <a:pt x="58" y="391"/>
                  </a:lnTo>
                  <a:lnTo>
                    <a:pt x="58" y="391"/>
                  </a:lnTo>
                  <a:lnTo>
                    <a:pt x="59" y="382"/>
                  </a:lnTo>
                  <a:lnTo>
                    <a:pt x="59" y="378"/>
                  </a:lnTo>
                  <a:lnTo>
                    <a:pt x="56" y="375"/>
                  </a:lnTo>
                  <a:lnTo>
                    <a:pt x="56" y="375"/>
                  </a:lnTo>
                  <a:lnTo>
                    <a:pt x="55" y="373"/>
                  </a:lnTo>
                  <a:lnTo>
                    <a:pt x="56" y="372"/>
                  </a:lnTo>
                  <a:lnTo>
                    <a:pt x="59" y="369"/>
                  </a:lnTo>
                  <a:lnTo>
                    <a:pt x="59" y="369"/>
                  </a:lnTo>
                  <a:lnTo>
                    <a:pt x="59" y="365"/>
                  </a:lnTo>
                  <a:lnTo>
                    <a:pt x="59" y="362"/>
                  </a:lnTo>
                  <a:lnTo>
                    <a:pt x="59" y="359"/>
                  </a:lnTo>
                  <a:lnTo>
                    <a:pt x="61" y="356"/>
                  </a:lnTo>
                  <a:lnTo>
                    <a:pt x="61" y="356"/>
                  </a:lnTo>
                  <a:lnTo>
                    <a:pt x="59" y="350"/>
                  </a:lnTo>
                  <a:lnTo>
                    <a:pt x="58" y="348"/>
                  </a:lnTo>
                  <a:lnTo>
                    <a:pt x="56" y="346"/>
                  </a:lnTo>
                  <a:lnTo>
                    <a:pt x="56" y="346"/>
                  </a:lnTo>
                  <a:lnTo>
                    <a:pt x="58" y="345"/>
                  </a:lnTo>
                  <a:lnTo>
                    <a:pt x="59" y="344"/>
                  </a:lnTo>
                  <a:lnTo>
                    <a:pt x="59" y="342"/>
                  </a:lnTo>
                  <a:lnTo>
                    <a:pt x="59" y="342"/>
                  </a:lnTo>
                  <a:lnTo>
                    <a:pt x="62" y="342"/>
                  </a:lnTo>
                  <a:lnTo>
                    <a:pt x="67" y="342"/>
                  </a:lnTo>
                  <a:lnTo>
                    <a:pt x="71" y="342"/>
                  </a:lnTo>
                  <a:lnTo>
                    <a:pt x="72" y="343"/>
                  </a:lnTo>
                  <a:lnTo>
                    <a:pt x="72" y="345"/>
                  </a:lnTo>
                  <a:lnTo>
                    <a:pt x="72" y="345"/>
                  </a:lnTo>
                  <a:lnTo>
                    <a:pt x="74" y="344"/>
                  </a:lnTo>
                  <a:lnTo>
                    <a:pt x="76" y="344"/>
                  </a:lnTo>
                  <a:lnTo>
                    <a:pt x="83" y="345"/>
                  </a:lnTo>
                  <a:lnTo>
                    <a:pt x="89" y="346"/>
                  </a:lnTo>
                  <a:lnTo>
                    <a:pt x="92" y="346"/>
                  </a:lnTo>
                  <a:lnTo>
                    <a:pt x="94" y="345"/>
                  </a:lnTo>
                  <a:lnTo>
                    <a:pt x="94" y="345"/>
                  </a:lnTo>
                  <a:lnTo>
                    <a:pt x="95" y="344"/>
                  </a:lnTo>
                  <a:lnTo>
                    <a:pt x="96" y="345"/>
                  </a:lnTo>
                  <a:lnTo>
                    <a:pt x="96" y="345"/>
                  </a:lnTo>
                  <a:lnTo>
                    <a:pt x="97" y="344"/>
                  </a:lnTo>
                  <a:lnTo>
                    <a:pt x="97" y="343"/>
                  </a:lnTo>
                  <a:lnTo>
                    <a:pt x="99" y="343"/>
                  </a:lnTo>
                  <a:lnTo>
                    <a:pt x="99" y="343"/>
                  </a:lnTo>
                  <a:lnTo>
                    <a:pt x="99" y="345"/>
                  </a:lnTo>
                  <a:lnTo>
                    <a:pt x="99" y="345"/>
                  </a:lnTo>
                  <a:lnTo>
                    <a:pt x="101" y="344"/>
                  </a:lnTo>
                  <a:lnTo>
                    <a:pt x="103" y="342"/>
                  </a:lnTo>
                  <a:lnTo>
                    <a:pt x="106" y="341"/>
                  </a:lnTo>
                  <a:lnTo>
                    <a:pt x="107" y="337"/>
                  </a:lnTo>
                  <a:lnTo>
                    <a:pt x="107" y="337"/>
                  </a:lnTo>
                  <a:lnTo>
                    <a:pt x="108" y="331"/>
                  </a:lnTo>
                  <a:lnTo>
                    <a:pt x="108" y="326"/>
                  </a:lnTo>
                  <a:lnTo>
                    <a:pt x="108" y="324"/>
                  </a:lnTo>
                  <a:lnTo>
                    <a:pt x="107" y="323"/>
                  </a:lnTo>
                  <a:lnTo>
                    <a:pt x="107" y="323"/>
                  </a:lnTo>
                  <a:lnTo>
                    <a:pt x="106" y="322"/>
                  </a:lnTo>
                  <a:lnTo>
                    <a:pt x="106" y="321"/>
                  </a:lnTo>
                  <a:lnTo>
                    <a:pt x="106" y="319"/>
                  </a:lnTo>
                  <a:lnTo>
                    <a:pt x="105" y="317"/>
                  </a:lnTo>
                  <a:lnTo>
                    <a:pt x="105" y="317"/>
                  </a:lnTo>
                  <a:lnTo>
                    <a:pt x="105" y="316"/>
                  </a:lnTo>
                  <a:lnTo>
                    <a:pt x="103" y="315"/>
                  </a:lnTo>
                  <a:lnTo>
                    <a:pt x="100" y="315"/>
                  </a:lnTo>
                  <a:lnTo>
                    <a:pt x="100" y="315"/>
                  </a:lnTo>
                  <a:lnTo>
                    <a:pt x="101" y="314"/>
                  </a:lnTo>
                  <a:lnTo>
                    <a:pt x="102" y="310"/>
                  </a:lnTo>
                  <a:lnTo>
                    <a:pt x="102" y="310"/>
                  </a:lnTo>
                  <a:lnTo>
                    <a:pt x="101" y="310"/>
                  </a:lnTo>
                  <a:lnTo>
                    <a:pt x="100" y="310"/>
                  </a:lnTo>
                  <a:lnTo>
                    <a:pt x="99" y="312"/>
                  </a:lnTo>
                  <a:lnTo>
                    <a:pt x="99" y="312"/>
                  </a:lnTo>
                  <a:lnTo>
                    <a:pt x="97" y="311"/>
                  </a:lnTo>
                  <a:lnTo>
                    <a:pt x="97" y="310"/>
                  </a:lnTo>
                  <a:lnTo>
                    <a:pt x="97" y="310"/>
                  </a:lnTo>
                  <a:lnTo>
                    <a:pt x="96" y="309"/>
                  </a:lnTo>
                  <a:lnTo>
                    <a:pt x="96" y="309"/>
                  </a:lnTo>
                  <a:lnTo>
                    <a:pt x="93" y="308"/>
                  </a:lnTo>
                  <a:lnTo>
                    <a:pt x="89" y="308"/>
                  </a:lnTo>
                  <a:lnTo>
                    <a:pt x="89" y="308"/>
                  </a:lnTo>
                  <a:lnTo>
                    <a:pt x="88" y="306"/>
                  </a:lnTo>
                  <a:lnTo>
                    <a:pt x="87" y="305"/>
                  </a:lnTo>
                  <a:lnTo>
                    <a:pt x="87" y="305"/>
                  </a:lnTo>
                  <a:lnTo>
                    <a:pt x="86" y="305"/>
                  </a:lnTo>
                  <a:lnTo>
                    <a:pt x="85" y="304"/>
                  </a:lnTo>
                  <a:lnTo>
                    <a:pt x="85" y="304"/>
                  </a:lnTo>
                  <a:lnTo>
                    <a:pt x="85" y="302"/>
                  </a:lnTo>
                  <a:lnTo>
                    <a:pt x="86" y="302"/>
                  </a:lnTo>
                  <a:lnTo>
                    <a:pt x="87" y="303"/>
                  </a:lnTo>
                  <a:lnTo>
                    <a:pt x="87" y="303"/>
                  </a:lnTo>
                  <a:lnTo>
                    <a:pt x="94" y="299"/>
                  </a:lnTo>
                  <a:lnTo>
                    <a:pt x="99" y="298"/>
                  </a:lnTo>
                  <a:lnTo>
                    <a:pt x="105" y="299"/>
                  </a:lnTo>
                  <a:lnTo>
                    <a:pt x="105" y="299"/>
                  </a:lnTo>
                  <a:lnTo>
                    <a:pt x="105" y="297"/>
                  </a:lnTo>
                  <a:lnTo>
                    <a:pt x="105" y="297"/>
                  </a:lnTo>
                  <a:lnTo>
                    <a:pt x="102" y="296"/>
                  </a:lnTo>
                  <a:lnTo>
                    <a:pt x="102" y="296"/>
                  </a:lnTo>
                  <a:lnTo>
                    <a:pt x="102" y="295"/>
                  </a:lnTo>
                  <a:lnTo>
                    <a:pt x="103" y="294"/>
                  </a:lnTo>
                  <a:lnTo>
                    <a:pt x="106" y="295"/>
                  </a:lnTo>
                  <a:lnTo>
                    <a:pt x="112" y="296"/>
                  </a:lnTo>
                  <a:lnTo>
                    <a:pt x="112" y="296"/>
                  </a:lnTo>
                  <a:lnTo>
                    <a:pt x="114" y="295"/>
                  </a:lnTo>
                  <a:lnTo>
                    <a:pt x="115" y="295"/>
                  </a:lnTo>
                  <a:lnTo>
                    <a:pt x="116" y="296"/>
                  </a:lnTo>
                  <a:lnTo>
                    <a:pt x="116" y="296"/>
                  </a:lnTo>
                  <a:lnTo>
                    <a:pt x="117" y="294"/>
                  </a:lnTo>
                  <a:lnTo>
                    <a:pt x="120" y="291"/>
                  </a:lnTo>
                  <a:lnTo>
                    <a:pt x="122" y="289"/>
                  </a:lnTo>
                  <a:lnTo>
                    <a:pt x="126" y="288"/>
                  </a:lnTo>
                  <a:lnTo>
                    <a:pt x="126" y="288"/>
                  </a:lnTo>
                  <a:lnTo>
                    <a:pt x="124" y="285"/>
                  </a:lnTo>
                  <a:lnTo>
                    <a:pt x="127" y="284"/>
                  </a:lnTo>
                  <a:lnTo>
                    <a:pt x="128" y="283"/>
                  </a:lnTo>
                  <a:lnTo>
                    <a:pt x="128" y="281"/>
                  </a:lnTo>
                  <a:lnTo>
                    <a:pt x="128" y="281"/>
                  </a:lnTo>
                  <a:lnTo>
                    <a:pt x="137" y="281"/>
                  </a:lnTo>
                  <a:lnTo>
                    <a:pt x="137" y="281"/>
                  </a:lnTo>
                  <a:lnTo>
                    <a:pt x="137" y="280"/>
                  </a:lnTo>
                  <a:lnTo>
                    <a:pt x="136" y="280"/>
                  </a:lnTo>
                  <a:lnTo>
                    <a:pt x="135" y="278"/>
                  </a:lnTo>
                  <a:lnTo>
                    <a:pt x="135" y="278"/>
                  </a:lnTo>
                  <a:lnTo>
                    <a:pt x="136" y="277"/>
                  </a:lnTo>
                  <a:lnTo>
                    <a:pt x="137" y="276"/>
                  </a:lnTo>
                  <a:lnTo>
                    <a:pt x="139" y="275"/>
                  </a:lnTo>
                  <a:lnTo>
                    <a:pt x="137" y="272"/>
                  </a:lnTo>
                  <a:lnTo>
                    <a:pt x="137" y="272"/>
                  </a:lnTo>
                  <a:lnTo>
                    <a:pt x="140" y="272"/>
                  </a:lnTo>
                  <a:lnTo>
                    <a:pt x="142" y="274"/>
                  </a:lnTo>
                  <a:lnTo>
                    <a:pt x="142" y="274"/>
                  </a:lnTo>
                  <a:lnTo>
                    <a:pt x="144" y="272"/>
                  </a:lnTo>
                  <a:lnTo>
                    <a:pt x="144" y="272"/>
                  </a:lnTo>
                  <a:lnTo>
                    <a:pt x="143" y="268"/>
                  </a:lnTo>
                  <a:lnTo>
                    <a:pt x="144" y="265"/>
                  </a:lnTo>
                  <a:lnTo>
                    <a:pt x="147" y="264"/>
                  </a:lnTo>
                  <a:lnTo>
                    <a:pt x="148" y="260"/>
                  </a:lnTo>
                  <a:lnTo>
                    <a:pt x="148" y="260"/>
                  </a:lnTo>
                  <a:lnTo>
                    <a:pt x="150" y="260"/>
                  </a:lnTo>
                  <a:lnTo>
                    <a:pt x="154" y="260"/>
                  </a:lnTo>
                  <a:lnTo>
                    <a:pt x="154" y="260"/>
                  </a:lnTo>
                  <a:lnTo>
                    <a:pt x="155" y="258"/>
                  </a:lnTo>
                  <a:lnTo>
                    <a:pt x="157" y="256"/>
                  </a:lnTo>
                  <a:lnTo>
                    <a:pt x="157" y="256"/>
                  </a:lnTo>
                  <a:lnTo>
                    <a:pt x="157" y="256"/>
                  </a:lnTo>
                  <a:lnTo>
                    <a:pt x="158" y="257"/>
                  </a:lnTo>
                  <a:lnTo>
                    <a:pt x="158" y="258"/>
                  </a:lnTo>
                  <a:lnTo>
                    <a:pt x="158" y="258"/>
                  </a:lnTo>
                  <a:lnTo>
                    <a:pt x="160" y="258"/>
                  </a:lnTo>
                  <a:lnTo>
                    <a:pt x="160" y="257"/>
                  </a:lnTo>
                  <a:lnTo>
                    <a:pt x="160" y="256"/>
                  </a:lnTo>
                  <a:lnTo>
                    <a:pt x="160" y="256"/>
                  </a:lnTo>
                  <a:lnTo>
                    <a:pt x="163" y="257"/>
                  </a:lnTo>
                  <a:lnTo>
                    <a:pt x="167" y="256"/>
                  </a:lnTo>
                  <a:lnTo>
                    <a:pt x="167" y="256"/>
                  </a:lnTo>
                  <a:lnTo>
                    <a:pt x="169" y="254"/>
                  </a:lnTo>
                  <a:lnTo>
                    <a:pt x="170" y="253"/>
                  </a:lnTo>
                  <a:lnTo>
                    <a:pt x="173" y="254"/>
                  </a:lnTo>
                  <a:lnTo>
                    <a:pt x="173" y="254"/>
                  </a:lnTo>
                  <a:lnTo>
                    <a:pt x="171" y="251"/>
                  </a:lnTo>
                  <a:lnTo>
                    <a:pt x="170" y="250"/>
                  </a:lnTo>
                  <a:lnTo>
                    <a:pt x="168" y="248"/>
                  </a:lnTo>
                  <a:lnTo>
                    <a:pt x="168" y="246"/>
                  </a:lnTo>
                  <a:lnTo>
                    <a:pt x="168" y="246"/>
                  </a:lnTo>
                  <a:lnTo>
                    <a:pt x="170" y="244"/>
                  </a:lnTo>
                  <a:lnTo>
                    <a:pt x="170" y="243"/>
                  </a:lnTo>
                  <a:lnTo>
                    <a:pt x="169" y="237"/>
                  </a:lnTo>
                  <a:lnTo>
                    <a:pt x="169" y="237"/>
                  </a:lnTo>
                  <a:lnTo>
                    <a:pt x="170" y="233"/>
                  </a:lnTo>
                  <a:lnTo>
                    <a:pt x="171" y="229"/>
                  </a:lnTo>
                  <a:lnTo>
                    <a:pt x="171" y="227"/>
                  </a:lnTo>
                  <a:lnTo>
                    <a:pt x="171" y="227"/>
                  </a:lnTo>
                  <a:lnTo>
                    <a:pt x="177" y="227"/>
                  </a:lnTo>
                  <a:lnTo>
                    <a:pt x="177" y="227"/>
                  </a:lnTo>
                  <a:lnTo>
                    <a:pt x="178" y="226"/>
                  </a:lnTo>
                  <a:lnTo>
                    <a:pt x="178" y="224"/>
                  </a:lnTo>
                  <a:lnTo>
                    <a:pt x="177" y="223"/>
                  </a:lnTo>
                  <a:lnTo>
                    <a:pt x="181" y="223"/>
                  </a:lnTo>
                  <a:lnTo>
                    <a:pt x="181" y="223"/>
                  </a:lnTo>
                  <a:lnTo>
                    <a:pt x="181" y="224"/>
                  </a:lnTo>
                  <a:lnTo>
                    <a:pt x="182" y="224"/>
                  </a:lnTo>
                  <a:lnTo>
                    <a:pt x="183" y="226"/>
                  </a:lnTo>
                  <a:lnTo>
                    <a:pt x="183" y="226"/>
                  </a:lnTo>
                  <a:lnTo>
                    <a:pt x="182" y="227"/>
                  </a:lnTo>
                  <a:lnTo>
                    <a:pt x="182" y="230"/>
                  </a:lnTo>
                  <a:lnTo>
                    <a:pt x="182" y="230"/>
                  </a:lnTo>
                  <a:lnTo>
                    <a:pt x="182" y="234"/>
                  </a:lnTo>
                  <a:lnTo>
                    <a:pt x="183" y="235"/>
                  </a:lnTo>
                  <a:lnTo>
                    <a:pt x="185" y="235"/>
                  </a:lnTo>
                  <a:lnTo>
                    <a:pt x="185" y="235"/>
                  </a:lnTo>
                  <a:lnTo>
                    <a:pt x="185" y="237"/>
                  </a:lnTo>
                  <a:lnTo>
                    <a:pt x="184" y="238"/>
                  </a:lnTo>
                  <a:lnTo>
                    <a:pt x="183" y="240"/>
                  </a:lnTo>
                  <a:lnTo>
                    <a:pt x="183" y="240"/>
                  </a:lnTo>
                  <a:lnTo>
                    <a:pt x="184" y="240"/>
                  </a:lnTo>
                  <a:lnTo>
                    <a:pt x="184" y="240"/>
                  </a:lnTo>
                  <a:lnTo>
                    <a:pt x="188" y="240"/>
                  </a:lnTo>
                  <a:lnTo>
                    <a:pt x="190" y="240"/>
                  </a:lnTo>
                  <a:lnTo>
                    <a:pt x="191" y="240"/>
                  </a:lnTo>
                  <a:lnTo>
                    <a:pt x="194" y="241"/>
                  </a:lnTo>
                  <a:lnTo>
                    <a:pt x="194" y="241"/>
                  </a:lnTo>
                  <a:lnTo>
                    <a:pt x="192" y="242"/>
                  </a:lnTo>
                  <a:lnTo>
                    <a:pt x="191" y="243"/>
                  </a:lnTo>
                  <a:lnTo>
                    <a:pt x="188" y="244"/>
                  </a:lnTo>
                  <a:lnTo>
                    <a:pt x="184" y="244"/>
                  </a:lnTo>
                  <a:lnTo>
                    <a:pt x="183" y="246"/>
                  </a:lnTo>
                  <a:lnTo>
                    <a:pt x="182" y="247"/>
                  </a:lnTo>
                  <a:lnTo>
                    <a:pt x="182" y="247"/>
                  </a:lnTo>
                  <a:lnTo>
                    <a:pt x="182" y="249"/>
                  </a:lnTo>
                  <a:lnTo>
                    <a:pt x="183" y="250"/>
                  </a:lnTo>
                  <a:lnTo>
                    <a:pt x="187" y="251"/>
                  </a:lnTo>
                  <a:lnTo>
                    <a:pt x="187" y="251"/>
                  </a:lnTo>
                  <a:lnTo>
                    <a:pt x="189" y="254"/>
                  </a:lnTo>
                  <a:lnTo>
                    <a:pt x="190" y="255"/>
                  </a:lnTo>
                  <a:lnTo>
                    <a:pt x="191" y="255"/>
                  </a:lnTo>
                  <a:lnTo>
                    <a:pt x="191" y="255"/>
                  </a:lnTo>
                  <a:lnTo>
                    <a:pt x="189" y="253"/>
                  </a:lnTo>
                  <a:lnTo>
                    <a:pt x="194" y="251"/>
                  </a:lnTo>
                  <a:lnTo>
                    <a:pt x="194" y="251"/>
                  </a:lnTo>
                  <a:lnTo>
                    <a:pt x="199" y="251"/>
                  </a:lnTo>
                  <a:lnTo>
                    <a:pt x="199" y="251"/>
                  </a:lnTo>
                  <a:lnTo>
                    <a:pt x="203" y="253"/>
                  </a:lnTo>
                  <a:lnTo>
                    <a:pt x="205" y="254"/>
                  </a:lnTo>
                  <a:lnTo>
                    <a:pt x="205" y="254"/>
                  </a:lnTo>
                  <a:lnTo>
                    <a:pt x="208" y="253"/>
                  </a:lnTo>
                  <a:lnTo>
                    <a:pt x="210" y="253"/>
                  </a:lnTo>
                  <a:lnTo>
                    <a:pt x="212" y="251"/>
                  </a:lnTo>
                  <a:lnTo>
                    <a:pt x="215" y="251"/>
                  </a:lnTo>
                  <a:lnTo>
                    <a:pt x="215" y="251"/>
                  </a:lnTo>
                  <a:lnTo>
                    <a:pt x="218" y="253"/>
                  </a:lnTo>
                  <a:lnTo>
                    <a:pt x="221" y="253"/>
                  </a:lnTo>
                  <a:lnTo>
                    <a:pt x="223" y="251"/>
                  </a:lnTo>
                  <a:lnTo>
                    <a:pt x="223" y="251"/>
                  </a:lnTo>
                  <a:lnTo>
                    <a:pt x="223" y="250"/>
                  </a:lnTo>
                  <a:lnTo>
                    <a:pt x="223" y="250"/>
                  </a:lnTo>
                  <a:lnTo>
                    <a:pt x="230" y="249"/>
                  </a:lnTo>
                  <a:lnTo>
                    <a:pt x="232" y="249"/>
                  </a:lnTo>
                  <a:lnTo>
                    <a:pt x="233" y="247"/>
                  </a:lnTo>
                  <a:lnTo>
                    <a:pt x="233" y="247"/>
                  </a:lnTo>
                  <a:lnTo>
                    <a:pt x="236" y="249"/>
                  </a:lnTo>
                  <a:lnTo>
                    <a:pt x="238" y="249"/>
                  </a:lnTo>
                  <a:lnTo>
                    <a:pt x="242" y="247"/>
                  </a:lnTo>
                  <a:lnTo>
                    <a:pt x="245" y="246"/>
                  </a:lnTo>
                  <a:lnTo>
                    <a:pt x="246" y="244"/>
                  </a:lnTo>
                  <a:lnTo>
                    <a:pt x="249" y="246"/>
                  </a:lnTo>
                  <a:lnTo>
                    <a:pt x="249" y="246"/>
                  </a:lnTo>
                  <a:lnTo>
                    <a:pt x="249" y="240"/>
                  </a:lnTo>
                  <a:lnTo>
                    <a:pt x="249" y="240"/>
                  </a:lnTo>
                  <a:lnTo>
                    <a:pt x="250" y="240"/>
                  </a:lnTo>
                  <a:lnTo>
                    <a:pt x="251" y="238"/>
                  </a:lnTo>
                  <a:lnTo>
                    <a:pt x="251" y="236"/>
                  </a:lnTo>
                  <a:lnTo>
                    <a:pt x="251" y="236"/>
                  </a:lnTo>
                  <a:lnTo>
                    <a:pt x="253" y="231"/>
                  </a:lnTo>
                  <a:lnTo>
                    <a:pt x="253" y="231"/>
                  </a:lnTo>
                  <a:lnTo>
                    <a:pt x="253" y="230"/>
                  </a:lnTo>
                  <a:lnTo>
                    <a:pt x="253" y="230"/>
                  </a:lnTo>
                  <a:lnTo>
                    <a:pt x="253" y="227"/>
                  </a:lnTo>
                  <a:lnTo>
                    <a:pt x="253" y="227"/>
                  </a:lnTo>
                  <a:lnTo>
                    <a:pt x="257" y="227"/>
                  </a:lnTo>
                  <a:lnTo>
                    <a:pt x="258" y="226"/>
                  </a:lnTo>
                  <a:lnTo>
                    <a:pt x="259" y="223"/>
                  </a:lnTo>
                  <a:lnTo>
                    <a:pt x="259" y="223"/>
                  </a:lnTo>
                  <a:lnTo>
                    <a:pt x="260" y="224"/>
                  </a:lnTo>
                  <a:lnTo>
                    <a:pt x="260" y="224"/>
                  </a:lnTo>
                  <a:lnTo>
                    <a:pt x="260" y="227"/>
                  </a:lnTo>
                  <a:lnTo>
                    <a:pt x="260" y="227"/>
                  </a:lnTo>
                  <a:lnTo>
                    <a:pt x="264" y="226"/>
                  </a:lnTo>
                  <a:lnTo>
                    <a:pt x="267" y="226"/>
                  </a:lnTo>
                  <a:lnTo>
                    <a:pt x="267" y="226"/>
                  </a:lnTo>
                  <a:lnTo>
                    <a:pt x="269" y="224"/>
                  </a:lnTo>
                  <a:lnTo>
                    <a:pt x="269" y="223"/>
                  </a:lnTo>
                  <a:lnTo>
                    <a:pt x="269" y="222"/>
                  </a:lnTo>
                  <a:lnTo>
                    <a:pt x="270" y="222"/>
                  </a:lnTo>
                  <a:lnTo>
                    <a:pt x="270" y="222"/>
                  </a:lnTo>
                  <a:lnTo>
                    <a:pt x="270" y="217"/>
                  </a:lnTo>
                  <a:lnTo>
                    <a:pt x="269" y="216"/>
                  </a:lnTo>
                  <a:lnTo>
                    <a:pt x="267" y="215"/>
                  </a:lnTo>
                  <a:lnTo>
                    <a:pt x="267" y="215"/>
                  </a:lnTo>
                  <a:lnTo>
                    <a:pt x="269" y="213"/>
                  </a:lnTo>
                  <a:lnTo>
                    <a:pt x="269" y="209"/>
                  </a:lnTo>
                  <a:lnTo>
                    <a:pt x="269" y="209"/>
                  </a:lnTo>
                  <a:lnTo>
                    <a:pt x="272" y="209"/>
                  </a:lnTo>
                  <a:lnTo>
                    <a:pt x="273" y="208"/>
                  </a:lnTo>
                  <a:lnTo>
                    <a:pt x="273" y="206"/>
                  </a:lnTo>
                  <a:lnTo>
                    <a:pt x="273" y="206"/>
                  </a:lnTo>
                  <a:lnTo>
                    <a:pt x="276" y="208"/>
                  </a:lnTo>
                  <a:lnTo>
                    <a:pt x="278" y="207"/>
                  </a:lnTo>
                  <a:lnTo>
                    <a:pt x="280" y="206"/>
                  </a:lnTo>
                  <a:lnTo>
                    <a:pt x="285" y="206"/>
                  </a:lnTo>
                  <a:lnTo>
                    <a:pt x="285" y="206"/>
                  </a:lnTo>
                  <a:lnTo>
                    <a:pt x="286" y="208"/>
                  </a:lnTo>
                  <a:lnTo>
                    <a:pt x="286" y="208"/>
                  </a:lnTo>
                  <a:lnTo>
                    <a:pt x="287" y="207"/>
                  </a:lnTo>
                  <a:lnTo>
                    <a:pt x="290" y="206"/>
                  </a:lnTo>
                  <a:lnTo>
                    <a:pt x="290" y="206"/>
                  </a:lnTo>
                  <a:lnTo>
                    <a:pt x="291" y="207"/>
                  </a:lnTo>
                  <a:lnTo>
                    <a:pt x="292" y="208"/>
                  </a:lnTo>
                  <a:lnTo>
                    <a:pt x="292" y="208"/>
                  </a:lnTo>
                  <a:lnTo>
                    <a:pt x="293" y="207"/>
                  </a:lnTo>
                  <a:lnTo>
                    <a:pt x="293" y="207"/>
                  </a:lnTo>
                  <a:lnTo>
                    <a:pt x="293" y="206"/>
                  </a:lnTo>
                  <a:lnTo>
                    <a:pt x="294" y="204"/>
                  </a:lnTo>
                  <a:lnTo>
                    <a:pt x="294" y="204"/>
                  </a:lnTo>
                  <a:lnTo>
                    <a:pt x="296" y="204"/>
                  </a:lnTo>
                  <a:lnTo>
                    <a:pt x="297" y="204"/>
                  </a:lnTo>
                  <a:lnTo>
                    <a:pt x="297" y="204"/>
                  </a:lnTo>
                  <a:lnTo>
                    <a:pt x="299" y="202"/>
                  </a:lnTo>
                  <a:lnTo>
                    <a:pt x="301" y="201"/>
                  </a:lnTo>
                  <a:lnTo>
                    <a:pt x="304" y="201"/>
                  </a:lnTo>
                  <a:lnTo>
                    <a:pt x="304" y="201"/>
                  </a:lnTo>
                  <a:lnTo>
                    <a:pt x="303" y="200"/>
                  </a:lnTo>
                  <a:lnTo>
                    <a:pt x="301" y="196"/>
                  </a:lnTo>
                  <a:lnTo>
                    <a:pt x="300" y="195"/>
                  </a:lnTo>
                  <a:lnTo>
                    <a:pt x="299" y="194"/>
                  </a:lnTo>
                  <a:lnTo>
                    <a:pt x="299" y="194"/>
                  </a:lnTo>
                  <a:lnTo>
                    <a:pt x="297" y="193"/>
                  </a:lnTo>
                  <a:lnTo>
                    <a:pt x="297" y="194"/>
                  </a:lnTo>
                  <a:lnTo>
                    <a:pt x="296" y="196"/>
                  </a:lnTo>
                  <a:lnTo>
                    <a:pt x="296" y="196"/>
                  </a:lnTo>
                  <a:lnTo>
                    <a:pt x="294" y="196"/>
                  </a:lnTo>
                  <a:lnTo>
                    <a:pt x="292" y="195"/>
                  </a:lnTo>
                  <a:lnTo>
                    <a:pt x="292" y="195"/>
                  </a:lnTo>
                  <a:lnTo>
                    <a:pt x="291" y="196"/>
                  </a:lnTo>
                  <a:lnTo>
                    <a:pt x="291" y="196"/>
                  </a:lnTo>
                  <a:lnTo>
                    <a:pt x="291" y="196"/>
                  </a:lnTo>
                  <a:lnTo>
                    <a:pt x="290" y="196"/>
                  </a:lnTo>
                  <a:lnTo>
                    <a:pt x="287" y="195"/>
                  </a:lnTo>
                  <a:lnTo>
                    <a:pt x="287" y="195"/>
                  </a:lnTo>
                  <a:lnTo>
                    <a:pt x="284" y="196"/>
                  </a:lnTo>
                  <a:lnTo>
                    <a:pt x="282" y="197"/>
                  </a:lnTo>
                  <a:lnTo>
                    <a:pt x="280" y="196"/>
                  </a:lnTo>
                  <a:lnTo>
                    <a:pt x="280" y="196"/>
                  </a:lnTo>
                  <a:lnTo>
                    <a:pt x="279" y="197"/>
                  </a:lnTo>
                  <a:lnTo>
                    <a:pt x="278" y="197"/>
                  </a:lnTo>
                  <a:lnTo>
                    <a:pt x="278" y="200"/>
                  </a:lnTo>
                  <a:lnTo>
                    <a:pt x="278" y="200"/>
                  </a:lnTo>
                  <a:lnTo>
                    <a:pt x="273" y="200"/>
                  </a:lnTo>
                  <a:lnTo>
                    <a:pt x="269" y="200"/>
                  </a:lnTo>
                  <a:lnTo>
                    <a:pt x="264" y="199"/>
                  </a:lnTo>
                  <a:lnTo>
                    <a:pt x="259" y="199"/>
                  </a:lnTo>
                  <a:lnTo>
                    <a:pt x="259" y="199"/>
                  </a:lnTo>
                  <a:lnTo>
                    <a:pt x="259" y="195"/>
                  </a:lnTo>
                  <a:lnTo>
                    <a:pt x="259" y="195"/>
                  </a:lnTo>
                  <a:lnTo>
                    <a:pt x="258" y="195"/>
                  </a:lnTo>
                  <a:lnTo>
                    <a:pt x="256" y="195"/>
                  </a:lnTo>
                  <a:lnTo>
                    <a:pt x="255" y="194"/>
                  </a:lnTo>
                  <a:lnTo>
                    <a:pt x="253" y="194"/>
                  </a:lnTo>
                  <a:lnTo>
                    <a:pt x="253" y="194"/>
                  </a:lnTo>
                  <a:lnTo>
                    <a:pt x="255" y="187"/>
                  </a:lnTo>
                  <a:lnTo>
                    <a:pt x="255" y="182"/>
                  </a:lnTo>
                  <a:lnTo>
                    <a:pt x="253" y="169"/>
                  </a:lnTo>
                  <a:lnTo>
                    <a:pt x="253" y="169"/>
                  </a:lnTo>
                  <a:lnTo>
                    <a:pt x="256" y="169"/>
                  </a:lnTo>
                  <a:lnTo>
                    <a:pt x="260" y="167"/>
                  </a:lnTo>
                  <a:lnTo>
                    <a:pt x="263" y="166"/>
                  </a:lnTo>
                  <a:lnTo>
                    <a:pt x="265" y="166"/>
                  </a:lnTo>
                  <a:lnTo>
                    <a:pt x="265" y="167"/>
                  </a:lnTo>
                  <a:lnTo>
                    <a:pt x="265" y="167"/>
                  </a:lnTo>
                  <a:lnTo>
                    <a:pt x="266" y="166"/>
                  </a:lnTo>
                  <a:lnTo>
                    <a:pt x="266" y="165"/>
                  </a:lnTo>
                  <a:lnTo>
                    <a:pt x="266" y="163"/>
                  </a:lnTo>
                  <a:lnTo>
                    <a:pt x="267" y="160"/>
                  </a:lnTo>
                  <a:lnTo>
                    <a:pt x="267" y="160"/>
                  </a:lnTo>
                  <a:lnTo>
                    <a:pt x="269" y="160"/>
                  </a:lnTo>
                  <a:lnTo>
                    <a:pt x="270" y="159"/>
                  </a:lnTo>
                  <a:lnTo>
                    <a:pt x="272" y="156"/>
                  </a:lnTo>
                  <a:lnTo>
                    <a:pt x="273" y="149"/>
                  </a:lnTo>
                  <a:lnTo>
                    <a:pt x="273" y="149"/>
                  </a:lnTo>
                  <a:lnTo>
                    <a:pt x="277" y="149"/>
                  </a:lnTo>
                  <a:lnTo>
                    <a:pt x="277" y="149"/>
                  </a:lnTo>
                  <a:lnTo>
                    <a:pt x="276" y="147"/>
                  </a:lnTo>
                  <a:lnTo>
                    <a:pt x="275" y="146"/>
                  </a:lnTo>
                  <a:lnTo>
                    <a:pt x="273" y="144"/>
                  </a:lnTo>
                  <a:lnTo>
                    <a:pt x="273" y="141"/>
                  </a:lnTo>
                  <a:lnTo>
                    <a:pt x="273" y="141"/>
                  </a:lnTo>
                  <a:lnTo>
                    <a:pt x="272" y="142"/>
                  </a:lnTo>
                  <a:lnTo>
                    <a:pt x="270" y="142"/>
                  </a:lnTo>
                  <a:lnTo>
                    <a:pt x="264" y="141"/>
                  </a:lnTo>
                  <a:lnTo>
                    <a:pt x="264" y="141"/>
                  </a:lnTo>
                  <a:lnTo>
                    <a:pt x="258" y="144"/>
                  </a:lnTo>
                  <a:lnTo>
                    <a:pt x="256" y="145"/>
                  </a:lnTo>
                  <a:lnTo>
                    <a:pt x="253" y="145"/>
                  </a:lnTo>
                  <a:lnTo>
                    <a:pt x="253" y="145"/>
                  </a:lnTo>
                  <a:lnTo>
                    <a:pt x="252" y="145"/>
                  </a:lnTo>
                  <a:lnTo>
                    <a:pt x="251" y="145"/>
                  </a:lnTo>
                  <a:lnTo>
                    <a:pt x="251" y="148"/>
                  </a:lnTo>
                  <a:lnTo>
                    <a:pt x="251" y="151"/>
                  </a:lnTo>
                  <a:lnTo>
                    <a:pt x="251" y="152"/>
                  </a:lnTo>
                  <a:lnTo>
                    <a:pt x="251" y="151"/>
                  </a:lnTo>
                  <a:lnTo>
                    <a:pt x="251" y="151"/>
                  </a:lnTo>
                  <a:lnTo>
                    <a:pt x="251" y="152"/>
                  </a:lnTo>
                  <a:lnTo>
                    <a:pt x="250" y="152"/>
                  </a:lnTo>
                  <a:lnTo>
                    <a:pt x="249" y="151"/>
                  </a:lnTo>
                  <a:lnTo>
                    <a:pt x="249" y="151"/>
                  </a:lnTo>
                  <a:lnTo>
                    <a:pt x="249" y="151"/>
                  </a:lnTo>
                  <a:lnTo>
                    <a:pt x="248" y="153"/>
                  </a:lnTo>
                  <a:lnTo>
                    <a:pt x="249" y="154"/>
                  </a:lnTo>
                  <a:lnTo>
                    <a:pt x="249" y="158"/>
                  </a:lnTo>
                  <a:lnTo>
                    <a:pt x="249" y="158"/>
                  </a:lnTo>
                  <a:lnTo>
                    <a:pt x="242" y="163"/>
                  </a:lnTo>
                  <a:lnTo>
                    <a:pt x="242" y="163"/>
                  </a:lnTo>
                  <a:lnTo>
                    <a:pt x="237" y="169"/>
                  </a:lnTo>
                  <a:lnTo>
                    <a:pt x="235" y="170"/>
                  </a:lnTo>
                  <a:lnTo>
                    <a:pt x="231" y="172"/>
                  </a:lnTo>
                  <a:lnTo>
                    <a:pt x="231" y="172"/>
                  </a:lnTo>
                  <a:lnTo>
                    <a:pt x="231" y="173"/>
                  </a:lnTo>
                  <a:lnTo>
                    <a:pt x="232" y="175"/>
                  </a:lnTo>
                  <a:lnTo>
                    <a:pt x="232" y="175"/>
                  </a:lnTo>
                  <a:lnTo>
                    <a:pt x="231" y="176"/>
                  </a:lnTo>
                  <a:lnTo>
                    <a:pt x="231" y="176"/>
                  </a:lnTo>
                  <a:lnTo>
                    <a:pt x="230" y="176"/>
                  </a:lnTo>
                  <a:lnTo>
                    <a:pt x="230" y="178"/>
                  </a:lnTo>
                  <a:lnTo>
                    <a:pt x="230" y="179"/>
                  </a:lnTo>
                  <a:lnTo>
                    <a:pt x="229" y="180"/>
                  </a:lnTo>
                  <a:lnTo>
                    <a:pt x="229" y="180"/>
                  </a:lnTo>
                  <a:lnTo>
                    <a:pt x="228" y="180"/>
                  </a:lnTo>
                  <a:lnTo>
                    <a:pt x="226" y="180"/>
                  </a:lnTo>
                  <a:lnTo>
                    <a:pt x="226" y="180"/>
                  </a:lnTo>
                  <a:lnTo>
                    <a:pt x="226" y="181"/>
                  </a:lnTo>
                  <a:lnTo>
                    <a:pt x="226" y="182"/>
                  </a:lnTo>
                  <a:lnTo>
                    <a:pt x="226" y="182"/>
                  </a:lnTo>
                  <a:lnTo>
                    <a:pt x="224" y="182"/>
                  </a:lnTo>
                  <a:lnTo>
                    <a:pt x="224" y="182"/>
                  </a:lnTo>
                  <a:lnTo>
                    <a:pt x="224" y="187"/>
                  </a:lnTo>
                  <a:lnTo>
                    <a:pt x="224" y="188"/>
                  </a:lnTo>
                  <a:lnTo>
                    <a:pt x="223" y="189"/>
                  </a:lnTo>
                  <a:lnTo>
                    <a:pt x="223" y="189"/>
                  </a:lnTo>
                  <a:lnTo>
                    <a:pt x="225" y="190"/>
                  </a:lnTo>
                  <a:lnTo>
                    <a:pt x="225" y="192"/>
                  </a:lnTo>
                  <a:lnTo>
                    <a:pt x="224" y="192"/>
                  </a:lnTo>
                  <a:lnTo>
                    <a:pt x="224" y="192"/>
                  </a:lnTo>
                  <a:lnTo>
                    <a:pt x="228" y="195"/>
                  </a:lnTo>
                  <a:lnTo>
                    <a:pt x="230" y="196"/>
                  </a:lnTo>
                  <a:lnTo>
                    <a:pt x="232" y="196"/>
                  </a:lnTo>
                  <a:lnTo>
                    <a:pt x="232" y="196"/>
                  </a:lnTo>
                  <a:lnTo>
                    <a:pt x="233" y="200"/>
                  </a:lnTo>
                  <a:lnTo>
                    <a:pt x="236" y="201"/>
                  </a:lnTo>
                  <a:lnTo>
                    <a:pt x="236" y="201"/>
                  </a:lnTo>
                  <a:lnTo>
                    <a:pt x="232" y="204"/>
                  </a:lnTo>
                  <a:lnTo>
                    <a:pt x="232" y="204"/>
                  </a:lnTo>
                  <a:lnTo>
                    <a:pt x="232" y="207"/>
                  </a:lnTo>
                  <a:lnTo>
                    <a:pt x="231" y="209"/>
                  </a:lnTo>
                  <a:lnTo>
                    <a:pt x="231" y="209"/>
                  </a:lnTo>
                  <a:lnTo>
                    <a:pt x="229" y="210"/>
                  </a:lnTo>
                  <a:lnTo>
                    <a:pt x="224" y="210"/>
                  </a:lnTo>
                  <a:lnTo>
                    <a:pt x="224" y="210"/>
                  </a:lnTo>
                  <a:lnTo>
                    <a:pt x="223" y="215"/>
                  </a:lnTo>
                  <a:lnTo>
                    <a:pt x="222" y="219"/>
                  </a:lnTo>
                  <a:lnTo>
                    <a:pt x="219" y="223"/>
                  </a:lnTo>
                  <a:lnTo>
                    <a:pt x="219" y="228"/>
                  </a:lnTo>
                  <a:lnTo>
                    <a:pt x="219" y="228"/>
                  </a:lnTo>
                  <a:lnTo>
                    <a:pt x="218" y="228"/>
                  </a:lnTo>
                  <a:lnTo>
                    <a:pt x="217" y="229"/>
                  </a:lnTo>
                  <a:lnTo>
                    <a:pt x="215" y="231"/>
                  </a:lnTo>
                  <a:lnTo>
                    <a:pt x="212" y="235"/>
                  </a:lnTo>
                  <a:lnTo>
                    <a:pt x="212" y="236"/>
                  </a:lnTo>
                  <a:lnTo>
                    <a:pt x="210" y="236"/>
                  </a:lnTo>
                  <a:lnTo>
                    <a:pt x="210" y="236"/>
                  </a:lnTo>
                  <a:lnTo>
                    <a:pt x="209" y="236"/>
                  </a:lnTo>
                  <a:lnTo>
                    <a:pt x="209" y="236"/>
                  </a:lnTo>
                  <a:lnTo>
                    <a:pt x="208" y="237"/>
                  </a:lnTo>
                  <a:lnTo>
                    <a:pt x="208" y="237"/>
                  </a:lnTo>
                  <a:lnTo>
                    <a:pt x="208" y="240"/>
                  </a:lnTo>
                  <a:lnTo>
                    <a:pt x="208" y="240"/>
                  </a:lnTo>
                  <a:lnTo>
                    <a:pt x="205" y="240"/>
                  </a:lnTo>
                  <a:lnTo>
                    <a:pt x="203" y="238"/>
                  </a:lnTo>
                  <a:lnTo>
                    <a:pt x="201" y="240"/>
                  </a:lnTo>
                  <a:lnTo>
                    <a:pt x="199" y="241"/>
                  </a:lnTo>
                  <a:lnTo>
                    <a:pt x="199" y="241"/>
                  </a:lnTo>
                  <a:lnTo>
                    <a:pt x="198" y="241"/>
                  </a:lnTo>
                  <a:lnTo>
                    <a:pt x="198" y="240"/>
                  </a:lnTo>
                  <a:lnTo>
                    <a:pt x="197" y="237"/>
                  </a:lnTo>
                  <a:lnTo>
                    <a:pt x="198" y="234"/>
                  </a:lnTo>
                  <a:lnTo>
                    <a:pt x="198" y="231"/>
                  </a:lnTo>
                  <a:lnTo>
                    <a:pt x="198" y="231"/>
                  </a:lnTo>
                  <a:lnTo>
                    <a:pt x="196" y="229"/>
                  </a:lnTo>
                  <a:lnTo>
                    <a:pt x="196" y="227"/>
                  </a:lnTo>
                  <a:lnTo>
                    <a:pt x="195" y="227"/>
                  </a:lnTo>
                  <a:lnTo>
                    <a:pt x="195" y="227"/>
                  </a:lnTo>
                  <a:lnTo>
                    <a:pt x="194" y="226"/>
                  </a:lnTo>
                  <a:lnTo>
                    <a:pt x="194" y="224"/>
                  </a:lnTo>
                  <a:lnTo>
                    <a:pt x="192" y="223"/>
                  </a:lnTo>
                  <a:lnTo>
                    <a:pt x="190" y="222"/>
                  </a:lnTo>
                  <a:lnTo>
                    <a:pt x="190" y="222"/>
                  </a:lnTo>
                  <a:lnTo>
                    <a:pt x="190" y="220"/>
                  </a:lnTo>
                  <a:lnTo>
                    <a:pt x="189" y="219"/>
                  </a:lnTo>
                  <a:lnTo>
                    <a:pt x="187" y="215"/>
                  </a:lnTo>
                  <a:lnTo>
                    <a:pt x="187" y="215"/>
                  </a:lnTo>
                  <a:lnTo>
                    <a:pt x="188" y="214"/>
                  </a:lnTo>
                  <a:lnTo>
                    <a:pt x="188" y="213"/>
                  </a:lnTo>
                  <a:lnTo>
                    <a:pt x="188" y="213"/>
                  </a:lnTo>
                  <a:lnTo>
                    <a:pt x="188" y="209"/>
                  </a:lnTo>
                  <a:lnTo>
                    <a:pt x="185" y="207"/>
                  </a:lnTo>
                  <a:lnTo>
                    <a:pt x="181" y="203"/>
                  </a:lnTo>
                  <a:lnTo>
                    <a:pt x="181" y="203"/>
                  </a:lnTo>
                  <a:lnTo>
                    <a:pt x="178" y="206"/>
                  </a:lnTo>
                  <a:lnTo>
                    <a:pt x="176" y="208"/>
                  </a:lnTo>
                  <a:lnTo>
                    <a:pt x="174" y="210"/>
                  </a:lnTo>
                  <a:lnTo>
                    <a:pt x="171" y="212"/>
                  </a:lnTo>
                  <a:lnTo>
                    <a:pt x="169" y="210"/>
                  </a:lnTo>
                  <a:lnTo>
                    <a:pt x="169" y="210"/>
                  </a:lnTo>
                  <a:lnTo>
                    <a:pt x="170" y="212"/>
                  </a:lnTo>
                  <a:lnTo>
                    <a:pt x="170" y="213"/>
                  </a:lnTo>
                  <a:lnTo>
                    <a:pt x="173" y="213"/>
                  </a:lnTo>
                  <a:lnTo>
                    <a:pt x="173" y="213"/>
                  </a:lnTo>
                  <a:lnTo>
                    <a:pt x="173" y="214"/>
                  </a:lnTo>
                  <a:lnTo>
                    <a:pt x="171" y="214"/>
                  </a:lnTo>
                  <a:lnTo>
                    <a:pt x="169" y="214"/>
                  </a:lnTo>
                  <a:lnTo>
                    <a:pt x="169" y="214"/>
                  </a:lnTo>
                  <a:lnTo>
                    <a:pt x="168" y="215"/>
                  </a:lnTo>
                  <a:lnTo>
                    <a:pt x="168" y="216"/>
                  </a:lnTo>
                  <a:lnTo>
                    <a:pt x="167" y="219"/>
                  </a:lnTo>
                  <a:lnTo>
                    <a:pt x="164" y="219"/>
                  </a:lnTo>
                  <a:lnTo>
                    <a:pt x="164" y="219"/>
                  </a:lnTo>
                  <a:lnTo>
                    <a:pt x="162" y="219"/>
                  </a:lnTo>
                  <a:lnTo>
                    <a:pt x="161" y="219"/>
                  </a:lnTo>
                  <a:lnTo>
                    <a:pt x="158" y="216"/>
                  </a:lnTo>
                  <a:lnTo>
                    <a:pt x="156" y="214"/>
                  </a:lnTo>
                  <a:lnTo>
                    <a:pt x="155" y="214"/>
                  </a:lnTo>
                  <a:lnTo>
                    <a:pt x="153" y="214"/>
                  </a:lnTo>
                  <a:lnTo>
                    <a:pt x="153" y="214"/>
                  </a:lnTo>
                  <a:lnTo>
                    <a:pt x="153" y="213"/>
                  </a:lnTo>
                  <a:lnTo>
                    <a:pt x="154" y="213"/>
                  </a:lnTo>
                  <a:lnTo>
                    <a:pt x="155" y="213"/>
                  </a:lnTo>
                  <a:lnTo>
                    <a:pt x="155" y="213"/>
                  </a:lnTo>
                  <a:lnTo>
                    <a:pt x="156" y="209"/>
                  </a:lnTo>
                  <a:lnTo>
                    <a:pt x="155" y="207"/>
                  </a:lnTo>
                  <a:lnTo>
                    <a:pt x="154" y="204"/>
                  </a:lnTo>
                  <a:lnTo>
                    <a:pt x="154" y="203"/>
                  </a:lnTo>
                  <a:lnTo>
                    <a:pt x="155" y="203"/>
                  </a:lnTo>
                  <a:lnTo>
                    <a:pt x="155" y="203"/>
                  </a:lnTo>
                  <a:lnTo>
                    <a:pt x="153" y="201"/>
                  </a:lnTo>
                  <a:lnTo>
                    <a:pt x="150" y="200"/>
                  </a:lnTo>
                  <a:lnTo>
                    <a:pt x="150" y="200"/>
                  </a:lnTo>
                  <a:lnTo>
                    <a:pt x="150" y="199"/>
                  </a:lnTo>
                  <a:lnTo>
                    <a:pt x="150" y="197"/>
                  </a:lnTo>
                  <a:lnTo>
                    <a:pt x="153" y="196"/>
                  </a:lnTo>
                  <a:lnTo>
                    <a:pt x="153" y="196"/>
                  </a:lnTo>
                  <a:lnTo>
                    <a:pt x="151" y="195"/>
                  </a:lnTo>
                  <a:lnTo>
                    <a:pt x="150" y="195"/>
                  </a:lnTo>
                  <a:lnTo>
                    <a:pt x="149" y="194"/>
                  </a:lnTo>
                  <a:lnTo>
                    <a:pt x="149" y="194"/>
                  </a:lnTo>
                  <a:lnTo>
                    <a:pt x="150" y="188"/>
                  </a:lnTo>
                  <a:lnTo>
                    <a:pt x="150" y="187"/>
                  </a:lnTo>
                  <a:lnTo>
                    <a:pt x="149" y="189"/>
                  </a:lnTo>
                  <a:lnTo>
                    <a:pt x="149" y="189"/>
                  </a:lnTo>
                  <a:lnTo>
                    <a:pt x="148" y="188"/>
                  </a:lnTo>
                  <a:lnTo>
                    <a:pt x="148" y="187"/>
                  </a:lnTo>
                  <a:lnTo>
                    <a:pt x="149" y="186"/>
                  </a:lnTo>
                  <a:lnTo>
                    <a:pt x="150" y="186"/>
                  </a:lnTo>
                  <a:lnTo>
                    <a:pt x="150" y="186"/>
                  </a:lnTo>
                  <a:lnTo>
                    <a:pt x="150" y="183"/>
                  </a:lnTo>
                  <a:lnTo>
                    <a:pt x="150" y="182"/>
                  </a:lnTo>
                  <a:lnTo>
                    <a:pt x="151" y="180"/>
                  </a:lnTo>
                  <a:lnTo>
                    <a:pt x="153" y="179"/>
                  </a:lnTo>
                  <a:lnTo>
                    <a:pt x="153" y="179"/>
                  </a:lnTo>
                  <a:lnTo>
                    <a:pt x="153" y="178"/>
                  </a:lnTo>
                  <a:lnTo>
                    <a:pt x="153" y="178"/>
                  </a:lnTo>
                  <a:lnTo>
                    <a:pt x="153" y="176"/>
                  </a:lnTo>
                  <a:lnTo>
                    <a:pt x="155" y="176"/>
                  </a:lnTo>
                  <a:lnTo>
                    <a:pt x="156" y="176"/>
                  </a:lnTo>
                  <a:lnTo>
                    <a:pt x="157" y="175"/>
                  </a:lnTo>
                  <a:lnTo>
                    <a:pt x="157" y="175"/>
                  </a:lnTo>
                  <a:lnTo>
                    <a:pt x="157" y="174"/>
                  </a:lnTo>
                  <a:lnTo>
                    <a:pt x="157" y="174"/>
                  </a:lnTo>
                  <a:lnTo>
                    <a:pt x="158" y="175"/>
                  </a:lnTo>
                  <a:lnTo>
                    <a:pt x="158" y="175"/>
                  </a:lnTo>
                  <a:lnTo>
                    <a:pt x="160" y="173"/>
                  </a:lnTo>
                  <a:lnTo>
                    <a:pt x="162" y="172"/>
                  </a:lnTo>
                  <a:lnTo>
                    <a:pt x="162" y="172"/>
                  </a:lnTo>
                  <a:lnTo>
                    <a:pt x="162" y="170"/>
                  </a:lnTo>
                  <a:lnTo>
                    <a:pt x="163" y="169"/>
                  </a:lnTo>
                  <a:lnTo>
                    <a:pt x="163" y="167"/>
                  </a:lnTo>
                  <a:lnTo>
                    <a:pt x="163" y="167"/>
                  </a:lnTo>
                  <a:lnTo>
                    <a:pt x="167" y="167"/>
                  </a:lnTo>
                  <a:lnTo>
                    <a:pt x="168" y="166"/>
                  </a:lnTo>
                  <a:lnTo>
                    <a:pt x="168" y="163"/>
                  </a:lnTo>
                  <a:lnTo>
                    <a:pt x="168" y="163"/>
                  </a:lnTo>
                  <a:lnTo>
                    <a:pt x="170" y="163"/>
                  </a:lnTo>
                  <a:lnTo>
                    <a:pt x="171" y="166"/>
                  </a:lnTo>
                  <a:lnTo>
                    <a:pt x="173" y="167"/>
                  </a:lnTo>
                  <a:lnTo>
                    <a:pt x="176" y="167"/>
                  </a:lnTo>
                  <a:lnTo>
                    <a:pt x="176" y="167"/>
                  </a:lnTo>
                  <a:lnTo>
                    <a:pt x="175" y="166"/>
                  </a:lnTo>
                  <a:lnTo>
                    <a:pt x="175" y="166"/>
                  </a:lnTo>
                  <a:lnTo>
                    <a:pt x="173" y="165"/>
                  </a:lnTo>
                  <a:lnTo>
                    <a:pt x="173" y="165"/>
                  </a:lnTo>
                  <a:lnTo>
                    <a:pt x="176" y="163"/>
                  </a:lnTo>
                  <a:lnTo>
                    <a:pt x="180" y="162"/>
                  </a:lnTo>
                  <a:lnTo>
                    <a:pt x="182" y="161"/>
                  </a:lnTo>
                  <a:lnTo>
                    <a:pt x="185" y="159"/>
                  </a:lnTo>
                  <a:lnTo>
                    <a:pt x="185" y="159"/>
                  </a:lnTo>
                  <a:lnTo>
                    <a:pt x="185" y="158"/>
                  </a:lnTo>
                  <a:lnTo>
                    <a:pt x="185" y="155"/>
                  </a:lnTo>
                  <a:lnTo>
                    <a:pt x="185" y="155"/>
                  </a:lnTo>
                  <a:lnTo>
                    <a:pt x="187" y="155"/>
                  </a:lnTo>
                  <a:lnTo>
                    <a:pt x="188" y="155"/>
                  </a:lnTo>
                  <a:lnTo>
                    <a:pt x="188" y="155"/>
                  </a:lnTo>
                  <a:lnTo>
                    <a:pt x="189" y="153"/>
                  </a:lnTo>
                  <a:lnTo>
                    <a:pt x="188" y="151"/>
                  </a:lnTo>
                  <a:lnTo>
                    <a:pt x="188" y="151"/>
                  </a:lnTo>
                  <a:lnTo>
                    <a:pt x="191" y="149"/>
                  </a:lnTo>
                  <a:lnTo>
                    <a:pt x="194" y="148"/>
                  </a:lnTo>
                  <a:lnTo>
                    <a:pt x="194" y="148"/>
                  </a:lnTo>
                  <a:lnTo>
                    <a:pt x="192" y="145"/>
                  </a:lnTo>
                  <a:lnTo>
                    <a:pt x="194" y="141"/>
                  </a:lnTo>
                  <a:lnTo>
                    <a:pt x="194" y="141"/>
                  </a:lnTo>
                  <a:lnTo>
                    <a:pt x="195" y="142"/>
                  </a:lnTo>
                  <a:lnTo>
                    <a:pt x="196" y="144"/>
                  </a:lnTo>
                  <a:lnTo>
                    <a:pt x="196" y="144"/>
                  </a:lnTo>
                  <a:lnTo>
                    <a:pt x="196" y="142"/>
                  </a:lnTo>
                  <a:lnTo>
                    <a:pt x="197" y="140"/>
                  </a:lnTo>
                  <a:lnTo>
                    <a:pt x="198" y="135"/>
                  </a:lnTo>
                  <a:lnTo>
                    <a:pt x="198" y="135"/>
                  </a:lnTo>
                  <a:lnTo>
                    <a:pt x="199" y="136"/>
                  </a:lnTo>
                  <a:lnTo>
                    <a:pt x="202" y="135"/>
                  </a:lnTo>
                  <a:lnTo>
                    <a:pt x="203" y="133"/>
                  </a:lnTo>
                  <a:lnTo>
                    <a:pt x="205" y="132"/>
                  </a:lnTo>
                  <a:lnTo>
                    <a:pt x="205" y="132"/>
                  </a:lnTo>
                  <a:lnTo>
                    <a:pt x="205" y="131"/>
                  </a:lnTo>
                  <a:lnTo>
                    <a:pt x="207" y="129"/>
                  </a:lnTo>
                  <a:lnTo>
                    <a:pt x="207" y="128"/>
                  </a:lnTo>
                  <a:lnTo>
                    <a:pt x="205" y="127"/>
                  </a:lnTo>
                  <a:lnTo>
                    <a:pt x="205" y="127"/>
                  </a:lnTo>
                  <a:lnTo>
                    <a:pt x="207" y="126"/>
                  </a:lnTo>
                  <a:lnTo>
                    <a:pt x="208" y="126"/>
                  </a:lnTo>
                  <a:lnTo>
                    <a:pt x="210" y="125"/>
                  </a:lnTo>
                  <a:lnTo>
                    <a:pt x="210" y="122"/>
                  </a:lnTo>
                  <a:lnTo>
                    <a:pt x="210" y="122"/>
                  </a:lnTo>
                  <a:lnTo>
                    <a:pt x="211" y="121"/>
                  </a:lnTo>
                  <a:lnTo>
                    <a:pt x="212" y="121"/>
                  </a:lnTo>
                  <a:lnTo>
                    <a:pt x="215" y="121"/>
                  </a:lnTo>
                  <a:lnTo>
                    <a:pt x="215" y="121"/>
                  </a:lnTo>
                  <a:lnTo>
                    <a:pt x="215" y="119"/>
                  </a:lnTo>
                  <a:lnTo>
                    <a:pt x="214" y="118"/>
                  </a:lnTo>
                  <a:lnTo>
                    <a:pt x="214" y="118"/>
                  </a:lnTo>
                  <a:lnTo>
                    <a:pt x="219" y="114"/>
                  </a:lnTo>
                  <a:lnTo>
                    <a:pt x="224" y="113"/>
                  </a:lnTo>
                  <a:lnTo>
                    <a:pt x="224" y="113"/>
                  </a:lnTo>
                  <a:lnTo>
                    <a:pt x="225" y="112"/>
                  </a:lnTo>
                  <a:lnTo>
                    <a:pt x="225" y="111"/>
                  </a:lnTo>
                  <a:lnTo>
                    <a:pt x="225" y="110"/>
                  </a:lnTo>
                  <a:lnTo>
                    <a:pt x="226" y="107"/>
                  </a:lnTo>
                  <a:lnTo>
                    <a:pt x="226" y="107"/>
                  </a:lnTo>
                  <a:lnTo>
                    <a:pt x="229" y="105"/>
                  </a:lnTo>
                  <a:lnTo>
                    <a:pt x="230" y="104"/>
                  </a:lnTo>
                  <a:lnTo>
                    <a:pt x="231" y="102"/>
                  </a:lnTo>
                  <a:lnTo>
                    <a:pt x="231" y="102"/>
                  </a:lnTo>
                  <a:lnTo>
                    <a:pt x="231" y="100"/>
                  </a:lnTo>
                  <a:lnTo>
                    <a:pt x="233" y="100"/>
                  </a:lnTo>
                  <a:lnTo>
                    <a:pt x="235" y="100"/>
                  </a:lnTo>
                  <a:lnTo>
                    <a:pt x="236" y="98"/>
                  </a:lnTo>
                  <a:lnTo>
                    <a:pt x="236" y="98"/>
                  </a:lnTo>
                  <a:lnTo>
                    <a:pt x="241" y="97"/>
                  </a:lnTo>
                  <a:lnTo>
                    <a:pt x="244" y="97"/>
                  </a:lnTo>
                  <a:lnTo>
                    <a:pt x="245" y="97"/>
                  </a:lnTo>
                  <a:lnTo>
                    <a:pt x="246" y="95"/>
                  </a:lnTo>
                  <a:lnTo>
                    <a:pt x="248" y="94"/>
                  </a:lnTo>
                  <a:lnTo>
                    <a:pt x="249" y="91"/>
                  </a:lnTo>
                  <a:lnTo>
                    <a:pt x="249" y="91"/>
                  </a:lnTo>
                  <a:lnTo>
                    <a:pt x="251" y="92"/>
                  </a:lnTo>
                  <a:lnTo>
                    <a:pt x="255" y="92"/>
                  </a:lnTo>
                  <a:lnTo>
                    <a:pt x="258" y="92"/>
                  </a:lnTo>
                  <a:lnTo>
                    <a:pt x="263" y="93"/>
                  </a:lnTo>
                  <a:lnTo>
                    <a:pt x="263" y="93"/>
                  </a:lnTo>
                  <a:lnTo>
                    <a:pt x="264" y="91"/>
                  </a:lnTo>
                  <a:lnTo>
                    <a:pt x="265" y="88"/>
                  </a:lnTo>
                  <a:lnTo>
                    <a:pt x="265" y="88"/>
                  </a:lnTo>
                  <a:lnTo>
                    <a:pt x="269" y="87"/>
                  </a:lnTo>
                  <a:lnTo>
                    <a:pt x="271" y="88"/>
                  </a:lnTo>
                  <a:lnTo>
                    <a:pt x="273" y="90"/>
                  </a:lnTo>
                  <a:lnTo>
                    <a:pt x="273" y="86"/>
                  </a:lnTo>
                  <a:lnTo>
                    <a:pt x="273" y="86"/>
                  </a:lnTo>
                  <a:lnTo>
                    <a:pt x="276" y="87"/>
                  </a:lnTo>
                  <a:lnTo>
                    <a:pt x="277" y="88"/>
                  </a:lnTo>
                  <a:lnTo>
                    <a:pt x="278" y="91"/>
                  </a:lnTo>
                  <a:lnTo>
                    <a:pt x="280" y="91"/>
                  </a:lnTo>
                  <a:lnTo>
                    <a:pt x="280" y="91"/>
                  </a:lnTo>
                  <a:lnTo>
                    <a:pt x="282" y="90"/>
                  </a:lnTo>
                  <a:lnTo>
                    <a:pt x="282" y="88"/>
                  </a:lnTo>
                  <a:lnTo>
                    <a:pt x="284" y="87"/>
                  </a:lnTo>
                  <a:lnTo>
                    <a:pt x="286" y="88"/>
                  </a:lnTo>
                  <a:lnTo>
                    <a:pt x="286" y="88"/>
                  </a:lnTo>
                  <a:lnTo>
                    <a:pt x="286" y="90"/>
                  </a:lnTo>
                  <a:lnTo>
                    <a:pt x="285" y="91"/>
                  </a:lnTo>
                  <a:lnTo>
                    <a:pt x="285" y="93"/>
                  </a:lnTo>
                  <a:lnTo>
                    <a:pt x="285" y="93"/>
                  </a:lnTo>
                  <a:lnTo>
                    <a:pt x="286" y="92"/>
                  </a:lnTo>
                  <a:lnTo>
                    <a:pt x="290" y="90"/>
                  </a:lnTo>
                  <a:lnTo>
                    <a:pt x="293" y="88"/>
                  </a:lnTo>
                  <a:lnTo>
                    <a:pt x="296" y="88"/>
                  </a:lnTo>
                  <a:lnTo>
                    <a:pt x="297" y="90"/>
                  </a:lnTo>
                  <a:lnTo>
                    <a:pt x="297" y="90"/>
                  </a:lnTo>
                  <a:lnTo>
                    <a:pt x="298" y="90"/>
                  </a:lnTo>
                  <a:lnTo>
                    <a:pt x="299" y="90"/>
                  </a:lnTo>
                  <a:lnTo>
                    <a:pt x="300" y="90"/>
                  </a:lnTo>
                  <a:lnTo>
                    <a:pt x="300" y="90"/>
                  </a:lnTo>
                  <a:lnTo>
                    <a:pt x="305" y="91"/>
                  </a:lnTo>
                  <a:lnTo>
                    <a:pt x="308" y="91"/>
                  </a:lnTo>
                  <a:lnTo>
                    <a:pt x="311" y="91"/>
                  </a:lnTo>
                  <a:lnTo>
                    <a:pt x="311" y="91"/>
                  </a:lnTo>
                  <a:lnTo>
                    <a:pt x="311" y="93"/>
                  </a:lnTo>
                  <a:lnTo>
                    <a:pt x="311" y="95"/>
                  </a:lnTo>
                  <a:lnTo>
                    <a:pt x="311" y="95"/>
                  </a:lnTo>
                  <a:lnTo>
                    <a:pt x="310" y="95"/>
                  </a:lnTo>
                  <a:lnTo>
                    <a:pt x="308" y="95"/>
                  </a:lnTo>
                  <a:lnTo>
                    <a:pt x="308" y="95"/>
                  </a:lnTo>
                  <a:lnTo>
                    <a:pt x="307" y="98"/>
                  </a:lnTo>
                  <a:lnTo>
                    <a:pt x="306" y="99"/>
                  </a:lnTo>
                  <a:lnTo>
                    <a:pt x="305" y="99"/>
                  </a:lnTo>
                  <a:lnTo>
                    <a:pt x="305" y="99"/>
                  </a:lnTo>
                  <a:lnTo>
                    <a:pt x="306" y="100"/>
                  </a:lnTo>
                  <a:lnTo>
                    <a:pt x="308" y="100"/>
                  </a:lnTo>
                  <a:lnTo>
                    <a:pt x="313" y="100"/>
                  </a:lnTo>
                  <a:lnTo>
                    <a:pt x="320" y="99"/>
                  </a:lnTo>
                  <a:lnTo>
                    <a:pt x="320" y="99"/>
                  </a:lnTo>
                  <a:lnTo>
                    <a:pt x="323" y="99"/>
                  </a:lnTo>
                  <a:lnTo>
                    <a:pt x="324" y="100"/>
                  </a:lnTo>
                  <a:lnTo>
                    <a:pt x="324" y="102"/>
                  </a:lnTo>
                  <a:lnTo>
                    <a:pt x="324" y="102"/>
                  </a:lnTo>
                  <a:lnTo>
                    <a:pt x="327" y="102"/>
                  </a:lnTo>
                  <a:lnTo>
                    <a:pt x="328" y="102"/>
                  </a:lnTo>
                  <a:lnTo>
                    <a:pt x="328" y="104"/>
                  </a:lnTo>
                  <a:lnTo>
                    <a:pt x="328" y="104"/>
                  </a:lnTo>
                  <a:lnTo>
                    <a:pt x="332" y="104"/>
                  </a:lnTo>
                  <a:lnTo>
                    <a:pt x="335" y="104"/>
                  </a:lnTo>
                  <a:lnTo>
                    <a:pt x="340" y="105"/>
                  </a:lnTo>
                  <a:lnTo>
                    <a:pt x="345" y="107"/>
                  </a:lnTo>
                  <a:lnTo>
                    <a:pt x="347" y="107"/>
                  </a:lnTo>
                  <a:lnTo>
                    <a:pt x="350" y="107"/>
                  </a:lnTo>
                  <a:lnTo>
                    <a:pt x="350" y="107"/>
                  </a:lnTo>
                  <a:lnTo>
                    <a:pt x="350" y="110"/>
                  </a:lnTo>
                  <a:lnTo>
                    <a:pt x="351" y="111"/>
                  </a:lnTo>
                  <a:lnTo>
                    <a:pt x="353" y="111"/>
                  </a:lnTo>
                  <a:lnTo>
                    <a:pt x="354" y="113"/>
                  </a:lnTo>
                  <a:lnTo>
                    <a:pt x="354" y="113"/>
                  </a:lnTo>
                  <a:lnTo>
                    <a:pt x="360" y="113"/>
                  </a:lnTo>
                  <a:lnTo>
                    <a:pt x="361" y="114"/>
                  </a:lnTo>
                  <a:lnTo>
                    <a:pt x="360" y="117"/>
                  </a:lnTo>
                  <a:lnTo>
                    <a:pt x="360" y="117"/>
                  </a:lnTo>
                  <a:lnTo>
                    <a:pt x="365" y="117"/>
                  </a:lnTo>
                  <a:lnTo>
                    <a:pt x="369" y="118"/>
                  </a:lnTo>
                  <a:lnTo>
                    <a:pt x="369" y="118"/>
                  </a:lnTo>
                  <a:lnTo>
                    <a:pt x="369" y="121"/>
                  </a:lnTo>
                  <a:lnTo>
                    <a:pt x="369" y="121"/>
                  </a:lnTo>
                  <a:lnTo>
                    <a:pt x="372" y="121"/>
                  </a:lnTo>
                  <a:lnTo>
                    <a:pt x="374" y="121"/>
                  </a:lnTo>
                  <a:lnTo>
                    <a:pt x="374" y="121"/>
                  </a:lnTo>
                  <a:lnTo>
                    <a:pt x="375" y="128"/>
                  </a:lnTo>
                  <a:lnTo>
                    <a:pt x="374" y="135"/>
                  </a:lnTo>
                  <a:lnTo>
                    <a:pt x="374" y="135"/>
                  </a:lnTo>
                  <a:lnTo>
                    <a:pt x="372" y="134"/>
                  </a:lnTo>
                  <a:lnTo>
                    <a:pt x="371" y="134"/>
                  </a:lnTo>
                  <a:lnTo>
                    <a:pt x="367" y="135"/>
                  </a:lnTo>
                  <a:lnTo>
                    <a:pt x="365" y="136"/>
                  </a:lnTo>
                  <a:lnTo>
                    <a:pt x="365" y="136"/>
                  </a:lnTo>
                  <a:lnTo>
                    <a:pt x="361" y="136"/>
                  </a:lnTo>
                  <a:lnTo>
                    <a:pt x="358" y="135"/>
                  </a:lnTo>
                  <a:lnTo>
                    <a:pt x="354" y="135"/>
                  </a:lnTo>
                  <a:lnTo>
                    <a:pt x="352" y="135"/>
                  </a:lnTo>
                  <a:lnTo>
                    <a:pt x="351" y="136"/>
                  </a:lnTo>
                  <a:lnTo>
                    <a:pt x="351" y="136"/>
                  </a:lnTo>
                  <a:lnTo>
                    <a:pt x="350" y="136"/>
                  </a:lnTo>
                  <a:lnTo>
                    <a:pt x="350" y="135"/>
                  </a:lnTo>
                  <a:lnTo>
                    <a:pt x="350" y="134"/>
                  </a:lnTo>
                  <a:lnTo>
                    <a:pt x="350" y="134"/>
                  </a:lnTo>
                  <a:lnTo>
                    <a:pt x="348" y="133"/>
                  </a:lnTo>
                  <a:lnTo>
                    <a:pt x="347" y="134"/>
                  </a:lnTo>
                  <a:lnTo>
                    <a:pt x="346" y="135"/>
                  </a:lnTo>
                  <a:lnTo>
                    <a:pt x="346" y="135"/>
                  </a:lnTo>
                  <a:lnTo>
                    <a:pt x="345" y="135"/>
                  </a:lnTo>
                  <a:lnTo>
                    <a:pt x="344" y="134"/>
                  </a:lnTo>
                  <a:lnTo>
                    <a:pt x="342" y="132"/>
                  </a:lnTo>
                  <a:lnTo>
                    <a:pt x="342" y="132"/>
                  </a:lnTo>
                  <a:lnTo>
                    <a:pt x="340" y="133"/>
                  </a:lnTo>
                  <a:lnTo>
                    <a:pt x="339" y="133"/>
                  </a:lnTo>
                  <a:lnTo>
                    <a:pt x="337" y="133"/>
                  </a:lnTo>
                  <a:lnTo>
                    <a:pt x="337" y="131"/>
                  </a:lnTo>
                  <a:lnTo>
                    <a:pt x="337" y="131"/>
                  </a:lnTo>
                  <a:lnTo>
                    <a:pt x="332" y="131"/>
                  </a:lnTo>
                  <a:lnTo>
                    <a:pt x="327" y="131"/>
                  </a:lnTo>
                  <a:lnTo>
                    <a:pt x="327" y="131"/>
                  </a:lnTo>
                  <a:lnTo>
                    <a:pt x="327" y="132"/>
                  </a:lnTo>
                  <a:lnTo>
                    <a:pt x="327" y="133"/>
                  </a:lnTo>
                  <a:lnTo>
                    <a:pt x="331" y="134"/>
                  </a:lnTo>
                  <a:lnTo>
                    <a:pt x="331" y="134"/>
                  </a:lnTo>
                  <a:lnTo>
                    <a:pt x="332" y="134"/>
                  </a:lnTo>
                  <a:lnTo>
                    <a:pt x="333" y="134"/>
                  </a:lnTo>
                  <a:lnTo>
                    <a:pt x="335" y="135"/>
                  </a:lnTo>
                  <a:lnTo>
                    <a:pt x="335" y="135"/>
                  </a:lnTo>
                  <a:lnTo>
                    <a:pt x="334" y="136"/>
                  </a:lnTo>
                  <a:lnTo>
                    <a:pt x="334" y="138"/>
                  </a:lnTo>
                  <a:lnTo>
                    <a:pt x="337" y="139"/>
                  </a:lnTo>
                  <a:lnTo>
                    <a:pt x="337" y="139"/>
                  </a:lnTo>
                  <a:lnTo>
                    <a:pt x="337" y="140"/>
                  </a:lnTo>
                  <a:lnTo>
                    <a:pt x="337" y="141"/>
                  </a:lnTo>
                  <a:lnTo>
                    <a:pt x="337" y="141"/>
                  </a:lnTo>
                  <a:lnTo>
                    <a:pt x="338" y="142"/>
                  </a:lnTo>
                  <a:lnTo>
                    <a:pt x="339" y="144"/>
                  </a:lnTo>
                  <a:lnTo>
                    <a:pt x="340" y="145"/>
                  </a:lnTo>
                  <a:lnTo>
                    <a:pt x="340" y="145"/>
                  </a:lnTo>
                  <a:lnTo>
                    <a:pt x="341" y="149"/>
                  </a:lnTo>
                  <a:lnTo>
                    <a:pt x="342" y="152"/>
                  </a:lnTo>
                  <a:lnTo>
                    <a:pt x="342" y="155"/>
                  </a:lnTo>
                  <a:lnTo>
                    <a:pt x="342" y="155"/>
                  </a:lnTo>
                  <a:lnTo>
                    <a:pt x="344" y="158"/>
                  </a:lnTo>
                  <a:lnTo>
                    <a:pt x="345" y="159"/>
                  </a:lnTo>
                  <a:lnTo>
                    <a:pt x="348" y="159"/>
                  </a:lnTo>
                  <a:lnTo>
                    <a:pt x="352" y="160"/>
                  </a:lnTo>
                  <a:lnTo>
                    <a:pt x="353" y="161"/>
                  </a:lnTo>
                  <a:lnTo>
                    <a:pt x="354" y="162"/>
                  </a:lnTo>
                  <a:lnTo>
                    <a:pt x="354" y="162"/>
                  </a:lnTo>
                  <a:lnTo>
                    <a:pt x="355" y="160"/>
                  </a:lnTo>
                  <a:lnTo>
                    <a:pt x="357" y="159"/>
                  </a:lnTo>
                  <a:lnTo>
                    <a:pt x="359" y="159"/>
                  </a:lnTo>
                  <a:lnTo>
                    <a:pt x="359" y="159"/>
                  </a:lnTo>
                  <a:lnTo>
                    <a:pt x="358" y="156"/>
                  </a:lnTo>
                  <a:lnTo>
                    <a:pt x="354" y="155"/>
                  </a:lnTo>
                  <a:lnTo>
                    <a:pt x="352" y="154"/>
                  </a:lnTo>
                  <a:lnTo>
                    <a:pt x="350" y="153"/>
                  </a:lnTo>
                  <a:lnTo>
                    <a:pt x="350" y="153"/>
                  </a:lnTo>
                  <a:lnTo>
                    <a:pt x="350" y="151"/>
                  </a:lnTo>
                  <a:lnTo>
                    <a:pt x="351" y="149"/>
                  </a:lnTo>
                  <a:lnTo>
                    <a:pt x="353" y="149"/>
                  </a:lnTo>
                  <a:lnTo>
                    <a:pt x="358" y="149"/>
                  </a:lnTo>
                  <a:lnTo>
                    <a:pt x="361" y="149"/>
                  </a:lnTo>
                  <a:lnTo>
                    <a:pt x="361" y="149"/>
                  </a:lnTo>
                  <a:lnTo>
                    <a:pt x="362" y="151"/>
                  </a:lnTo>
                  <a:lnTo>
                    <a:pt x="362" y="151"/>
                  </a:lnTo>
                  <a:lnTo>
                    <a:pt x="365" y="151"/>
                  </a:lnTo>
                  <a:lnTo>
                    <a:pt x="367" y="152"/>
                  </a:lnTo>
                  <a:lnTo>
                    <a:pt x="367" y="153"/>
                  </a:lnTo>
                  <a:lnTo>
                    <a:pt x="366" y="154"/>
                  </a:lnTo>
                  <a:lnTo>
                    <a:pt x="366" y="154"/>
                  </a:lnTo>
                  <a:lnTo>
                    <a:pt x="369" y="154"/>
                  </a:lnTo>
                  <a:lnTo>
                    <a:pt x="372" y="153"/>
                  </a:lnTo>
                  <a:lnTo>
                    <a:pt x="373" y="153"/>
                  </a:lnTo>
                  <a:lnTo>
                    <a:pt x="373" y="155"/>
                  </a:lnTo>
                  <a:lnTo>
                    <a:pt x="373" y="155"/>
                  </a:lnTo>
                  <a:lnTo>
                    <a:pt x="374" y="155"/>
                  </a:lnTo>
                  <a:lnTo>
                    <a:pt x="374" y="154"/>
                  </a:lnTo>
                  <a:lnTo>
                    <a:pt x="374" y="151"/>
                  </a:lnTo>
                  <a:lnTo>
                    <a:pt x="372" y="148"/>
                  </a:lnTo>
                  <a:lnTo>
                    <a:pt x="369" y="148"/>
                  </a:lnTo>
                  <a:lnTo>
                    <a:pt x="369" y="148"/>
                  </a:lnTo>
                  <a:lnTo>
                    <a:pt x="371" y="146"/>
                  </a:lnTo>
                  <a:lnTo>
                    <a:pt x="373" y="145"/>
                  </a:lnTo>
                  <a:lnTo>
                    <a:pt x="378" y="144"/>
                  </a:lnTo>
                  <a:lnTo>
                    <a:pt x="378" y="144"/>
                  </a:lnTo>
                  <a:lnTo>
                    <a:pt x="379" y="141"/>
                  </a:lnTo>
                  <a:lnTo>
                    <a:pt x="380" y="139"/>
                  </a:lnTo>
                  <a:lnTo>
                    <a:pt x="381" y="136"/>
                  </a:lnTo>
                  <a:lnTo>
                    <a:pt x="382" y="135"/>
                  </a:lnTo>
                  <a:lnTo>
                    <a:pt x="382" y="135"/>
                  </a:lnTo>
                  <a:lnTo>
                    <a:pt x="387" y="135"/>
                  </a:lnTo>
                  <a:lnTo>
                    <a:pt x="391" y="136"/>
                  </a:lnTo>
                  <a:lnTo>
                    <a:pt x="396" y="139"/>
                  </a:lnTo>
                  <a:lnTo>
                    <a:pt x="396" y="139"/>
                  </a:lnTo>
                  <a:lnTo>
                    <a:pt x="398" y="138"/>
                  </a:lnTo>
                  <a:lnTo>
                    <a:pt x="398" y="136"/>
                  </a:lnTo>
                  <a:lnTo>
                    <a:pt x="399" y="135"/>
                  </a:lnTo>
                  <a:lnTo>
                    <a:pt x="400" y="135"/>
                  </a:lnTo>
                  <a:lnTo>
                    <a:pt x="400" y="135"/>
                  </a:lnTo>
                  <a:lnTo>
                    <a:pt x="399" y="132"/>
                  </a:lnTo>
                  <a:lnTo>
                    <a:pt x="396" y="131"/>
                  </a:lnTo>
                  <a:lnTo>
                    <a:pt x="396" y="131"/>
                  </a:lnTo>
                  <a:lnTo>
                    <a:pt x="398" y="126"/>
                  </a:lnTo>
                  <a:lnTo>
                    <a:pt x="399" y="121"/>
                  </a:lnTo>
                  <a:lnTo>
                    <a:pt x="398" y="113"/>
                  </a:lnTo>
                  <a:lnTo>
                    <a:pt x="398" y="113"/>
                  </a:lnTo>
                  <a:lnTo>
                    <a:pt x="405" y="113"/>
                  </a:lnTo>
                  <a:lnTo>
                    <a:pt x="408" y="113"/>
                  </a:lnTo>
                  <a:lnTo>
                    <a:pt x="410" y="114"/>
                  </a:lnTo>
                  <a:lnTo>
                    <a:pt x="410" y="114"/>
                  </a:lnTo>
                  <a:lnTo>
                    <a:pt x="414" y="115"/>
                  </a:lnTo>
                  <a:lnTo>
                    <a:pt x="415" y="117"/>
                  </a:lnTo>
                  <a:lnTo>
                    <a:pt x="415" y="119"/>
                  </a:lnTo>
                  <a:lnTo>
                    <a:pt x="415" y="119"/>
                  </a:lnTo>
                  <a:lnTo>
                    <a:pt x="406" y="119"/>
                  </a:lnTo>
                  <a:lnTo>
                    <a:pt x="406" y="119"/>
                  </a:lnTo>
                  <a:lnTo>
                    <a:pt x="406" y="124"/>
                  </a:lnTo>
                  <a:lnTo>
                    <a:pt x="406" y="124"/>
                  </a:lnTo>
                  <a:lnTo>
                    <a:pt x="408" y="126"/>
                  </a:lnTo>
                  <a:lnTo>
                    <a:pt x="410" y="126"/>
                  </a:lnTo>
                  <a:lnTo>
                    <a:pt x="412" y="125"/>
                  </a:lnTo>
                  <a:lnTo>
                    <a:pt x="414" y="126"/>
                  </a:lnTo>
                  <a:lnTo>
                    <a:pt x="414" y="126"/>
                  </a:lnTo>
                  <a:lnTo>
                    <a:pt x="414" y="126"/>
                  </a:lnTo>
                  <a:lnTo>
                    <a:pt x="412" y="127"/>
                  </a:lnTo>
                  <a:lnTo>
                    <a:pt x="409" y="127"/>
                  </a:lnTo>
                  <a:lnTo>
                    <a:pt x="409" y="127"/>
                  </a:lnTo>
                  <a:lnTo>
                    <a:pt x="409" y="128"/>
                  </a:lnTo>
                  <a:lnTo>
                    <a:pt x="410" y="128"/>
                  </a:lnTo>
                  <a:lnTo>
                    <a:pt x="413" y="129"/>
                  </a:lnTo>
                  <a:lnTo>
                    <a:pt x="415" y="131"/>
                  </a:lnTo>
                  <a:lnTo>
                    <a:pt x="415" y="131"/>
                  </a:lnTo>
                  <a:lnTo>
                    <a:pt x="420" y="128"/>
                  </a:lnTo>
                  <a:lnTo>
                    <a:pt x="423" y="124"/>
                  </a:lnTo>
                  <a:lnTo>
                    <a:pt x="423" y="124"/>
                  </a:lnTo>
                  <a:lnTo>
                    <a:pt x="425" y="122"/>
                  </a:lnTo>
                  <a:lnTo>
                    <a:pt x="425" y="121"/>
                  </a:lnTo>
                  <a:lnTo>
                    <a:pt x="425" y="121"/>
                  </a:lnTo>
                  <a:lnTo>
                    <a:pt x="429" y="121"/>
                  </a:lnTo>
                  <a:lnTo>
                    <a:pt x="432" y="120"/>
                  </a:lnTo>
                  <a:lnTo>
                    <a:pt x="434" y="118"/>
                  </a:lnTo>
                  <a:lnTo>
                    <a:pt x="437" y="118"/>
                  </a:lnTo>
                  <a:lnTo>
                    <a:pt x="437" y="118"/>
                  </a:lnTo>
                  <a:lnTo>
                    <a:pt x="440" y="117"/>
                  </a:lnTo>
                  <a:lnTo>
                    <a:pt x="441" y="113"/>
                  </a:lnTo>
                  <a:lnTo>
                    <a:pt x="441" y="113"/>
                  </a:lnTo>
                  <a:lnTo>
                    <a:pt x="443" y="112"/>
                  </a:lnTo>
                  <a:lnTo>
                    <a:pt x="446" y="110"/>
                  </a:lnTo>
                  <a:lnTo>
                    <a:pt x="446" y="110"/>
                  </a:lnTo>
                  <a:lnTo>
                    <a:pt x="448" y="111"/>
                  </a:lnTo>
                  <a:lnTo>
                    <a:pt x="450" y="112"/>
                  </a:lnTo>
                  <a:lnTo>
                    <a:pt x="454" y="111"/>
                  </a:lnTo>
                  <a:lnTo>
                    <a:pt x="459" y="108"/>
                  </a:lnTo>
                  <a:lnTo>
                    <a:pt x="462" y="107"/>
                  </a:lnTo>
                  <a:lnTo>
                    <a:pt x="462" y="107"/>
                  </a:lnTo>
                  <a:lnTo>
                    <a:pt x="462" y="113"/>
                  </a:lnTo>
                  <a:lnTo>
                    <a:pt x="462" y="113"/>
                  </a:lnTo>
                  <a:lnTo>
                    <a:pt x="470" y="113"/>
                  </a:lnTo>
                  <a:lnTo>
                    <a:pt x="477" y="112"/>
                  </a:lnTo>
                  <a:lnTo>
                    <a:pt x="477" y="112"/>
                  </a:lnTo>
                  <a:lnTo>
                    <a:pt x="480" y="112"/>
                  </a:lnTo>
                  <a:lnTo>
                    <a:pt x="480" y="112"/>
                  </a:lnTo>
                  <a:lnTo>
                    <a:pt x="480" y="110"/>
                  </a:lnTo>
                  <a:lnTo>
                    <a:pt x="480" y="110"/>
                  </a:lnTo>
                  <a:lnTo>
                    <a:pt x="485" y="110"/>
                  </a:lnTo>
                  <a:lnTo>
                    <a:pt x="487" y="108"/>
                  </a:lnTo>
                  <a:lnTo>
                    <a:pt x="488" y="105"/>
                  </a:lnTo>
                  <a:lnTo>
                    <a:pt x="488" y="105"/>
                  </a:lnTo>
                  <a:lnTo>
                    <a:pt x="495" y="107"/>
                  </a:lnTo>
                  <a:lnTo>
                    <a:pt x="498" y="110"/>
                  </a:lnTo>
                  <a:lnTo>
                    <a:pt x="501" y="112"/>
                  </a:lnTo>
                  <a:lnTo>
                    <a:pt x="501" y="112"/>
                  </a:lnTo>
                  <a:lnTo>
                    <a:pt x="503" y="110"/>
                  </a:lnTo>
                  <a:lnTo>
                    <a:pt x="505" y="107"/>
                  </a:lnTo>
                  <a:lnTo>
                    <a:pt x="505" y="107"/>
                  </a:lnTo>
                  <a:lnTo>
                    <a:pt x="504" y="106"/>
                  </a:lnTo>
                  <a:lnTo>
                    <a:pt x="503" y="105"/>
                  </a:lnTo>
                  <a:lnTo>
                    <a:pt x="502" y="104"/>
                  </a:lnTo>
                  <a:lnTo>
                    <a:pt x="503" y="102"/>
                  </a:lnTo>
                  <a:lnTo>
                    <a:pt x="503" y="102"/>
                  </a:lnTo>
                  <a:lnTo>
                    <a:pt x="501" y="100"/>
                  </a:lnTo>
                  <a:lnTo>
                    <a:pt x="498" y="99"/>
                  </a:lnTo>
                  <a:lnTo>
                    <a:pt x="496" y="95"/>
                  </a:lnTo>
                  <a:lnTo>
                    <a:pt x="495" y="94"/>
                  </a:lnTo>
                  <a:lnTo>
                    <a:pt x="496" y="91"/>
                  </a:lnTo>
                  <a:lnTo>
                    <a:pt x="496" y="91"/>
                  </a:lnTo>
                  <a:lnTo>
                    <a:pt x="500" y="93"/>
                  </a:lnTo>
                  <a:lnTo>
                    <a:pt x="501" y="94"/>
                  </a:lnTo>
                  <a:lnTo>
                    <a:pt x="503" y="95"/>
                  </a:lnTo>
                  <a:lnTo>
                    <a:pt x="503" y="95"/>
                  </a:lnTo>
                  <a:lnTo>
                    <a:pt x="508" y="98"/>
                  </a:lnTo>
                  <a:lnTo>
                    <a:pt x="510" y="99"/>
                  </a:lnTo>
                  <a:lnTo>
                    <a:pt x="514" y="99"/>
                  </a:lnTo>
                  <a:lnTo>
                    <a:pt x="514" y="99"/>
                  </a:lnTo>
                  <a:lnTo>
                    <a:pt x="515" y="98"/>
                  </a:lnTo>
                  <a:lnTo>
                    <a:pt x="515" y="98"/>
                  </a:lnTo>
                  <a:lnTo>
                    <a:pt x="517" y="98"/>
                  </a:lnTo>
                  <a:lnTo>
                    <a:pt x="517" y="99"/>
                  </a:lnTo>
                  <a:lnTo>
                    <a:pt x="518" y="98"/>
                  </a:lnTo>
                  <a:lnTo>
                    <a:pt x="518" y="98"/>
                  </a:lnTo>
                  <a:lnTo>
                    <a:pt x="519" y="98"/>
                  </a:lnTo>
                  <a:lnTo>
                    <a:pt x="519" y="99"/>
                  </a:lnTo>
                  <a:lnTo>
                    <a:pt x="521" y="100"/>
                  </a:lnTo>
                  <a:lnTo>
                    <a:pt x="521" y="100"/>
                  </a:lnTo>
                  <a:lnTo>
                    <a:pt x="524" y="101"/>
                  </a:lnTo>
                  <a:lnTo>
                    <a:pt x="525" y="101"/>
                  </a:lnTo>
                  <a:lnTo>
                    <a:pt x="525" y="104"/>
                  </a:lnTo>
                  <a:lnTo>
                    <a:pt x="525" y="104"/>
                  </a:lnTo>
                  <a:lnTo>
                    <a:pt x="529" y="102"/>
                  </a:lnTo>
                  <a:lnTo>
                    <a:pt x="531" y="104"/>
                  </a:lnTo>
                  <a:lnTo>
                    <a:pt x="535" y="104"/>
                  </a:lnTo>
                  <a:lnTo>
                    <a:pt x="538" y="102"/>
                  </a:lnTo>
                  <a:lnTo>
                    <a:pt x="538" y="102"/>
                  </a:lnTo>
                  <a:lnTo>
                    <a:pt x="538" y="105"/>
                  </a:lnTo>
                  <a:lnTo>
                    <a:pt x="539" y="105"/>
                  </a:lnTo>
                  <a:lnTo>
                    <a:pt x="542" y="106"/>
                  </a:lnTo>
                  <a:lnTo>
                    <a:pt x="542" y="108"/>
                  </a:lnTo>
                  <a:lnTo>
                    <a:pt x="542" y="108"/>
                  </a:lnTo>
                  <a:lnTo>
                    <a:pt x="544" y="110"/>
                  </a:lnTo>
                  <a:lnTo>
                    <a:pt x="546" y="112"/>
                  </a:lnTo>
                  <a:lnTo>
                    <a:pt x="546" y="112"/>
                  </a:lnTo>
                  <a:lnTo>
                    <a:pt x="549" y="112"/>
                  </a:lnTo>
                  <a:lnTo>
                    <a:pt x="551" y="113"/>
                  </a:lnTo>
                  <a:lnTo>
                    <a:pt x="553" y="113"/>
                  </a:lnTo>
                  <a:lnTo>
                    <a:pt x="557" y="113"/>
                  </a:lnTo>
                  <a:lnTo>
                    <a:pt x="557" y="113"/>
                  </a:lnTo>
                  <a:lnTo>
                    <a:pt x="558" y="111"/>
                  </a:lnTo>
                  <a:lnTo>
                    <a:pt x="557" y="108"/>
                  </a:lnTo>
                  <a:lnTo>
                    <a:pt x="555" y="106"/>
                  </a:lnTo>
                  <a:lnTo>
                    <a:pt x="551" y="104"/>
                  </a:lnTo>
                  <a:lnTo>
                    <a:pt x="550" y="102"/>
                  </a:lnTo>
                  <a:lnTo>
                    <a:pt x="551" y="99"/>
                  </a:lnTo>
                  <a:lnTo>
                    <a:pt x="551" y="99"/>
                  </a:lnTo>
                  <a:lnTo>
                    <a:pt x="550" y="98"/>
                  </a:lnTo>
                  <a:lnTo>
                    <a:pt x="549" y="98"/>
                  </a:lnTo>
                  <a:lnTo>
                    <a:pt x="548" y="99"/>
                  </a:lnTo>
                  <a:lnTo>
                    <a:pt x="546" y="99"/>
                  </a:lnTo>
                  <a:lnTo>
                    <a:pt x="546" y="99"/>
                  </a:lnTo>
                  <a:lnTo>
                    <a:pt x="546" y="97"/>
                  </a:lnTo>
                  <a:lnTo>
                    <a:pt x="548" y="94"/>
                  </a:lnTo>
                  <a:lnTo>
                    <a:pt x="548" y="92"/>
                  </a:lnTo>
                  <a:lnTo>
                    <a:pt x="548" y="90"/>
                  </a:lnTo>
                  <a:lnTo>
                    <a:pt x="548" y="90"/>
                  </a:lnTo>
                  <a:lnTo>
                    <a:pt x="548" y="88"/>
                  </a:lnTo>
                  <a:lnTo>
                    <a:pt x="546" y="88"/>
                  </a:lnTo>
                  <a:lnTo>
                    <a:pt x="544" y="88"/>
                  </a:lnTo>
                  <a:lnTo>
                    <a:pt x="544" y="88"/>
                  </a:lnTo>
                  <a:lnTo>
                    <a:pt x="545" y="86"/>
                  </a:lnTo>
                  <a:lnTo>
                    <a:pt x="545" y="85"/>
                  </a:lnTo>
                  <a:lnTo>
                    <a:pt x="544" y="85"/>
                  </a:lnTo>
                  <a:lnTo>
                    <a:pt x="544" y="85"/>
                  </a:lnTo>
                  <a:lnTo>
                    <a:pt x="545" y="83"/>
                  </a:lnTo>
                  <a:lnTo>
                    <a:pt x="546" y="83"/>
                  </a:lnTo>
                  <a:lnTo>
                    <a:pt x="548" y="81"/>
                  </a:lnTo>
                  <a:lnTo>
                    <a:pt x="548" y="79"/>
                  </a:lnTo>
                  <a:lnTo>
                    <a:pt x="548" y="79"/>
                  </a:lnTo>
                  <a:lnTo>
                    <a:pt x="550" y="78"/>
                  </a:lnTo>
                  <a:lnTo>
                    <a:pt x="550" y="77"/>
                  </a:lnTo>
                  <a:lnTo>
                    <a:pt x="552" y="76"/>
                  </a:lnTo>
                  <a:lnTo>
                    <a:pt x="555" y="76"/>
                  </a:lnTo>
                  <a:lnTo>
                    <a:pt x="555" y="76"/>
                  </a:lnTo>
                  <a:lnTo>
                    <a:pt x="555" y="73"/>
                  </a:lnTo>
                  <a:lnTo>
                    <a:pt x="555" y="72"/>
                  </a:lnTo>
                  <a:lnTo>
                    <a:pt x="557" y="71"/>
                  </a:lnTo>
                  <a:lnTo>
                    <a:pt x="559" y="71"/>
                  </a:lnTo>
                  <a:lnTo>
                    <a:pt x="559" y="71"/>
                  </a:lnTo>
                  <a:lnTo>
                    <a:pt x="558" y="68"/>
                  </a:lnTo>
                  <a:lnTo>
                    <a:pt x="559" y="67"/>
                  </a:lnTo>
                  <a:lnTo>
                    <a:pt x="561" y="65"/>
                  </a:lnTo>
                  <a:lnTo>
                    <a:pt x="563" y="63"/>
                  </a:lnTo>
                  <a:lnTo>
                    <a:pt x="564" y="59"/>
                  </a:lnTo>
                  <a:lnTo>
                    <a:pt x="564" y="59"/>
                  </a:lnTo>
                  <a:lnTo>
                    <a:pt x="569" y="59"/>
                  </a:lnTo>
                  <a:lnTo>
                    <a:pt x="572" y="60"/>
                  </a:lnTo>
                  <a:lnTo>
                    <a:pt x="579" y="63"/>
                  </a:lnTo>
                  <a:lnTo>
                    <a:pt x="579" y="63"/>
                  </a:lnTo>
                  <a:lnTo>
                    <a:pt x="579" y="66"/>
                  </a:lnTo>
                  <a:lnTo>
                    <a:pt x="580" y="67"/>
                  </a:lnTo>
                  <a:lnTo>
                    <a:pt x="580" y="67"/>
                  </a:lnTo>
                  <a:lnTo>
                    <a:pt x="580" y="67"/>
                  </a:lnTo>
                  <a:lnTo>
                    <a:pt x="580" y="68"/>
                  </a:lnTo>
                  <a:lnTo>
                    <a:pt x="579" y="68"/>
                  </a:lnTo>
                  <a:lnTo>
                    <a:pt x="576" y="68"/>
                  </a:lnTo>
                  <a:lnTo>
                    <a:pt x="576" y="68"/>
                  </a:lnTo>
                  <a:lnTo>
                    <a:pt x="577" y="73"/>
                  </a:lnTo>
                  <a:lnTo>
                    <a:pt x="577" y="77"/>
                  </a:lnTo>
                  <a:lnTo>
                    <a:pt x="577" y="80"/>
                  </a:lnTo>
                  <a:lnTo>
                    <a:pt x="576" y="84"/>
                  </a:lnTo>
                  <a:lnTo>
                    <a:pt x="576" y="84"/>
                  </a:lnTo>
                  <a:lnTo>
                    <a:pt x="579" y="86"/>
                  </a:lnTo>
                  <a:lnTo>
                    <a:pt x="579" y="86"/>
                  </a:lnTo>
                  <a:lnTo>
                    <a:pt x="580" y="87"/>
                  </a:lnTo>
                  <a:lnTo>
                    <a:pt x="583" y="88"/>
                  </a:lnTo>
                  <a:lnTo>
                    <a:pt x="583" y="88"/>
                  </a:lnTo>
                  <a:lnTo>
                    <a:pt x="582" y="91"/>
                  </a:lnTo>
                  <a:lnTo>
                    <a:pt x="580" y="95"/>
                  </a:lnTo>
                  <a:lnTo>
                    <a:pt x="580" y="100"/>
                  </a:lnTo>
                  <a:lnTo>
                    <a:pt x="579" y="104"/>
                  </a:lnTo>
                  <a:lnTo>
                    <a:pt x="579" y="104"/>
                  </a:lnTo>
                  <a:lnTo>
                    <a:pt x="579" y="106"/>
                  </a:lnTo>
                  <a:lnTo>
                    <a:pt x="580" y="107"/>
                  </a:lnTo>
                  <a:lnTo>
                    <a:pt x="583" y="108"/>
                  </a:lnTo>
                  <a:lnTo>
                    <a:pt x="584" y="110"/>
                  </a:lnTo>
                  <a:lnTo>
                    <a:pt x="584" y="110"/>
                  </a:lnTo>
                  <a:lnTo>
                    <a:pt x="583" y="119"/>
                  </a:lnTo>
                  <a:lnTo>
                    <a:pt x="579" y="125"/>
                  </a:lnTo>
                  <a:lnTo>
                    <a:pt x="573" y="131"/>
                  </a:lnTo>
                  <a:lnTo>
                    <a:pt x="566" y="134"/>
                  </a:lnTo>
                  <a:lnTo>
                    <a:pt x="566" y="134"/>
                  </a:lnTo>
                  <a:lnTo>
                    <a:pt x="568" y="135"/>
                  </a:lnTo>
                  <a:lnTo>
                    <a:pt x="570" y="135"/>
                  </a:lnTo>
                  <a:lnTo>
                    <a:pt x="573" y="135"/>
                  </a:lnTo>
                  <a:lnTo>
                    <a:pt x="575" y="136"/>
                  </a:lnTo>
                  <a:lnTo>
                    <a:pt x="575" y="136"/>
                  </a:lnTo>
                  <a:lnTo>
                    <a:pt x="577" y="135"/>
                  </a:lnTo>
                  <a:lnTo>
                    <a:pt x="578" y="134"/>
                  </a:lnTo>
                  <a:lnTo>
                    <a:pt x="579" y="133"/>
                  </a:lnTo>
                  <a:lnTo>
                    <a:pt x="583" y="132"/>
                  </a:lnTo>
                  <a:lnTo>
                    <a:pt x="583" y="132"/>
                  </a:lnTo>
                  <a:lnTo>
                    <a:pt x="582" y="134"/>
                  </a:lnTo>
                  <a:lnTo>
                    <a:pt x="580" y="136"/>
                  </a:lnTo>
                  <a:lnTo>
                    <a:pt x="580" y="136"/>
                  </a:lnTo>
                  <a:lnTo>
                    <a:pt x="582" y="136"/>
                  </a:lnTo>
                  <a:lnTo>
                    <a:pt x="583" y="135"/>
                  </a:lnTo>
                  <a:lnTo>
                    <a:pt x="583" y="134"/>
                  </a:lnTo>
                  <a:lnTo>
                    <a:pt x="584" y="134"/>
                  </a:lnTo>
                  <a:lnTo>
                    <a:pt x="584" y="134"/>
                  </a:lnTo>
                  <a:lnTo>
                    <a:pt x="585" y="133"/>
                  </a:lnTo>
                  <a:lnTo>
                    <a:pt x="585" y="133"/>
                  </a:lnTo>
                  <a:lnTo>
                    <a:pt x="585" y="131"/>
                  </a:lnTo>
                  <a:lnTo>
                    <a:pt x="585" y="131"/>
                  </a:lnTo>
                  <a:lnTo>
                    <a:pt x="589" y="131"/>
                  </a:lnTo>
                  <a:lnTo>
                    <a:pt x="589" y="131"/>
                  </a:lnTo>
                  <a:lnTo>
                    <a:pt x="589" y="128"/>
                  </a:lnTo>
                  <a:lnTo>
                    <a:pt x="589" y="126"/>
                  </a:lnTo>
                  <a:lnTo>
                    <a:pt x="589" y="126"/>
                  </a:lnTo>
                  <a:lnTo>
                    <a:pt x="593" y="126"/>
                  </a:lnTo>
                  <a:lnTo>
                    <a:pt x="593" y="126"/>
                  </a:lnTo>
                  <a:lnTo>
                    <a:pt x="593" y="122"/>
                  </a:lnTo>
                  <a:lnTo>
                    <a:pt x="595" y="119"/>
                  </a:lnTo>
                  <a:lnTo>
                    <a:pt x="596" y="115"/>
                  </a:lnTo>
                  <a:lnTo>
                    <a:pt x="595" y="114"/>
                  </a:lnTo>
                  <a:lnTo>
                    <a:pt x="593" y="113"/>
                  </a:lnTo>
                  <a:lnTo>
                    <a:pt x="593" y="113"/>
                  </a:lnTo>
                  <a:lnTo>
                    <a:pt x="595" y="112"/>
                  </a:lnTo>
                  <a:lnTo>
                    <a:pt x="596" y="112"/>
                  </a:lnTo>
                  <a:lnTo>
                    <a:pt x="596" y="111"/>
                  </a:lnTo>
                  <a:lnTo>
                    <a:pt x="597" y="110"/>
                  </a:lnTo>
                  <a:lnTo>
                    <a:pt x="597" y="110"/>
                  </a:lnTo>
                  <a:lnTo>
                    <a:pt x="597" y="110"/>
                  </a:lnTo>
                  <a:lnTo>
                    <a:pt x="596" y="108"/>
                  </a:lnTo>
                  <a:lnTo>
                    <a:pt x="593" y="108"/>
                  </a:lnTo>
                  <a:lnTo>
                    <a:pt x="593" y="108"/>
                  </a:lnTo>
                  <a:lnTo>
                    <a:pt x="595" y="107"/>
                  </a:lnTo>
                  <a:lnTo>
                    <a:pt x="597" y="107"/>
                  </a:lnTo>
                  <a:lnTo>
                    <a:pt x="599" y="107"/>
                  </a:lnTo>
                  <a:lnTo>
                    <a:pt x="602" y="107"/>
                  </a:lnTo>
                  <a:lnTo>
                    <a:pt x="602" y="107"/>
                  </a:lnTo>
                  <a:lnTo>
                    <a:pt x="600" y="105"/>
                  </a:lnTo>
                  <a:lnTo>
                    <a:pt x="600" y="104"/>
                  </a:lnTo>
                  <a:lnTo>
                    <a:pt x="599" y="102"/>
                  </a:lnTo>
                  <a:lnTo>
                    <a:pt x="597" y="102"/>
                  </a:lnTo>
                  <a:lnTo>
                    <a:pt x="597" y="102"/>
                  </a:lnTo>
                  <a:lnTo>
                    <a:pt x="595" y="102"/>
                  </a:lnTo>
                  <a:lnTo>
                    <a:pt x="592" y="101"/>
                  </a:lnTo>
                  <a:lnTo>
                    <a:pt x="591" y="100"/>
                  </a:lnTo>
                  <a:lnTo>
                    <a:pt x="590" y="102"/>
                  </a:lnTo>
                  <a:lnTo>
                    <a:pt x="590" y="102"/>
                  </a:lnTo>
                  <a:lnTo>
                    <a:pt x="589" y="100"/>
                  </a:lnTo>
                  <a:lnTo>
                    <a:pt x="589" y="98"/>
                  </a:lnTo>
                  <a:lnTo>
                    <a:pt x="589" y="93"/>
                  </a:lnTo>
                  <a:lnTo>
                    <a:pt x="589" y="93"/>
                  </a:lnTo>
                  <a:lnTo>
                    <a:pt x="592" y="93"/>
                  </a:lnTo>
                  <a:lnTo>
                    <a:pt x="592" y="93"/>
                  </a:lnTo>
                  <a:lnTo>
                    <a:pt x="592" y="91"/>
                  </a:lnTo>
                  <a:lnTo>
                    <a:pt x="592" y="88"/>
                  </a:lnTo>
                  <a:lnTo>
                    <a:pt x="592" y="86"/>
                  </a:lnTo>
                  <a:lnTo>
                    <a:pt x="592" y="85"/>
                  </a:lnTo>
                  <a:lnTo>
                    <a:pt x="592" y="85"/>
                  </a:lnTo>
                  <a:lnTo>
                    <a:pt x="592" y="84"/>
                  </a:lnTo>
                  <a:lnTo>
                    <a:pt x="591" y="84"/>
                  </a:lnTo>
                  <a:lnTo>
                    <a:pt x="590" y="85"/>
                  </a:lnTo>
                  <a:lnTo>
                    <a:pt x="590" y="85"/>
                  </a:lnTo>
                  <a:lnTo>
                    <a:pt x="589" y="83"/>
                  </a:lnTo>
                  <a:lnTo>
                    <a:pt x="589" y="80"/>
                  </a:lnTo>
                  <a:lnTo>
                    <a:pt x="589" y="78"/>
                  </a:lnTo>
                  <a:lnTo>
                    <a:pt x="587" y="76"/>
                  </a:lnTo>
                  <a:lnTo>
                    <a:pt x="587" y="76"/>
                  </a:lnTo>
                  <a:lnTo>
                    <a:pt x="591" y="76"/>
                  </a:lnTo>
                  <a:lnTo>
                    <a:pt x="592" y="73"/>
                  </a:lnTo>
                  <a:lnTo>
                    <a:pt x="593" y="72"/>
                  </a:lnTo>
                  <a:lnTo>
                    <a:pt x="595" y="71"/>
                  </a:lnTo>
                  <a:lnTo>
                    <a:pt x="595" y="71"/>
                  </a:lnTo>
                  <a:lnTo>
                    <a:pt x="595" y="63"/>
                  </a:lnTo>
                  <a:lnTo>
                    <a:pt x="595" y="63"/>
                  </a:lnTo>
                  <a:lnTo>
                    <a:pt x="598" y="63"/>
                  </a:lnTo>
                  <a:lnTo>
                    <a:pt x="598" y="65"/>
                  </a:lnTo>
                  <a:lnTo>
                    <a:pt x="598" y="71"/>
                  </a:lnTo>
                  <a:lnTo>
                    <a:pt x="598" y="71"/>
                  </a:lnTo>
                  <a:lnTo>
                    <a:pt x="599" y="72"/>
                  </a:lnTo>
                  <a:lnTo>
                    <a:pt x="600" y="71"/>
                  </a:lnTo>
                  <a:lnTo>
                    <a:pt x="600" y="71"/>
                  </a:lnTo>
                  <a:lnTo>
                    <a:pt x="602" y="72"/>
                  </a:lnTo>
                  <a:lnTo>
                    <a:pt x="602" y="72"/>
                  </a:lnTo>
                  <a:lnTo>
                    <a:pt x="600" y="73"/>
                  </a:lnTo>
                  <a:lnTo>
                    <a:pt x="600" y="73"/>
                  </a:lnTo>
                  <a:lnTo>
                    <a:pt x="600" y="73"/>
                  </a:lnTo>
                  <a:lnTo>
                    <a:pt x="602" y="77"/>
                  </a:lnTo>
                  <a:lnTo>
                    <a:pt x="603" y="78"/>
                  </a:lnTo>
                  <a:lnTo>
                    <a:pt x="610" y="81"/>
                  </a:lnTo>
                  <a:lnTo>
                    <a:pt x="610" y="81"/>
                  </a:lnTo>
                  <a:lnTo>
                    <a:pt x="611" y="81"/>
                  </a:lnTo>
                  <a:lnTo>
                    <a:pt x="610" y="79"/>
                  </a:lnTo>
                  <a:lnTo>
                    <a:pt x="607" y="77"/>
                  </a:lnTo>
                  <a:lnTo>
                    <a:pt x="607" y="77"/>
                  </a:lnTo>
                  <a:lnTo>
                    <a:pt x="610" y="76"/>
                  </a:lnTo>
                  <a:lnTo>
                    <a:pt x="612" y="74"/>
                  </a:lnTo>
                  <a:lnTo>
                    <a:pt x="619" y="73"/>
                  </a:lnTo>
                  <a:lnTo>
                    <a:pt x="619" y="73"/>
                  </a:lnTo>
                  <a:lnTo>
                    <a:pt x="618" y="73"/>
                  </a:lnTo>
                  <a:lnTo>
                    <a:pt x="617" y="72"/>
                  </a:lnTo>
                  <a:lnTo>
                    <a:pt x="614" y="72"/>
                  </a:lnTo>
                  <a:lnTo>
                    <a:pt x="614" y="72"/>
                  </a:lnTo>
                  <a:lnTo>
                    <a:pt x="614" y="70"/>
                  </a:lnTo>
                  <a:lnTo>
                    <a:pt x="613" y="68"/>
                  </a:lnTo>
                  <a:lnTo>
                    <a:pt x="612" y="66"/>
                  </a:lnTo>
                  <a:lnTo>
                    <a:pt x="612" y="64"/>
                  </a:lnTo>
                  <a:lnTo>
                    <a:pt x="612" y="64"/>
                  </a:lnTo>
                  <a:lnTo>
                    <a:pt x="613" y="65"/>
                  </a:lnTo>
                  <a:lnTo>
                    <a:pt x="614" y="66"/>
                  </a:lnTo>
                  <a:lnTo>
                    <a:pt x="618" y="66"/>
                  </a:lnTo>
                  <a:lnTo>
                    <a:pt x="621" y="66"/>
                  </a:lnTo>
                  <a:lnTo>
                    <a:pt x="621" y="67"/>
                  </a:lnTo>
                  <a:lnTo>
                    <a:pt x="621" y="68"/>
                  </a:lnTo>
                  <a:lnTo>
                    <a:pt x="621" y="68"/>
                  </a:lnTo>
                  <a:lnTo>
                    <a:pt x="623" y="70"/>
                  </a:lnTo>
                  <a:lnTo>
                    <a:pt x="624" y="68"/>
                  </a:lnTo>
                  <a:lnTo>
                    <a:pt x="625" y="67"/>
                  </a:lnTo>
                  <a:lnTo>
                    <a:pt x="625" y="67"/>
                  </a:lnTo>
                  <a:lnTo>
                    <a:pt x="626" y="68"/>
                  </a:lnTo>
                  <a:lnTo>
                    <a:pt x="626" y="68"/>
                  </a:lnTo>
                  <a:lnTo>
                    <a:pt x="626" y="71"/>
                  </a:lnTo>
                  <a:lnTo>
                    <a:pt x="626" y="71"/>
                  </a:lnTo>
                  <a:lnTo>
                    <a:pt x="629" y="71"/>
                  </a:lnTo>
                  <a:lnTo>
                    <a:pt x="630" y="71"/>
                  </a:lnTo>
                  <a:lnTo>
                    <a:pt x="630" y="71"/>
                  </a:lnTo>
                  <a:lnTo>
                    <a:pt x="632" y="72"/>
                  </a:lnTo>
                  <a:lnTo>
                    <a:pt x="634" y="72"/>
                  </a:lnTo>
                  <a:lnTo>
                    <a:pt x="636" y="73"/>
                  </a:lnTo>
                  <a:lnTo>
                    <a:pt x="634" y="76"/>
                  </a:lnTo>
                  <a:lnTo>
                    <a:pt x="634" y="76"/>
                  </a:lnTo>
                  <a:lnTo>
                    <a:pt x="643" y="76"/>
                  </a:lnTo>
                  <a:lnTo>
                    <a:pt x="643" y="76"/>
                  </a:lnTo>
                  <a:lnTo>
                    <a:pt x="641" y="74"/>
                  </a:lnTo>
                  <a:lnTo>
                    <a:pt x="640" y="73"/>
                  </a:lnTo>
                  <a:lnTo>
                    <a:pt x="639" y="72"/>
                  </a:lnTo>
                  <a:lnTo>
                    <a:pt x="640" y="71"/>
                  </a:lnTo>
                  <a:lnTo>
                    <a:pt x="640" y="71"/>
                  </a:lnTo>
                  <a:lnTo>
                    <a:pt x="639" y="68"/>
                  </a:lnTo>
                  <a:lnTo>
                    <a:pt x="636" y="67"/>
                  </a:lnTo>
                  <a:lnTo>
                    <a:pt x="636" y="67"/>
                  </a:lnTo>
                  <a:lnTo>
                    <a:pt x="636" y="59"/>
                  </a:lnTo>
                  <a:lnTo>
                    <a:pt x="636" y="50"/>
                  </a:lnTo>
                  <a:lnTo>
                    <a:pt x="636" y="50"/>
                  </a:lnTo>
                  <a:lnTo>
                    <a:pt x="643" y="50"/>
                  </a:lnTo>
                  <a:lnTo>
                    <a:pt x="650" y="50"/>
                  </a:lnTo>
                  <a:lnTo>
                    <a:pt x="657" y="51"/>
                  </a:lnTo>
                  <a:lnTo>
                    <a:pt x="663" y="50"/>
                  </a:lnTo>
                  <a:lnTo>
                    <a:pt x="663" y="50"/>
                  </a:lnTo>
                  <a:lnTo>
                    <a:pt x="665" y="49"/>
                  </a:lnTo>
                  <a:lnTo>
                    <a:pt x="665" y="47"/>
                  </a:lnTo>
                  <a:lnTo>
                    <a:pt x="666" y="47"/>
                  </a:lnTo>
                  <a:lnTo>
                    <a:pt x="667" y="49"/>
                  </a:lnTo>
                  <a:lnTo>
                    <a:pt x="667" y="49"/>
                  </a:lnTo>
                  <a:lnTo>
                    <a:pt x="670" y="46"/>
                  </a:lnTo>
                  <a:lnTo>
                    <a:pt x="671" y="44"/>
                  </a:lnTo>
                  <a:lnTo>
                    <a:pt x="670" y="40"/>
                  </a:lnTo>
                  <a:lnTo>
                    <a:pt x="671" y="38"/>
                  </a:lnTo>
                  <a:lnTo>
                    <a:pt x="671" y="38"/>
                  </a:lnTo>
                  <a:lnTo>
                    <a:pt x="675" y="37"/>
                  </a:lnTo>
                  <a:lnTo>
                    <a:pt x="679" y="36"/>
                  </a:lnTo>
                  <a:lnTo>
                    <a:pt x="679" y="36"/>
                  </a:lnTo>
                  <a:lnTo>
                    <a:pt x="681" y="33"/>
                  </a:lnTo>
                  <a:lnTo>
                    <a:pt x="684" y="32"/>
                  </a:lnTo>
                  <a:lnTo>
                    <a:pt x="688" y="27"/>
                  </a:lnTo>
                  <a:lnTo>
                    <a:pt x="688" y="27"/>
                  </a:lnTo>
                  <a:lnTo>
                    <a:pt x="712" y="24"/>
                  </a:lnTo>
                  <a:lnTo>
                    <a:pt x="723" y="22"/>
                  </a:lnTo>
                  <a:lnTo>
                    <a:pt x="734" y="18"/>
                  </a:lnTo>
                  <a:lnTo>
                    <a:pt x="734" y="18"/>
                  </a:lnTo>
                  <a:lnTo>
                    <a:pt x="735" y="18"/>
                  </a:lnTo>
                  <a:lnTo>
                    <a:pt x="736" y="19"/>
                  </a:lnTo>
                  <a:lnTo>
                    <a:pt x="738" y="22"/>
                  </a:lnTo>
                  <a:lnTo>
                    <a:pt x="738" y="22"/>
                  </a:lnTo>
                  <a:lnTo>
                    <a:pt x="739" y="19"/>
                  </a:lnTo>
                  <a:lnTo>
                    <a:pt x="739" y="18"/>
                  </a:lnTo>
                  <a:lnTo>
                    <a:pt x="739" y="17"/>
                  </a:lnTo>
                  <a:lnTo>
                    <a:pt x="739" y="17"/>
                  </a:lnTo>
                  <a:lnTo>
                    <a:pt x="740" y="18"/>
                  </a:lnTo>
                  <a:lnTo>
                    <a:pt x="740" y="19"/>
                  </a:lnTo>
                  <a:lnTo>
                    <a:pt x="740" y="20"/>
                  </a:lnTo>
                  <a:lnTo>
                    <a:pt x="740" y="22"/>
                  </a:lnTo>
                  <a:lnTo>
                    <a:pt x="740" y="22"/>
                  </a:lnTo>
                  <a:lnTo>
                    <a:pt x="742" y="22"/>
                  </a:lnTo>
                  <a:lnTo>
                    <a:pt x="743" y="23"/>
                  </a:lnTo>
                  <a:lnTo>
                    <a:pt x="743" y="23"/>
                  </a:lnTo>
                  <a:lnTo>
                    <a:pt x="743" y="23"/>
                  </a:lnTo>
                  <a:lnTo>
                    <a:pt x="745" y="23"/>
                  </a:lnTo>
                  <a:lnTo>
                    <a:pt x="743" y="22"/>
                  </a:lnTo>
                  <a:lnTo>
                    <a:pt x="743" y="20"/>
                  </a:lnTo>
                  <a:lnTo>
                    <a:pt x="745" y="20"/>
                  </a:lnTo>
                  <a:lnTo>
                    <a:pt x="745" y="20"/>
                  </a:lnTo>
                  <a:lnTo>
                    <a:pt x="750" y="19"/>
                  </a:lnTo>
                  <a:lnTo>
                    <a:pt x="752" y="18"/>
                  </a:lnTo>
                  <a:lnTo>
                    <a:pt x="753" y="16"/>
                  </a:lnTo>
                  <a:lnTo>
                    <a:pt x="753" y="16"/>
                  </a:lnTo>
                  <a:lnTo>
                    <a:pt x="756" y="15"/>
                  </a:lnTo>
                  <a:lnTo>
                    <a:pt x="757" y="15"/>
                  </a:lnTo>
                  <a:lnTo>
                    <a:pt x="757" y="12"/>
                  </a:lnTo>
                  <a:lnTo>
                    <a:pt x="757" y="12"/>
                  </a:lnTo>
                  <a:lnTo>
                    <a:pt x="760" y="13"/>
                  </a:lnTo>
                  <a:lnTo>
                    <a:pt x="762" y="16"/>
                  </a:lnTo>
                  <a:lnTo>
                    <a:pt x="762" y="16"/>
                  </a:lnTo>
                  <a:lnTo>
                    <a:pt x="764" y="15"/>
                  </a:lnTo>
                  <a:lnTo>
                    <a:pt x="766" y="12"/>
                  </a:lnTo>
                  <a:lnTo>
                    <a:pt x="766" y="6"/>
                  </a:lnTo>
                  <a:lnTo>
                    <a:pt x="766" y="6"/>
                  </a:lnTo>
                  <a:lnTo>
                    <a:pt x="777" y="2"/>
                  </a:lnTo>
                  <a:lnTo>
                    <a:pt x="784" y="0"/>
                  </a:lnTo>
                  <a:lnTo>
                    <a:pt x="793" y="2"/>
                  </a:lnTo>
                  <a:lnTo>
                    <a:pt x="793" y="2"/>
                  </a:lnTo>
                  <a:lnTo>
                    <a:pt x="790" y="4"/>
                  </a:lnTo>
                  <a:lnTo>
                    <a:pt x="790" y="7"/>
                  </a:lnTo>
                  <a:lnTo>
                    <a:pt x="790" y="7"/>
                  </a:lnTo>
                  <a:lnTo>
                    <a:pt x="794" y="10"/>
                  </a:lnTo>
                  <a:lnTo>
                    <a:pt x="797" y="10"/>
                  </a:lnTo>
                  <a:lnTo>
                    <a:pt x="801" y="10"/>
                  </a:lnTo>
                  <a:lnTo>
                    <a:pt x="803" y="7"/>
                  </a:lnTo>
                  <a:lnTo>
                    <a:pt x="803" y="7"/>
                  </a:lnTo>
                  <a:lnTo>
                    <a:pt x="804" y="7"/>
                  </a:lnTo>
                  <a:lnTo>
                    <a:pt x="804" y="9"/>
                  </a:lnTo>
                  <a:lnTo>
                    <a:pt x="803" y="9"/>
                  </a:lnTo>
                  <a:lnTo>
                    <a:pt x="803" y="9"/>
                  </a:lnTo>
                  <a:close/>
                  <a:moveTo>
                    <a:pt x="1182" y="201"/>
                  </a:moveTo>
                  <a:lnTo>
                    <a:pt x="1182" y="201"/>
                  </a:lnTo>
                  <a:lnTo>
                    <a:pt x="1181" y="200"/>
                  </a:lnTo>
                  <a:lnTo>
                    <a:pt x="1181" y="200"/>
                  </a:lnTo>
                  <a:lnTo>
                    <a:pt x="1179" y="200"/>
                  </a:lnTo>
                  <a:lnTo>
                    <a:pt x="1178" y="199"/>
                  </a:lnTo>
                  <a:lnTo>
                    <a:pt x="1178" y="199"/>
                  </a:lnTo>
                  <a:lnTo>
                    <a:pt x="1175" y="199"/>
                  </a:lnTo>
                  <a:lnTo>
                    <a:pt x="1174" y="199"/>
                  </a:lnTo>
                  <a:lnTo>
                    <a:pt x="1175" y="200"/>
                  </a:lnTo>
                  <a:lnTo>
                    <a:pt x="1178" y="200"/>
                  </a:lnTo>
                  <a:lnTo>
                    <a:pt x="1178" y="200"/>
                  </a:lnTo>
                  <a:lnTo>
                    <a:pt x="1179" y="201"/>
                  </a:lnTo>
                  <a:lnTo>
                    <a:pt x="1182" y="201"/>
                  </a:lnTo>
                  <a:lnTo>
                    <a:pt x="1182" y="201"/>
                  </a:lnTo>
                  <a:close/>
                  <a:moveTo>
                    <a:pt x="341" y="319"/>
                  </a:moveTo>
                  <a:lnTo>
                    <a:pt x="341" y="319"/>
                  </a:lnTo>
                  <a:lnTo>
                    <a:pt x="341" y="322"/>
                  </a:lnTo>
                  <a:lnTo>
                    <a:pt x="344" y="323"/>
                  </a:lnTo>
                  <a:lnTo>
                    <a:pt x="345" y="324"/>
                  </a:lnTo>
                  <a:lnTo>
                    <a:pt x="345" y="328"/>
                  </a:lnTo>
                  <a:lnTo>
                    <a:pt x="345" y="328"/>
                  </a:lnTo>
                  <a:lnTo>
                    <a:pt x="346" y="328"/>
                  </a:lnTo>
                  <a:lnTo>
                    <a:pt x="347" y="326"/>
                  </a:lnTo>
                  <a:lnTo>
                    <a:pt x="348" y="326"/>
                  </a:lnTo>
                  <a:lnTo>
                    <a:pt x="350" y="328"/>
                  </a:lnTo>
                  <a:lnTo>
                    <a:pt x="350" y="328"/>
                  </a:lnTo>
                  <a:lnTo>
                    <a:pt x="348" y="329"/>
                  </a:lnTo>
                  <a:lnTo>
                    <a:pt x="347" y="329"/>
                  </a:lnTo>
                  <a:lnTo>
                    <a:pt x="347" y="329"/>
                  </a:lnTo>
                  <a:lnTo>
                    <a:pt x="341" y="331"/>
                  </a:lnTo>
                  <a:lnTo>
                    <a:pt x="337" y="332"/>
                  </a:lnTo>
                  <a:lnTo>
                    <a:pt x="337" y="332"/>
                  </a:lnTo>
                  <a:lnTo>
                    <a:pt x="334" y="331"/>
                  </a:lnTo>
                  <a:lnTo>
                    <a:pt x="332" y="330"/>
                  </a:lnTo>
                  <a:lnTo>
                    <a:pt x="328" y="326"/>
                  </a:lnTo>
                  <a:lnTo>
                    <a:pt x="328" y="326"/>
                  </a:lnTo>
                  <a:lnTo>
                    <a:pt x="330" y="325"/>
                  </a:lnTo>
                  <a:lnTo>
                    <a:pt x="331" y="324"/>
                  </a:lnTo>
                  <a:lnTo>
                    <a:pt x="332" y="324"/>
                  </a:lnTo>
                  <a:lnTo>
                    <a:pt x="333" y="323"/>
                  </a:lnTo>
                  <a:lnTo>
                    <a:pt x="333" y="323"/>
                  </a:lnTo>
                  <a:lnTo>
                    <a:pt x="330" y="321"/>
                  </a:lnTo>
                  <a:lnTo>
                    <a:pt x="327" y="321"/>
                  </a:lnTo>
                  <a:lnTo>
                    <a:pt x="324" y="322"/>
                  </a:lnTo>
                  <a:lnTo>
                    <a:pt x="324" y="322"/>
                  </a:lnTo>
                  <a:lnTo>
                    <a:pt x="321" y="317"/>
                  </a:lnTo>
                  <a:lnTo>
                    <a:pt x="319" y="317"/>
                  </a:lnTo>
                  <a:lnTo>
                    <a:pt x="316" y="317"/>
                  </a:lnTo>
                  <a:lnTo>
                    <a:pt x="316" y="317"/>
                  </a:lnTo>
                  <a:lnTo>
                    <a:pt x="316" y="317"/>
                  </a:lnTo>
                  <a:lnTo>
                    <a:pt x="314" y="318"/>
                  </a:lnTo>
                  <a:lnTo>
                    <a:pt x="314" y="319"/>
                  </a:lnTo>
                  <a:lnTo>
                    <a:pt x="314" y="319"/>
                  </a:lnTo>
                  <a:lnTo>
                    <a:pt x="312" y="321"/>
                  </a:lnTo>
                  <a:lnTo>
                    <a:pt x="310" y="322"/>
                  </a:lnTo>
                  <a:lnTo>
                    <a:pt x="310" y="322"/>
                  </a:lnTo>
                  <a:lnTo>
                    <a:pt x="307" y="324"/>
                  </a:lnTo>
                  <a:lnTo>
                    <a:pt x="306" y="326"/>
                  </a:lnTo>
                  <a:lnTo>
                    <a:pt x="304" y="326"/>
                  </a:lnTo>
                  <a:lnTo>
                    <a:pt x="304" y="326"/>
                  </a:lnTo>
                  <a:lnTo>
                    <a:pt x="304" y="330"/>
                  </a:lnTo>
                  <a:lnTo>
                    <a:pt x="303" y="332"/>
                  </a:lnTo>
                  <a:lnTo>
                    <a:pt x="300" y="333"/>
                  </a:lnTo>
                  <a:lnTo>
                    <a:pt x="300" y="333"/>
                  </a:lnTo>
                  <a:lnTo>
                    <a:pt x="299" y="339"/>
                  </a:lnTo>
                  <a:lnTo>
                    <a:pt x="299" y="345"/>
                  </a:lnTo>
                  <a:lnTo>
                    <a:pt x="299" y="345"/>
                  </a:lnTo>
                  <a:lnTo>
                    <a:pt x="297" y="344"/>
                  </a:lnTo>
                  <a:lnTo>
                    <a:pt x="296" y="343"/>
                  </a:lnTo>
                  <a:lnTo>
                    <a:pt x="296" y="343"/>
                  </a:lnTo>
                  <a:lnTo>
                    <a:pt x="296" y="348"/>
                  </a:lnTo>
                  <a:lnTo>
                    <a:pt x="297" y="350"/>
                  </a:lnTo>
                  <a:lnTo>
                    <a:pt x="297" y="352"/>
                  </a:lnTo>
                  <a:lnTo>
                    <a:pt x="296" y="355"/>
                  </a:lnTo>
                  <a:lnTo>
                    <a:pt x="296" y="355"/>
                  </a:lnTo>
                  <a:lnTo>
                    <a:pt x="297" y="355"/>
                  </a:lnTo>
                  <a:lnTo>
                    <a:pt x="298" y="356"/>
                  </a:lnTo>
                  <a:lnTo>
                    <a:pt x="299" y="358"/>
                  </a:lnTo>
                  <a:lnTo>
                    <a:pt x="299" y="358"/>
                  </a:lnTo>
                  <a:lnTo>
                    <a:pt x="301" y="358"/>
                  </a:lnTo>
                  <a:lnTo>
                    <a:pt x="301" y="358"/>
                  </a:lnTo>
                  <a:lnTo>
                    <a:pt x="306" y="359"/>
                  </a:lnTo>
                  <a:lnTo>
                    <a:pt x="307" y="360"/>
                  </a:lnTo>
                  <a:lnTo>
                    <a:pt x="308" y="359"/>
                  </a:lnTo>
                  <a:lnTo>
                    <a:pt x="308" y="359"/>
                  </a:lnTo>
                  <a:lnTo>
                    <a:pt x="311" y="359"/>
                  </a:lnTo>
                  <a:lnTo>
                    <a:pt x="311" y="359"/>
                  </a:lnTo>
                  <a:lnTo>
                    <a:pt x="316" y="358"/>
                  </a:lnTo>
                  <a:lnTo>
                    <a:pt x="318" y="356"/>
                  </a:lnTo>
                  <a:lnTo>
                    <a:pt x="318" y="356"/>
                  </a:lnTo>
                  <a:lnTo>
                    <a:pt x="319" y="356"/>
                  </a:lnTo>
                  <a:lnTo>
                    <a:pt x="320" y="357"/>
                  </a:lnTo>
                  <a:lnTo>
                    <a:pt x="324" y="358"/>
                  </a:lnTo>
                  <a:lnTo>
                    <a:pt x="324" y="358"/>
                  </a:lnTo>
                  <a:lnTo>
                    <a:pt x="324" y="356"/>
                  </a:lnTo>
                  <a:lnTo>
                    <a:pt x="326" y="355"/>
                  </a:lnTo>
                  <a:lnTo>
                    <a:pt x="326" y="355"/>
                  </a:lnTo>
                  <a:lnTo>
                    <a:pt x="333" y="353"/>
                  </a:lnTo>
                  <a:lnTo>
                    <a:pt x="340" y="355"/>
                  </a:lnTo>
                  <a:lnTo>
                    <a:pt x="340" y="355"/>
                  </a:lnTo>
                  <a:lnTo>
                    <a:pt x="342" y="356"/>
                  </a:lnTo>
                  <a:lnTo>
                    <a:pt x="346" y="358"/>
                  </a:lnTo>
                  <a:lnTo>
                    <a:pt x="346" y="358"/>
                  </a:lnTo>
                  <a:lnTo>
                    <a:pt x="347" y="357"/>
                  </a:lnTo>
                  <a:lnTo>
                    <a:pt x="350" y="356"/>
                  </a:lnTo>
                  <a:lnTo>
                    <a:pt x="350" y="356"/>
                  </a:lnTo>
                  <a:lnTo>
                    <a:pt x="351" y="358"/>
                  </a:lnTo>
                  <a:lnTo>
                    <a:pt x="351" y="358"/>
                  </a:lnTo>
                  <a:lnTo>
                    <a:pt x="359" y="359"/>
                  </a:lnTo>
                  <a:lnTo>
                    <a:pt x="359" y="359"/>
                  </a:lnTo>
                  <a:lnTo>
                    <a:pt x="369" y="359"/>
                  </a:lnTo>
                  <a:lnTo>
                    <a:pt x="375" y="359"/>
                  </a:lnTo>
                  <a:lnTo>
                    <a:pt x="381" y="359"/>
                  </a:lnTo>
                  <a:lnTo>
                    <a:pt x="381" y="359"/>
                  </a:lnTo>
                  <a:lnTo>
                    <a:pt x="381" y="355"/>
                  </a:lnTo>
                  <a:lnTo>
                    <a:pt x="382" y="351"/>
                  </a:lnTo>
                  <a:lnTo>
                    <a:pt x="382" y="351"/>
                  </a:lnTo>
                  <a:lnTo>
                    <a:pt x="379" y="346"/>
                  </a:lnTo>
                  <a:lnTo>
                    <a:pt x="374" y="342"/>
                  </a:lnTo>
                  <a:lnTo>
                    <a:pt x="368" y="338"/>
                  </a:lnTo>
                  <a:lnTo>
                    <a:pt x="361" y="336"/>
                  </a:lnTo>
                  <a:lnTo>
                    <a:pt x="361" y="336"/>
                  </a:lnTo>
                  <a:lnTo>
                    <a:pt x="361" y="333"/>
                  </a:lnTo>
                  <a:lnTo>
                    <a:pt x="361" y="332"/>
                  </a:lnTo>
                  <a:lnTo>
                    <a:pt x="359" y="331"/>
                  </a:lnTo>
                  <a:lnTo>
                    <a:pt x="359" y="331"/>
                  </a:lnTo>
                  <a:lnTo>
                    <a:pt x="358" y="328"/>
                  </a:lnTo>
                  <a:lnTo>
                    <a:pt x="357" y="326"/>
                  </a:lnTo>
                  <a:lnTo>
                    <a:pt x="357" y="326"/>
                  </a:lnTo>
                  <a:lnTo>
                    <a:pt x="358" y="323"/>
                  </a:lnTo>
                  <a:lnTo>
                    <a:pt x="360" y="321"/>
                  </a:lnTo>
                  <a:lnTo>
                    <a:pt x="361" y="318"/>
                  </a:lnTo>
                  <a:lnTo>
                    <a:pt x="361" y="315"/>
                  </a:lnTo>
                  <a:lnTo>
                    <a:pt x="361" y="315"/>
                  </a:lnTo>
                  <a:lnTo>
                    <a:pt x="355" y="315"/>
                  </a:lnTo>
                  <a:lnTo>
                    <a:pt x="351" y="316"/>
                  </a:lnTo>
                  <a:lnTo>
                    <a:pt x="341" y="319"/>
                  </a:lnTo>
                  <a:lnTo>
                    <a:pt x="341" y="319"/>
                  </a:lnTo>
                  <a:close/>
                  <a:moveTo>
                    <a:pt x="450" y="392"/>
                  </a:moveTo>
                  <a:lnTo>
                    <a:pt x="450" y="392"/>
                  </a:lnTo>
                  <a:lnTo>
                    <a:pt x="448" y="393"/>
                  </a:lnTo>
                  <a:lnTo>
                    <a:pt x="448" y="393"/>
                  </a:lnTo>
                  <a:lnTo>
                    <a:pt x="448" y="393"/>
                  </a:lnTo>
                  <a:lnTo>
                    <a:pt x="448" y="393"/>
                  </a:lnTo>
                  <a:lnTo>
                    <a:pt x="450" y="392"/>
                  </a:lnTo>
                  <a:lnTo>
                    <a:pt x="454" y="392"/>
                  </a:lnTo>
                  <a:lnTo>
                    <a:pt x="460" y="391"/>
                  </a:lnTo>
                  <a:lnTo>
                    <a:pt x="460" y="391"/>
                  </a:lnTo>
                  <a:lnTo>
                    <a:pt x="460" y="387"/>
                  </a:lnTo>
                  <a:lnTo>
                    <a:pt x="460" y="387"/>
                  </a:lnTo>
                  <a:lnTo>
                    <a:pt x="460" y="387"/>
                  </a:lnTo>
                  <a:lnTo>
                    <a:pt x="461" y="389"/>
                  </a:lnTo>
                  <a:lnTo>
                    <a:pt x="462" y="389"/>
                  </a:lnTo>
                  <a:lnTo>
                    <a:pt x="462" y="389"/>
                  </a:lnTo>
                  <a:lnTo>
                    <a:pt x="462" y="378"/>
                  </a:lnTo>
                  <a:lnTo>
                    <a:pt x="462" y="378"/>
                  </a:lnTo>
                  <a:lnTo>
                    <a:pt x="460" y="376"/>
                  </a:lnTo>
                  <a:lnTo>
                    <a:pt x="457" y="373"/>
                  </a:lnTo>
                  <a:lnTo>
                    <a:pt x="457" y="373"/>
                  </a:lnTo>
                  <a:lnTo>
                    <a:pt x="457" y="370"/>
                  </a:lnTo>
                  <a:lnTo>
                    <a:pt x="457" y="370"/>
                  </a:lnTo>
                  <a:lnTo>
                    <a:pt x="457" y="369"/>
                  </a:lnTo>
                  <a:lnTo>
                    <a:pt x="455" y="367"/>
                  </a:lnTo>
                  <a:lnTo>
                    <a:pt x="455" y="366"/>
                  </a:lnTo>
                  <a:lnTo>
                    <a:pt x="456" y="365"/>
                  </a:lnTo>
                  <a:lnTo>
                    <a:pt x="456" y="365"/>
                  </a:lnTo>
                  <a:lnTo>
                    <a:pt x="466" y="365"/>
                  </a:lnTo>
                  <a:lnTo>
                    <a:pt x="466" y="365"/>
                  </a:lnTo>
                  <a:lnTo>
                    <a:pt x="466" y="362"/>
                  </a:lnTo>
                  <a:lnTo>
                    <a:pt x="464" y="360"/>
                  </a:lnTo>
                  <a:lnTo>
                    <a:pt x="463" y="359"/>
                  </a:lnTo>
                  <a:lnTo>
                    <a:pt x="462" y="358"/>
                  </a:lnTo>
                  <a:lnTo>
                    <a:pt x="462" y="358"/>
                  </a:lnTo>
                  <a:lnTo>
                    <a:pt x="462" y="356"/>
                  </a:lnTo>
                  <a:lnTo>
                    <a:pt x="461" y="355"/>
                  </a:lnTo>
                  <a:lnTo>
                    <a:pt x="459" y="355"/>
                  </a:lnTo>
                  <a:lnTo>
                    <a:pt x="457" y="353"/>
                  </a:lnTo>
                  <a:lnTo>
                    <a:pt x="457" y="353"/>
                  </a:lnTo>
                  <a:lnTo>
                    <a:pt x="460" y="352"/>
                  </a:lnTo>
                  <a:lnTo>
                    <a:pt x="460" y="351"/>
                  </a:lnTo>
                  <a:lnTo>
                    <a:pt x="460" y="350"/>
                  </a:lnTo>
                  <a:lnTo>
                    <a:pt x="460" y="350"/>
                  </a:lnTo>
                  <a:lnTo>
                    <a:pt x="456" y="350"/>
                  </a:lnTo>
                  <a:lnTo>
                    <a:pt x="454" y="350"/>
                  </a:lnTo>
                  <a:lnTo>
                    <a:pt x="453" y="349"/>
                  </a:lnTo>
                  <a:lnTo>
                    <a:pt x="450" y="348"/>
                  </a:lnTo>
                  <a:lnTo>
                    <a:pt x="450" y="348"/>
                  </a:lnTo>
                  <a:lnTo>
                    <a:pt x="450" y="345"/>
                  </a:lnTo>
                  <a:lnTo>
                    <a:pt x="449" y="343"/>
                  </a:lnTo>
                  <a:lnTo>
                    <a:pt x="446" y="341"/>
                  </a:lnTo>
                  <a:lnTo>
                    <a:pt x="442" y="338"/>
                  </a:lnTo>
                  <a:lnTo>
                    <a:pt x="441" y="337"/>
                  </a:lnTo>
                  <a:lnTo>
                    <a:pt x="441" y="333"/>
                  </a:lnTo>
                  <a:lnTo>
                    <a:pt x="441" y="333"/>
                  </a:lnTo>
                  <a:lnTo>
                    <a:pt x="447" y="329"/>
                  </a:lnTo>
                  <a:lnTo>
                    <a:pt x="450" y="328"/>
                  </a:lnTo>
                  <a:lnTo>
                    <a:pt x="456" y="328"/>
                  </a:lnTo>
                  <a:lnTo>
                    <a:pt x="456" y="328"/>
                  </a:lnTo>
                  <a:lnTo>
                    <a:pt x="456" y="325"/>
                  </a:lnTo>
                  <a:lnTo>
                    <a:pt x="457" y="325"/>
                  </a:lnTo>
                  <a:lnTo>
                    <a:pt x="457" y="324"/>
                  </a:lnTo>
                  <a:lnTo>
                    <a:pt x="457" y="324"/>
                  </a:lnTo>
                  <a:lnTo>
                    <a:pt x="457" y="322"/>
                  </a:lnTo>
                  <a:lnTo>
                    <a:pt x="456" y="321"/>
                  </a:lnTo>
                  <a:lnTo>
                    <a:pt x="454" y="319"/>
                  </a:lnTo>
                  <a:lnTo>
                    <a:pt x="453" y="317"/>
                  </a:lnTo>
                  <a:lnTo>
                    <a:pt x="453" y="317"/>
                  </a:lnTo>
                  <a:lnTo>
                    <a:pt x="448" y="316"/>
                  </a:lnTo>
                  <a:lnTo>
                    <a:pt x="444" y="317"/>
                  </a:lnTo>
                  <a:lnTo>
                    <a:pt x="441" y="317"/>
                  </a:lnTo>
                  <a:lnTo>
                    <a:pt x="437" y="317"/>
                  </a:lnTo>
                  <a:lnTo>
                    <a:pt x="437" y="317"/>
                  </a:lnTo>
                  <a:lnTo>
                    <a:pt x="437" y="319"/>
                  </a:lnTo>
                  <a:lnTo>
                    <a:pt x="436" y="318"/>
                  </a:lnTo>
                  <a:lnTo>
                    <a:pt x="436" y="318"/>
                  </a:lnTo>
                  <a:lnTo>
                    <a:pt x="435" y="318"/>
                  </a:lnTo>
                  <a:lnTo>
                    <a:pt x="435" y="318"/>
                  </a:lnTo>
                  <a:lnTo>
                    <a:pt x="434" y="319"/>
                  </a:lnTo>
                  <a:lnTo>
                    <a:pt x="434" y="319"/>
                  </a:lnTo>
                  <a:lnTo>
                    <a:pt x="423" y="324"/>
                  </a:lnTo>
                  <a:lnTo>
                    <a:pt x="423" y="324"/>
                  </a:lnTo>
                  <a:lnTo>
                    <a:pt x="421" y="325"/>
                  </a:lnTo>
                  <a:lnTo>
                    <a:pt x="420" y="326"/>
                  </a:lnTo>
                  <a:lnTo>
                    <a:pt x="419" y="329"/>
                  </a:lnTo>
                  <a:lnTo>
                    <a:pt x="419" y="329"/>
                  </a:lnTo>
                  <a:lnTo>
                    <a:pt x="418" y="329"/>
                  </a:lnTo>
                  <a:lnTo>
                    <a:pt x="415" y="329"/>
                  </a:lnTo>
                  <a:lnTo>
                    <a:pt x="415" y="329"/>
                  </a:lnTo>
                  <a:lnTo>
                    <a:pt x="415" y="331"/>
                  </a:lnTo>
                  <a:lnTo>
                    <a:pt x="415" y="333"/>
                  </a:lnTo>
                  <a:lnTo>
                    <a:pt x="415" y="333"/>
                  </a:lnTo>
                  <a:lnTo>
                    <a:pt x="416" y="335"/>
                  </a:lnTo>
                  <a:lnTo>
                    <a:pt x="418" y="335"/>
                  </a:lnTo>
                  <a:lnTo>
                    <a:pt x="419" y="335"/>
                  </a:lnTo>
                  <a:lnTo>
                    <a:pt x="420" y="337"/>
                  </a:lnTo>
                  <a:lnTo>
                    <a:pt x="420" y="337"/>
                  </a:lnTo>
                  <a:lnTo>
                    <a:pt x="421" y="339"/>
                  </a:lnTo>
                  <a:lnTo>
                    <a:pt x="422" y="341"/>
                  </a:lnTo>
                  <a:lnTo>
                    <a:pt x="422" y="341"/>
                  </a:lnTo>
                  <a:lnTo>
                    <a:pt x="421" y="344"/>
                  </a:lnTo>
                  <a:lnTo>
                    <a:pt x="422" y="346"/>
                  </a:lnTo>
                  <a:lnTo>
                    <a:pt x="423" y="350"/>
                  </a:lnTo>
                  <a:lnTo>
                    <a:pt x="423" y="350"/>
                  </a:lnTo>
                  <a:lnTo>
                    <a:pt x="423" y="351"/>
                  </a:lnTo>
                  <a:lnTo>
                    <a:pt x="425" y="353"/>
                  </a:lnTo>
                  <a:lnTo>
                    <a:pt x="425" y="353"/>
                  </a:lnTo>
                  <a:lnTo>
                    <a:pt x="427" y="358"/>
                  </a:lnTo>
                  <a:lnTo>
                    <a:pt x="427" y="358"/>
                  </a:lnTo>
                  <a:lnTo>
                    <a:pt x="428" y="362"/>
                  </a:lnTo>
                  <a:lnTo>
                    <a:pt x="429" y="364"/>
                  </a:lnTo>
                  <a:lnTo>
                    <a:pt x="429" y="364"/>
                  </a:lnTo>
                  <a:lnTo>
                    <a:pt x="429" y="366"/>
                  </a:lnTo>
                  <a:lnTo>
                    <a:pt x="429" y="369"/>
                  </a:lnTo>
                  <a:lnTo>
                    <a:pt x="429" y="369"/>
                  </a:lnTo>
                  <a:lnTo>
                    <a:pt x="432" y="370"/>
                  </a:lnTo>
                  <a:lnTo>
                    <a:pt x="433" y="371"/>
                  </a:lnTo>
                  <a:lnTo>
                    <a:pt x="433" y="373"/>
                  </a:lnTo>
                  <a:lnTo>
                    <a:pt x="433" y="373"/>
                  </a:lnTo>
                  <a:lnTo>
                    <a:pt x="430" y="373"/>
                  </a:lnTo>
                  <a:lnTo>
                    <a:pt x="430" y="373"/>
                  </a:lnTo>
                  <a:lnTo>
                    <a:pt x="429" y="377"/>
                  </a:lnTo>
                  <a:lnTo>
                    <a:pt x="429" y="379"/>
                  </a:lnTo>
                  <a:lnTo>
                    <a:pt x="429" y="380"/>
                  </a:lnTo>
                  <a:lnTo>
                    <a:pt x="428" y="382"/>
                  </a:lnTo>
                  <a:lnTo>
                    <a:pt x="428" y="382"/>
                  </a:lnTo>
                  <a:lnTo>
                    <a:pt x="430" y="382"/>
                  </a:lnTo>
                  <a:lnTo>
                    <a:pt x="432" y="383"/>
                  </a:lnTo>
                  <a:lnTo>
                    <a:pt x="435" y="386"/>
                  </a:lnTo>
                  <a:lnTo>
                    <a:pt x="437" y="389"/>
                  </a:lnTo>
                  <a:lnTo>
                    <a:pt x="440" y="389"/>
                  </a:lnTo>
                  <a:lnTo>
                    <a:pt x="442" y="387"/>
                  </a:lnTo>
                  <a:lnTo>
                    <a:pt x="442" y="387"/>
                  </a:lnTo>
                  <a:lnTo>
                    <a:pt x="441" y="390"/>
                  </a:lnTo>
                  <a:lnTo>
                    <a:pt x="441" y="390"/>
                  </a:lnTo>
                  <a:lnTo>
                    <a:pt x="443" y="391"/>
                  </a:lnTo>
                  <a:lnTo>
                    <a:pt x="448" y="391"/>
                  </a:lnTo>
                  <a:lnTo>
                    <a:pt x="449" y="391"/>
                  </a:lnTo>
                  <a:lnTo>
                    <a:pt x="450" y="392"/>
                  </a:lnTo>
                  <a:lnTo>
                    <a:pt x="450" y="392"/>
                  </a:lnTo>
                  <a:close/>
                  <a:moveTo>
                    <a:pt x="497" y="319"/>
                  </a:moveTo>
                  <a:lnTo>
                    <a:pt x="497" y="319"/>
                  </a:lnTo>
                  <a:lnTo>
                    <a:pt x="496" y="322"/>
                  </a:lnTo>
                  <a:lnTo>
                    <a:pt x="496" y="324"/>
                  </a:lnTo>
                  <a:lnTo>
                    <a:pt x="496" y="324"/>
                  </a:lnTo>
                  <a:lnTo>
                    <a:pt x="494" y="325"/>
                  </a:lnTo>
                  <a:lnTo>
                    <a:pt x="491" y="326"/>
                  </a:lnTo>
                  <a:lnTo>
                    <a:pt x="491" y="328"/>
                  </a:lnTo>
                  <a:lnTo>
                    <a:pt x="491" y="328"/>
                  </a:lnTo>
                  <a:lnTo>
                    <a:pt x="494" y="330"/>
                  </a:lnTo>
                  <a:lnTo>
                    <a:pt x="495" y="332"/>
                  </a:lnTo>
                  <a:lnTo>
                    <a:pt x="496" y="333"/>
                  </a:lnTo>
                  <a:lnTo>
                    <a:pt x="496" y="333"/>
                  </a:lnTo>
                  <a:lnTo>
                    <a:pt x="495" y="335"/>
                  </a:lnTo>
                  <a:lnTo>
                    <a:pt x="494" y="335"/>
                  </a:lnTo>
                  <a:lnTo>
                    <a:pt x="494" y="336"/>
                  </a:lnTo>
                  <a:lnTo>
                    <a:pt x="494" y="336"/>
                  </a:lnTo>
                  <a:lnTo>
                    <a:pt x="495" y="336"/>
                  </a:lnTo>
                  <a:lnTo>
                    <a:pt x="497" y="337"/>
                  </a:lnTo>
                  <a:lnTo>
                    <a:pt x="498" y="337"/>
                  </a:lnTo>
                  <a:lnTo>
                    <a:pt x="501" y="338"/>
                  </a:lnTo>
                  <a:lnTo>
                    <a:pt x="501" y="338"/>
                  </a:lnTo>
                  <a:lnTo>
                    <a:pt x="502" y="337"/>
                  </a:lnTo>
                  <a:lnTo>
                    <a:pt x="503" y="336"/>
                  </a:lnTo>
                  <a:lnTo>
                    <a:pt x="503" y="336"/>
                  </a:lnTo>
                  <a:lnTo>
                    <a:pt x="504" y="332"/>
                  </a:lnTo>
                  <a:lnTo>
                    <a:pt x="503" y="331"/>
                  </a:lnTo>
                  <a:lnTo>
                    <a:pt x="502" y="330"/>
                  </a:lnTo>
                  <a:lnTo>
                    <a:pt x="501" y="328"/>
                  </a:lnTo>
                  <a:lnTo>
                    <a:pt x="501" y="328"/>
                  </a:lnTo>
                  <a:lnTo>
                    <a:pt x="504" y="325"/>
                  </a:lnTo>
                  <a:lnTo>
                    <a:pt x="505" y="324"/>
                  </a:lnTo>
                  <a:lnTo>
                    <a:pt x="505" y="322"/>
                  </a:lnTo>
                  <a:lnTo>
                    <a:pt x="505" y="322"/>
                  </a:lnTo>
                  <a:lnTo>
                    <a:pt x="503" y="321"/>
                  </a:lnTo>
                  <a:lnTo>
                    <a:pt x="503" y="321"/>
                  </a:lnTo>
                  <a:lnTo>
                    <a:pt x="503" y="318"/>
                  </a:lnTo>
                  <a:lnTo>
                    <a:pt x="503" y="318"/>
                  </a:lnTo>
                  <a:lnTo>
                    <a:pt x="501" y="318"/>
                  </a:lnTo>
                  <a:lnTo>
                    <a:pt x="497" y="319"/>
                  </a:lnTo>
                  <a:lnTo>
                    <a:pt x="497" y="319"/>
                  </a:lnTo>
                  <a:close/>
                  <a:moveTo>
                    <a:pt x="291" y="363"/>
                  </a:moveTo>
                  <a:lnTo>
                    <a:pt x="291" y="363"/>
                  </a:lnTo>
                  <a:lnTo>
                    <a:pt x="291" y="364"/>
                  </a:lnTo>
                  <a:lnTo>
                    <a:pt x="292" y="365"/>
                  </a:lnTo>
                  <a:lnTo>
                    <a:pt x="296" y="365"/>
                  </a:lnTo>
                  <a:lnTo>
                    <a:pt x="300" y="364"/>
                  </a:lnTo>
                  <a:lnTo>
                    <a:pt x="301" y="363"/>
                  </a:lnTo>
                  <a:lnTo>
                    <a:pt x="301" y="363"/>
                  </a:lnTo>
                  <a:lnTo>
                    <a:pt x="297" y="362"/>
                  </a:lnTo>
                  <a:lnTo>
                    <a:pt x="291" y="363"/>
                  </a:lnTo>
                  <a:lnTo>
                    <a:pt x="291" y="363"/>
                  </a:lnTo>
                  <a:close/>
                  <a:moveTo>
                    <a:pt x="327" y="656"/>
                  </a:moveTo>
                  <a:lnTo>
                    <a:pt x="327" y="656"/>
                  </a:lnTo>
                  <a:lnTo>
                    <a:pt x="330" y="652"/>
                  </a:lnTo>
                  <a:lnTo>
                    <a:pt x="333" y="649"/>
                  </a:lnTo>
                  <a:lnTo>
                    <a:pt x="335" y="645"/>
                  </a:lnTo>
                  <a:lnTo>
                    <a:pt x="337" y="643"/>
                  </a:lnTo>
                  <a:lnTo>
                    <a:pt x="337" y="640"/>
                  </a:lnTo>
                  <a:lnTo>
                    <a:pt x="337" y="640"/>
                  </a:lnTo>
                  <a:lnTo>
                    <a:pt x="334" y="641"/>
                  </a:lnTo>
                  <a:lnTo>
                    <a:pt x="333" y="641"/>
                  </a:lnTo>
                  <a:lnTo>
                    <a:pt x="328" y="641"/>
                  </a:lnTo>
                  <a:lnTo>
                    <a:pt x="324" y="640"/>
                  </a:lnTo>
                  <a:lnTo>
                    <a:pt x="321" y="641"/>
                  </a:lnTo>
                  <a:lnTo>
                    <a:pt x="319" y="642"/>
                  </a:lnTo>
                  <a:lnTo>
                    <a:pt x="319" y="642"/>
                  </a:lnTo>
                  <a:lnTo>
                    <a:pt x="321" y="642"/>
                  </a:lnTo>
                  <a:lnTo>
                    <a:pt x="321" y="643"/>
                  </a:lnTo>
                  <a:lnTo>
                    <a:pt x="319" y="643"/>
                  </a:lnTo>
                  <a:lnTo>
                    <a:pt x="318" y="644"/>
                  </a:lnTo>
                  <a:lnTo>
                    <a:pt x="318" y="644"/>
                  </a:lnTo>
                  <a:lnTo>
                    <a:pt x="318" y="644"/>
                  </a:lnTo>
                  <a:lnTo>
                    <a:pt x="319" y="647"/>
                  </a:lnTo>
                  <a:lnTo>
                    <a:pt x="319" y="649"/>
                  </a:lnTo>
                  <a:lnTo>
                    <a:pt x="319" y="649"/>
                  </a:lnTo>
                  <a:lnTo>
                    <a:pt x="319" y="652"/>
                  </a:lnTo>
                  <a:lnTo>
                    <a:pt x="319" y="654"/>
                  </a:lnTo>
                  <a:lnTo>
                    <a:pt x="318" y="654"/>
                  </a:lnTo>
                  <a:lnTo>
                    <a:pt x="318" y="654"/>
                  </a:lnTo>
                  <a:lnTo>
                    <a:pt x="317" y="654"/>
                  </a:lnTo>
                  <a:lnTo>
                    <a:pt x="317" y="654"/>
                  </a:lnTo>
                  <a:lnTo>
                    <a:pt x="316" y="654"/>
                  </a:lnTo>
                  <a:lnTo>
                    <a:pt x="316" y="654"/>
                  </a:lnTo>
                  <a:lnTo>
                    <a:pt x="318" y="655"/>
                  </a:lnTo>
                  <a:lnTo>
                    <a:pt x="320" y="656"/>
                  </a:lnTo>
                  <a:lnTo>
                    <a:pt x="327" y="656"/>
                  </a:lnTo>
                  <a:lnTo>
                    <a:pt x="327" y="656"/>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7"/>
            <p:cNvSpPr>
              <a:spLocks/>
            </p:cNvSpPr>
            <p:nvPr/>
          </p:nvSpPr>
          <p:spPr bwMode="auto">
            <a:xfrm>
              <a:off x="3495675" y="2182813"/>
              <a:ext cx="28575" cy="17463"/>
            </a:xfrm>
            <a:custGeom>
              <a:avLst/>
              <a:gdLst>
                <a:gd name="T0" fmla="*/ 14 w 18"/>
                <a:gd name="T1" fmla="*/ 0 h 11"/>
                <a:gd name="T2" fmla="*/ 14 w 18"/>
                <a:gd name="T3" fmla="*/ 0 h 11"/>
                <a:gd name="T4" fmla="*/ 14 w 18"/>
                <a:gd name="T5" fmla="*/ 4 h 11"/>
                <a:gd name="T6" fmla="*/ 16 w 18"/>
                <a:gd name="T7" fmla="*/ 5 h 11"/>
                <a:gd name="T8" fmla="*/ 18 w 18"/>
                <a:gd name="T9" fmla="*/ 7 h 11"/>
                <a:gd name="T10" fmla="*/ 18 w 18"/>
                <a:gd name="T11" fmla="*/ 11 h 11"/>
                <a:gd name="T12" fmla="*/ 18 w 18"/>
                <a:gd name="T13" fmla="*/ 11 h 11"/>
                <a:gd name="T14" fmla="*/ 12 w 18"/>
                <a:gd name="T15" fmla="*/ 11 h 11"/>
                <a:gd name="T16" fmla="*/ 7 w 18"/>
                <a:gd name="T17" fmla="*/ 10 h 11"/>
                <a:gd name="T18" fmla="*/ 2 w 18"/>
                <a:gd name="T19" fmla="*/ 9 h 11"/>
                <a:gd name="T20" fmla="*/ 0 w 18"/>
                <a:gd name="T21" fmla="*/ 5 h 11"/>
                <a:gd name="T22" fmla="*/ 0 w 18"/>
                <a:gd name="T23" fmla="*/ 5 h 11"/>
                <a:gd name="T24" fmla="*/ 2 w 18"/>
                <a:gd name="T25" fmla="*/ 4 h 11"/>
                <a:gd name="T26" fmla="*/ 6 w 18"/>
                <a:gd name="T27" fmla="*/ 3 h 11"/>
                <a:gd name="T28" fmla="*/ 14 w 18"/>
                <a:gd name="T29" fmla="*/ 0 h 11"/>
                <a:gd name="T30" fmla="*/ 14 w 18"/>
                <a:gd name="T3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11">
                  <a:moveTo>
                    <a:pt x="14" y="0"/>
                  </a:moveTo>
                  <a:lnTo>
                    <a:pt x="14" y="0"/>
                  </a:lnTo>
                  <a:lnTo>
                    <a:pt x="14" y="4"/>
                  </a:lnTo>
                  <a:lnTo>
                    <a:pt x="16" y="5"/>
                  </a:lnTo>
                  <a:lnTo>
                    <a:pt x="18" y="7"/>
                  </a:lnTo>
                  <a:lnTo>
                    <a:pt x="18" y="11"/>
                  </a:lnTo>
                  <a:lnTo>
                    <a:pt x="18" y="11"/>
                  </a:lnTo>
                  <a:lnTo>
                    <a:pt x="12" y="11"/>
                  </a:lnTo>
                  <a:lnTo>
                    <a:pt x="7" y="10"/>
                  </a:lnTo>
                  <a:lnTo>
                    <a:pt x="2" y="9"/>
                  </a:lnTo>
                  <a:lnTo>
                    <a:pt x="0" y="5"/>
                  </a:lnTo>
                  <a:lnTo>
                    <a:pt x="0" y="5"/>
                  </a:lnTo>
                  <a:lnTo>
                    <a:pt x="2" y="4"/>
                  </a:lnTo>
                  <a:lnTo>
                    <a:pt x="6" y="3"/>
                  </a:lnTo>
                  <a:lnTo>
                    <a:pt x="14" y="0"/>
                  </a:lnTo>
                  <a:lnTo>
                    <a:pt x="14"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8"/>
            <p:cNvSpPr>
              <a:spLocks noEditPoints="1"/>
            </p:cNvSpPr>
            <p:nvPr/>
          </p:nvSpPr>
          <p:spPr bwMode="auto">
            <a:xfrm>
              <a:off x="3560763" y="2219326"/>
              <a:ext cx="295275" cy="206375"/>
            </a:xfrm>
            <a:custGeom>
              <a:avLst/>
              <a:gdLst>
                <a:gd name="T0" fmla="*/ 16 w 186"/>
                <a:gd name="T1" fmla="*/ 4 h 130"/>
                <a:gd name="T2" fmla="*/ 23 w 186"/>
                <a:gd name="T3" fmla="*/ 3 h 130"/>
                <a:gd name="T4" fmla="*/ 27 w 186"/>
                <a:gd name="T5" fmla="*/ 6 h 130"/>
                <a:gd name="T6" fmla="*/ 25 w 186"/>
                <a:gd name="T7" fmla="*/ 10 h 130"/>
                <a:gd name="T8" fmla="*/ 28 w 186"/>
                <a:gd name="T9" fmla="*/ 26 h 130"/>
                <a:gd name="T10" fmla="*/ 34 w 186"/>
                <a:gd name="T11" fmla="*/ 13 h 130"/>
                <a:gd name="T12" fmla="*/ 46 w 186"/>
                <a:gd name="T13" fmla="*/ 6 h 130"/>
                <a:gd name="T14" fmla="*/ 54 w 186"/>
                <a:gd name="T15" fmla="*/ 7 h 130"/>
                <a:gd name="T16" fmla="*/ 69 w 186"/>
                <a:gd name="T17" fmla="*/ 18 h 130"/>
                <a:gd name="T18" fmla="*/ 79 w 186"/>
                <a:gd name="T19" fmla="*/ 14 h 130"/>
                <a:gd name="T20" fmla="*/ 93 w 186"/>
                <a:gd name="T21" fmla="*/ 16 h 130"/>
                <a:gd name="T22" fmla="*/ 102 w 186"/>
                <a:gd name="T23" fmla="*/ 23 h 130"/>
                <a:gd name="T24" fmla="*/ 104 w 186"/>
                <a:gd name="T25" fmla="*/ 28 h 130"/>
                <a:gd name="T26" fmla="*/ 120 w 186"/>
                <a:gd name="T27" fmla="*/ 29 h 130"/>
                <a:gd name="T28" fmla="*/ 129 w 186"/>
                <a:gd name="T29" fmla="*/ 36 h 130"/>
                <a:gd name="T30" fmla="*/ 137 w 186"/>
                <a:gd name="T31" fmla="*/ 40 h 130"/>
                <a:gd name="T32" fmla="*/ 147 w 186"/>
                <a:gd name="T33" fmla="*/ 48 h 130"/>
                <a:gd name="T34" fmla="*/ 141 w 186"/>
                <a:gd name="T35" fmla="*/ 57 h 130"/>
                <a:gd name="T36" fmla="*/ 152 w 186"/>
                <a:gd name="T37" fmla="*/ 64 h 130"/>
                <a:gd name="T38" fmla="*/ 156 w 186"/>
                <a:gd name="T39" fmla="*/ 67 h 130"/>
                <a:gd name="T40" fmla="*/ 161 w 186"/>
                <a:gd name="T41" fmla="*/ 72 h 130"/>
                <a:gd name="T42" fmla="*/ 171 w 186"/>
                <a:gd name="T43" fmla="*/ 76 h 130"/>
                <a:gd name="T44" fmla="*/ 185 w 186"/>
                <a:gd name="T45" fmla="*/ 81 h 130"/>
                <a:gd name="T46" fmla="*/ 182 w 186"/>
                <a:gd name="T47" fmla="*/ 86 h 130"/>
                <a:gd name="T48" fmla="*/ 171 w 186"/>
                <a:gd name="T49" fmla="*/ 97 h 130"/>
                <a:gd name="T50" fmla="*/ 161 w 186"/>
                <a:gd name="T51" fmla="*/ 94 h 130"/>
                <a:gd name="T52" fmla="*/ 152 w 186"/>
                <a:gd name="T53" fmla="*/ 85 h 130"/>
                <a:gd name="T54" fmla="*/ 144 w 186"/>
                <a:gd name="T55" fmla="*/ 94 h 130"/>
                <a:gd name="T56" fmla="*/ 155 w 186"/>
                <a:gd name="T57" fmla="*/ 101 h 130"/>
                <a:gd name="T58" fmla="*/ 161 w 186"/>
                <a:gd name="T59" fmla="*/ 110 h 130"/>
                <a:gd name="T60" fmla="*/ 158 w 186"/>
                <a:gd name="T61" fmla="*/ 124 h 130"/>
                <a:gd name="T62" fmla="*/ 143 w 186"/>
                <a:gd name="T63" fmla="*/ 115 h 130"/>
                <a:gd name="T64" fmla="*/ 143 w 186"/>
                <a:gd name="T65" fmla="*/ 117 h 130"/>
                <a:gd name="T66" fmla="*/ 145 w 186"/>
                <a:gd name="T67" fmla="*/ 124 h 130"/>
                <a:gd name="T68" fmla="*/ 154 w 186"/>
                <a:gd name="T69" fmla="*/ 130 h 130"/>
                <a:gd name="T70" fmla="*/ 125 w 186"/>
                <a:gd name="T71" fmla="*/ 119 h 130"/>
                <a:gd name="T72" fmla="*/ 116 w 186"/>
                <a:gd name="T73" fmla="*/ 115 h 130"/>
                <a:gd name="T74" fmla="*/ 108 w 186"/>
                <a:gd name="T75" fmla="*/ 106 h 130"/>
                <a:gd name="T76" fmla="*/ 102 w 186"/>
                <a:gd name="T77" fmla="*/ 90 h 130"/>
                <a:gd name="T78" fmla="*/ 107 w 186"/>
                <a:gd name="T79" fmla="*/ 85 h 130"/>
                <a:gd name="T80" fmla="*/ 111 w 186"/>
                <a:gd name="T81" fmla="*/ 77 h 130"/>
                <a:gd name="T82" fmla="*/ 107 w 186"/>
                <a:gd name="T83" fmla="*/ 69 h 130"/>
                <a:gd name="T84" fmla="*/ 101 w 186"/>
                <a:gd name="T85" fmla="*/ 58 h 130"/>
                <a:gd name="T86" fmla="*/ 93 w 186"/>
                <a:gd name="T87" fmla="*/ 54 h 130"/>
                <a:gd name="T88" fmla="*/ 83 w 186"/>
                <a:gd name="T89" fmla="*/ 52 h 130"/>
                <a:gd name="T90" fmla="*/ 77 w 186"/>
                <a:gd name="T91" fmla="*/ 41 h 130"/>
                <a:gd name="T92" fmla="*/ 64 w 186"/>
                <a:gd name="T93" fmla="*/ 44 h 130"/>
                <a:gd name="T94" fmla="*/ 47 w 186"/>
                <a:gd name="T95" fmla="*/ 45 h 130"/>
                <a:gd name="T96" fmla="*/ 20 w 186"/>
                <a:gd name="T97" fmla="*/ 43 h 130"/>
                <a:gd name="T98" fmla="*/ 6 w 186"/>
                <a:gd name="T99" fmla="*/ 36 h 130"/>
                <a:gd name="T100" fmla="*/ 9 w 186"/>
                <a:gd name="T101" fmla="*/ 28 h 130"/>
                <a:gd name="T102" fmla="*/ 0 w 186"/>
                <a:gd name="T103" fmla="*/ 27 h 130"/>
                <a:gd name="T104" fmla="*/ 6 w 186"/>
                <a:gd name="T105" fmla="*/ 7 h 130"/>
                <a:gd name="T106" fmla="*/ 132 w 186"/>
                <a:gd name="T107" fmla="*/ 86 h 130"/>
                <a:gd name="T108" fmla="*/ 122 w 186"/>
                <a:gd name="T109" fmla="*/ 81 h 130"/>
                <a:gd name="T110" fmla="*/ 121 w 186"/>
                <a:gd name="T111" fmla="*/ 8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6" h="130">
                  <a:moveTo>
                    <a:pt x="6" y="7"/>
                  </a:moveTo>
                  <a:lnTo>
                    <a:pt x="6" y="7"/>
                  </a:lnTo>
                  <a:lnTo>
                    <a:pt x="7" y="8"/>
                  </a:lnTo>
                  <a:lnTo>
                    <a:pt x="8" y="8"/>
                  </a:lnTo>
                  <a:lnTo>
                    <a:pt x="12" y="6"/>
                  </a:lnTo>
                  <a:lnTo>
                    <a:pt x="15" y="4"/>
                  </a:lnTo>
                  <a:lnTo>
                    <a:pt x="16" y="4"/>
                  </a:lnTo>
                  <a:lnTo>
                    <a:pt x="16" y="4"/>
                  </a:lnTo>
                  <a:lnTo>
                    <a:pt x="16" y="4"/>
                  </a:lnTo>
                  <a:lnTo>
                    <a:pt x="18" y="4"/>
                  </a:lnTo>
                  <a:lnTo>
                    <a:pt x="18" y="3"/>
                  </a:lnTo>
                  <a:lnTo>
                    <a:pt x="19" y="2"/>
                  </a:lnTo>
                  <a:lnTo>
                    <a:pt x="19" y="2"/>
                  </a:lnTo>
                  <a:lnTo>
                    <a:pt x="20" y="1"/>
                  </a:lnTo>
                  <a:lnTo>
                    <a:pt x="21" y="2"/>
                  </a:lnTo>
                  <a:lnTo>
                    <a:pt x="23" y="3"/>
                  </a:lnTo>
                  <a:lnTo>
                    <a:pt x="23" y="3"/>
                  </a:lnTo>
                  <a:lnTo>
                    <a:pt x="25" y="2"/>
                  </a:lnTo>
                  <a:lnTo>
                    <a:pt x="26" y="1"/>
                  </a:lnTo>
                  <a:lnTo>
                    <a:pt x="27" y="0"/>
                  </a:lnTo>
                  <a:lnTo>
                    <a:pt x="29" y="2"/>
                  </a:lnTo>
                  <a:lnTo>
                    <a:pt x="29" y="2"/>
                  </a:lnTo>
                  <a:lnTo>
                    <a:pt x="29" y="4"/>
                  </a:lnTo>
                  <a:lnTo>
                    <a:pt x="27" y="6"/>
                  </a:lnTo>
                  <a:lnTo>
                    <a:pt x="26" y="6"/>
                  </a:lnTo>
                  <a:lnTo>
                    <a:pt x="23" y="7"/>
                  </a:lnTo>
                  <a:lnTo>
                    <a:pt x="23" y="7"/>
                  </a:lnTo>
                  <a:lnTo>
                    <a:pt x="23" y="7"/>
                  </a:lnTo>
                  <a:lnTo>
                    <a:pt x="25" y="8"/>
                  </a:lnTo>
                  <a:lnTo>
                    <a:pt x="27" y="8"/>
                  </a:lnTo>
                  <a:lnTo>
                    <a:pt x="27" y="8"/>
                  </a:lnTo>
                  <a:lnTo>
                    <a:pt x="25" y="10"/>
                  </a:lnTo>
                  <a:lnTo>
                    <a:pt x="23" y="13"/>
                  </a:lnTo>
                  <a:lnTo>
                    <a:pt x="23" y="13"/>
                  </a:lnTo>
                  <a:lnTo>
                    <a:pt x="23" y="15"/>
                  </a:lnTo>
                  <a:lnTo>
                    <a:pt x="25" y="17"/>
                  </a:lnTo>
                  <a:lnTo>
                    <a:pt x="25" y="17"/>
                  </a:lnTo>
                  <a:lnTo>
                    <a:pt x="25" y="22"/>
                  </a:lnTo>
                  <a:lnTo>
                    <a:pt x="26" y="24"/>
                  </a:lnTo>
                  <a:lnTo>
                    <a:pt x="28" y="26"/>
                  </a:lnTo>
                  <a:lnTo>
                    <a:pt x="28" y="26"/>
                  </a:lnTo>
                  <a:lnTo>
                    <a:pt x="29" y="24"/>
                  </a:lnTo>
                  <a:lnTo>
                    <a:pt x="29" y="23"/>
                  </a:lnTo>
                  <a:lnTo>
                    <a:pt x="29" y="20"/>
                  </a:lnTo>
                  <a:lnTo>
                    <a:pt x="29" y="16"/>
                  </a:lnTo>
                  <a:lnTo>
                    <a:pt x="29" y="13"/>
                  </a:lnTo>
                  <a:lnTo>
                    <a:pt x="29" y="13"/>
                  </a:lnTo>
                  <a:lnTo>
                    <a:pt x="34" y="13"/>
                  </a:lnTo>
                  <a:lnTo>
                    <a:pt x="36" y="10"/>
                  </a:lnTo>
                  <a:lnTo>
                    <a:pt x="39" y="4"/>
                  </a:lnTo>
                  <a:lnTo>
                    <a:pt x="39" y="4"/>
                  </a:lnTo>
                  <a:lnTo>
                    <a:pt x="40" y="6"/>
                  </a:lnTo>
                  <a:lnTo>
                    <a:pt x="41" y="6"/>
                  </a:lnTo>
                  <a:lnTo>
                    <a:pt x="43" y="6"/>
                  </a:lnTo>
                  <a:lnTo>
                    <a:pt x="46" y="4"/>
                  </a:lnTo>
                  <a:lnTo>
                    <a:pt x="46" y="6"/>
                  </a:lnTo>
                  <a:lnTo>
                    <a:pt x="47" y="7"/>
                  </a:lnTo>
                  <a:lnTo>
                    <a:pt x="47" y="7"/>
                  </a:lnTo>
                  <a:lnTo>
                    <a:pt x="48" y="6"/>
                  </a:lnTo>
                  <a:lnTo>
                    <a:pt x="49" y="4"/>
                  </a:lnTo>
                  <a:lnTo>
                    <a:pt x="50" y="3"/>
                  </a:lnTo>
                  <a:lnTo>
                    <a:pt x="53" y="3"/>
                  </a:lnTo>
                  <a:lnTo>
                    <a:pt x="53" y="3"/>
                  </a:lnTo>
                  <a:lnTo>
                    <a:pt x="54" y="7"/>
                  </a:lnTo>
                  <a:lnTo>
                    <a:pt x="55" y="9"/>
                  </a:lnTo>
                  <a:lnTo>
                    <a:pt x="61" y="11"/>
                  </a:lnTo>
                  <a:lnTo>
                    <a:pt x="61" y="11"/>
                  </a:lnTo>
                  <a:lnTo>
                    <a:pt x="60" y="15"/>
                  </a:lnTo>
                  <a:lnTo>
                    <a:pt x="62" y="18"/>
                  </a:lnTo>
                  <a:lnTo>
                    <a:pt x="62" y="18"/>
                  </a:lnTo>
                  <a:lnTo>
                    <a:pt x="66" y="17"/>
                  </a:lnTo>
                  <a:lnTo>
                    <a:pt x="69" y="18"/>
                  </a:lnTo>
                  <a:lnTo>
                    <a:pt x="69" y="18"/>
                  </a:lnTo>
                  <a:lnTo>
                    <a:pt x="70" y="18"/>
                  </a:lnTo>
                  <a:lnTo>
                    <a:pt x="72" y="18"/>
                  </a:lnTo>
                  <a:lnTo>
                    <a:pt x="74" y="16"/>
                  </a:lnTo>
                  <a:lnTo>
                    <a:pt x="74" y="16"/>
                  </a:lnTo>
                  <a:lnTo>
                    <a:pt x="76" y="16"/>
                  </a:lnTo>
                  <a:lnTo>
                    <a:pt x="79" y="15"/>
                  </a:lnTo>
                  <a:lnTo>
                    <a:pt x="79" y="14"/>
                  </a:lnTo>
                  <a:lnTo>
                    <a:pt x="79" y="14"/>
                  </a:lnTo>
                  <a:lnTo>
                    <a:pt x="84" y="15"/>
                  </a:lnTo>
                  <a:lnTo>
                    <a:pt x="89" y="14"/>
                  </a:lnTo>
                  <a:lnTo>
                    <a:pt x="89" y="14"/>
                  </a:lnTo>
                  <a:lnTo>
                    <a:pt x="90" y="16"/>
                  </a:lnTo>
                  <a:lnTo>
                    <a:pt x="91" y="16"/>
                  </a:lnTo>
                  <a:lnTo>
                    <a:pt x="93" y="16"/>
                  </a:lnTo>
                  <a:lnTo>
                    <a:pt x="93" y="16"/>
                  </a:lnTo>
                  <a:lnTo>
                    <a:pt x="94" y="18"/>
                  </a:lnTo>
                  <a:lnTo>
                    <a:pt x="96" y="21"/>
                  </a:lnTo>
                  <a:lnTo>
                    <a:pt x="96" y="21"/>
                  </a:lnTo>
                  <a:lnTo>
                    <a:pt x="98" y="22"/>
                  </a:lnTo>
                  <a:lnTo>
                    <a:pt x="101" y="22"/>
                  </a:lnTo>
                  <a:lnTo>
                    <a:pt x="101" y="22"/>
                  </a:lnTo>
                  <a:lnTo>
                    <a:pt x="101" y="23"/>
                  </a:lnTo>
                  <a:lnTo>
                    <a:pt x="102" y="23"/>
                  </a:lnTo>
                  <a:lnTo>
                    <a:pt x="102" y="23"/>
                  </a:lnTo>
                  <a:lnTo>
                    <a:pt x="103" y="24"/>
                  </a:lnTo>
                  <a:lnTo>
                    <a:pt x="103" y="26"/>
                  </a:lnTo>
                  <a:lnTo>
                    <a:pt x="103" y="27"/>
                  </a:lnTo>
                  <a:lnTo>
                    <a:pt x="103" y="29"/>
                  </a:lnTo>
                  <a:lnTo>
                    <a:pt x="103" y="29"/>
                  </a:lnTo>
                  <a:lnTo>
                    <a:pt x="104" y="28"/>
                  </a:lnTo>
                  <a:lnTo>
                    <a:pt x="104" y="28"/>
                  </a:lnTo>
                  <a:lnTo>
                    <a:pt x="106" y="26"/>
                  </a:lnTo>
                  <a:lnTo>
                    <a:pt x="106" y="26"/>
                  </a:lnTo>
                  <a:lnTo>
                    <a:pt x="108" y="28"/>
                  </a:lnTo>
                  <a:lnTo>
                    <a:pt x="109" y="29"/>
                  </a:lnTo>
                  <a:lnTo>
                    <a:pt x="111" y="30"/>
                  </a:lnTo>
                  <a:lnTo>
                    <a:pt x="111" y="30"/>
                  </a:lnTo>
                  <a:lnTo>
                    <a:pt x="115" y="29"/>
                  </a:lnTo>
                  <a:lnTo>
                    <a:pt x="120" y="29"/>
                  </a:lnTo>
                  <a:lnTo>
                    <a:pt x="120" y="29"/>
                  </a:lnTo>
                  <a:lnTo>
                    <a:pt x="120" y="30"/>
                  </a:lnTo>
                  <a:lnTo>
                    <a:pt x="121" y="31"/>
                  </a:lnTo>
                  <a:lnTo>
                    <a:pt x="124" y="33"/>
                  </a:lnTo>
                  <a:lnTo>
                    <a:pt x="127" y="34"/>
                  </a:lnTo>
                  <a:lnTo>
                    <a:pt x="128" y="35"/>
                  </a:lnTo>
                  <a:lnTo>
                    <a:pt x="129" y="36"/>
                  </a:lnTo>
                  <a:lnTo>
                    <a:pt x="129" y="36"/>
                  </a:lnTo>
                  <a:lnTo>
                    <a:pt x="131" y="36"/>
                  </a:lnTo>
                  <a:lnTo>
                    <a:pt x="132" y="35"/>
                  </a:lnTo>
                  <a:lnTo>
                    <a:pt x="132" y="35"/>
                  </a:lnTo>
                  <a:lnTo>
                    <a:pt x="135" y="37"/>
                  </a:lnTo>
                  <a:lnTo>
                    <a:pt x="135" y="41"/>
                  </a:lnTo>
                  <a:lnTo>
                    <a:pt x="135" y="41"/>
                  </a:lnTo>
                  <a:lnTo>
                    <a:pt x="136" y="41"/>
                  </a:lnTo>
                  <a:lnTo>
                    <a:pt x="137" y="40"/>
                  </a:lnTo>
                  <a:lnTo>
                    <a:pt x="137" y="40"/>
                  </a:lnTo>
                  <a:lnTo>
                    <a:pt x="141" y="43"/>
                  </a:lnTo>
                  <a:lnTo>
                    <a:pt x="143" y="44"/>
                  </a:lnTo>
                  <a:lnTo>
                    <a:pt x="147" y="44"/>
                  </a:lnTo>
                  <a:lnTo>
                    <a:pt x="147" y="44"/>
                  </a:lnTo>
                  <a:lnTo>
                    <a:pt x="145" y="47"/>
                  </a:lnTo>
                  <a:lnTo>
                    <a:pt x="145" y="47"/>
                  </a:lnTo>
                  <a:lnTo>
                    <a:pt x="147" y="48"/>
                  </a:lnTo>
                  <a:lnTo>
                    <a:pt x="147" y="48"/>
                  </a:lnTo>
                  <a:lnTo>
                    <a:pt x="147" y="49"/>
                  </a:lnTo>
                  <a:lnTo>
                    <a:pt x="145" y="51"/>
                  </a:lnTo>
                  <a:lnTo>
                    <a:pt x="144" y="52"/>
                  </a:lnTo>
                  <a:lnTo>
                    <a:pt x="147" y="54"/>
                  </a:lnTo>
                  <a:lnTo>
                    <a:pt x="147" y="54"/>
                  </a:lnTo>
                  <a:lnTo>
                    <a:pt x="142" y="56"/>
                  </a:lnTo>
                  <a:lnTo>
                    <a:pt x="141" y="57"/>
                  </a:lnTo>
                  <a:lnTo>
                    <a:pt x="140" y="60"/>
                  </a:lnTo>
                  <a:lnTo>
                    <a:pt x="140" y="60"/>
                  </a:lnTo>
                  <a:lnTo>
                    <a:pt x="142" y="62"/>
                  </a:lnTo>
                  <a:lnTo>
                    <a:pt x="143" y="62"/>
                  </a:lnTo>
                  <a:lnTo>
                    <a:pt x="147" y="62"/>
                  </a:lnTo>
                  <a:lnTo>
                    <a:pt x="150" y="62"/>
                  </a:lnTo>
                  <a:lnTo>
                    <a:pt x="151" y="63"/>
                  </a:lnTo>
                  <a:lnTo>
                    <a:pt x="152" y="64"/>
                  </a:lnTo>
                  <a:lnTo>
                    <a:pt x="152" y="64"/>
                  </a:lnTo>
                  <a:lnTo>
                    <a:pt x="154" y="64"/>
                  </a:lnTo>
                  <a:lnTo>
                    <a:pt x="154" y="63"/>
                  </a:lnTo>
                  <a:lnTo>
                    <a:pt x="154" y="62"/>
                  </a:lnTo>
                  <a:lnTo>
                    <a:pt x="154" y="62"/>
                  </a:lnTo>
                  <a:lnTo>
                    <a:pt x="155" y="62"/>
                  </a:lnTo>
                  <a:lnTo>
                    <a:pt x="156" y="63"/>
                  </a:lnTo>
                  <a:lnTo>
                    <a:pt x="156" y="67"/>
                  </a:lnTo>
                  <a:lnTo>
                    <a:pt x="156" y="67"/>
                  </a:lnTo>
                  <a:lnTo>
                    <a:pt x="157" y="69"/>
                  </a:lnTo>
                  <a:lnTo>
                    <a:pt x="157" y="69"/>
                  </a:lnTo>
                  <a:lnTo>
                    <a:pt x="158" y="69"/>
                  </a:lnTo>
                  <a:lnTo>
                    <a:pt x="159" y="69"/>
                  </a:lnTo>
                  <a:lnTo>
                    <a:pt x="161" y="69"/>
                  </a:lnTo>
                  <a:lnTo>
                    <a:pt x="161" y="72"/>
                  </a:lnTo>
                  <a:lnTo>
                    <a:pt x="161" y="72"/>
                  </a:lnTo>
                  <a:lnTo>
                    <a:pt x="163" y="72"/>
                  </a:lnTo>
                  <a:lnTo>
                    <a:pt x="165" y="71"/>
                  </a:lnTo>
                  <a:lnTo>
                    <a:pt x="166" y="71"/>
                  </a:lnTo>
                  <a:lnTo>
                    <a:pt x="170" y="71"/>
                  </a:lnTo>
                  <a:lnTo>
                    <a:pt x="170" y="71"/>
                  </a:lnTo>
                  <a:lnTo>
                    <a:pt x="171" y="74"/>
                  </a:lnTo>
                  <a:lnTo>
                    <a:pt x="171" y="76"/>
                  </a:lnTo>
                  <a:lnTo>
                    <a:pt x="171" y="76"/>
                  </a:lnTo>
                  <a:lnTo>
                    <a:pt x="176" y="76"/>
                  </a:lnTo>
                  <a:lnTo>
                    <a:pt x="178" y="76"/>
                  </a:lnTo>
                  <a:lnTo>
                    <a:pt x="178" y="79"/>
                  </a:lnTo>
                  <a:lnTo>
                    <a:pt x="178" y="79"/>
                  </a:lnTo>
                  <a:lnTo>
                    <a:pt x="181" y="78"/>
                  </a:lnTo>
                  <a:lnTo>
                    <a:pt x="182" y="78"/>
                  </a:lnTo>
                  <a:lnTo>
                    <a:pt x="183" y="79"/>
                  </a:lnTo>
                  <a:lnTo>
                    <a:pt x="185" y="81"/>
                  </a:lnTo>
                  <a:lnTo>
                    <a:pt x="185" y="81"/>
                  </a:lnTo>
                  <a:lnTo>
                    <a:pt x="186" y="82"/>
                  </a:lnTo>
                  <a:lnTo>
                    <a:pt x="186" y="83"/>
                  </a:lnTo>
                  <a:lnTo>
                    <a:pt x="184" y="84"/>
                  </a:lnTo>
                  <a:lnTo>
                    <a:pt x="181" y="85"/>
                  </a:lnTo>
                  <a:lnTo>
                    <a:pt x="181" y="85"/>
                  </a:lnTo>
                  <a:lnTo>
                    <a:pt x="181" y="85"/>
                  </a:lnTo>
                  <a:lnTo>
                    <a:pt x="182" y="86"/>
                  </a:lnTo>
                  <a:lnTo>
                    <a:pt x="183" y="86"/>
                  </a:lnTo>
                  <a:lnTo>
                    <a:pt x="183" y="86"/>
                  </a:lnTo>
                  <a:lnTo>
                    <a:pt x="179" y="89"/>
                  </a:lnTo>
                  <a:lnTo>
                    <a:pt x="177" y="91"/>
                  </a:lnTo>
                  <a:lnTo>
                    <a:pt x="175" y="92"/>
                  </a:lnTo>
                  <a:lnTo>
                    <a:pt x="173" y="96"/>
                  </a:lnTo>
                  <a:lnTo>
                    <a:pt x="173" y="96"/>
                  </a:lnTo>
                  <a:lnTo>
                    <a:pt x="171" y="97"/>
                  </a:lnTo>
                  <a:lnTo>
                    <a:pt x="170" y="98"/>
                  </a:lnTo>
                  <a:lnTo>
                    <a:pt x="170" y="98"/>
                  </a:lnTo>
                  <a:lnTo>
                    <a:pt x="165" y="97"/>
                  </a:lnTo>
                  <a:lnTo>
                    <a:pt x="163" y="96"/>
                  </a:lnTo>
                  <a:lnTo>
                    <a:pt x="162" y="95"/>
                  </a:lnTo>
                  <a:lnTo>
                    <a:pt x="162" y="95"/>
                  </a:lnTo>
                  <a:lnTo>
                    <a:pt x="162" y="94"/>
                  </a:lnTo>
                  <a:lnTo>
                    <a:pt x="161" y="94"/>
                  </a:lnTo>
                  <a:lnTo>
                    <a:pt x="158" y="92"/>
                  </a:lnTo>
                  <a:lnTo>
                    <a:pt x="156" y="91"/>
                  </a:lnTo>
                  <a:lnTo>
                    <a:pt x="156" y="90"/>
                  </a:lnTo>
                  <a:lnTo>
                    <a:pt x="156" y="89"/>
                  </a:lnTo>
                  <a:lnTo>
                    <a:pt x="156" y="89"/>
                  </a:lnTo>
                  <a:lnTo>
                    <a:pt x="154" y="89"/>
                  </a:lnTo>
                  <a:lnTo>
                    <a:pt x="154" y="88"/>
                  </a:lnTo>
                  <a:lnTo>
                    <a:pt x="152" y="85"/>
                  </a:lnTo>
                  <a:lnTo>
                    <a:pt x="152" y="85"/>
                  </a:lnTo>
                  <a:lnTo>
                    <a:pt x="147" y="85"/>
                  </a:lnTo>
                  <a:lnTo>
                    <a:pt x="147" y="85"/>
                  </a:lnTo>
                  <a:lnTo>
                    <a:pt x="144" y="86"/>
                  </a:lnTo>
                  <a:lnTo>
                    <a:pt x="144" y="88"/>
                  </a:lnTo>
                  <a:lnTo>
                    <a:pt x="145" y="91"/>
                  </a:lnTo>
                  <a:lnTo>
                    <a:pt x="144" y="94"/>
                  </a:lnTo>
                  <a:lnTo>
                    <a:pt x="144" y="94"/>
                  </a:lnTo>
                  <a:lnTo>
                    <a:pt x="145" y="95"/>
                  </a:lnTo>
                  <a:lnTo>
                    <a:pt x="147" y="96"/>
                  </a:lnTo>
                  <a:lnTo>
                    <a:pt x="149" y="97"/>
                  </a:lnTo>
                  <a:lnTo>
                    <a:pt x="149" y="99"/>
                  </a:lnTo>
                  <a:lnTo>
                    <a:pt x="149" y="99"/>
                  </a:lnTo>
                  <a:lnTo>
                    <a:pt x="152" y="99"/>
                  </a:lnTo>
                  <a:lnTo>
                    <a:pt x="154" y="101"/>
                  </a:lnTo>
                  <a:lnTo>
                    <a:pt x="155" y="101"/>
                  </a:lnTo>
                  <a:lnTo>
                    <a:pt x="156" y="99"/>
                  </a:lnTo>
                  <a:lnTo>
                    <a:pt x="156" y="99"/>
                  </a:lnTo>
                  <a:lnTo>
                    <a:pt x="157" y="102"/>
                  </a:lnTo>
                  <a:lnTo>
                    <a:pt x="158" y="103"/>
                  </a:lnTo>
                  <a:lnTo>
                    <a:pt x="159" y="109"/>
                  </a:lnTo>
                  <a:lnTo>
                    <a:pt x="159" y="109"/>
                  </a:lnTo>
                  <a:lnTo>
                    <a:pt x="159" y="110"/>
                  </a:lnTo>
                  <a:lnTo>
                    <a:pt x="161" y="110"/>
                  </a:lnTo>
                  <a:lnTo>
                    <a:pt x="162" y="110"/>
                  </a:lnTo>
                  <a:lnTo>
                    <a:pt x="162" y="110"/>
                  </a:lnTo>
                  <a:lnTo>
                    <a:pt x="163" y="113"/>
                  </a:lnTo>
                  <a:lnTo>
                    <a:pt x="162" y="118"/>
                  </a:lnTo>
                  <a:lnTo>
                    <a:pt x="161" y="125"/>
                  </a:lnTo>
                  <a:lnTo>
                    <a:pt x="161" y="125"/>
                  </a:lnTo>
                  <a:lnTo>
                    <a:pt x="158" y="125"/>
                  </a:lnTo>
                  <a:lnTo>
                    <a:pt x="158" y="124"/>
                  </a:lnTo>
                  <a:lnTo>
                    <a:pt x="157" y="122"/>
                  </a:lnTo>
                  <a:lnTo>
                    <a:pt x="157" y="122"/>
                  </a:lnTo>
                  <a:lnTo>
                    <a:pt x="152" y="120"/>
                  </a:lnTo>
                  <a:lnTo>
                    <a:pt x="150" y="119"/>
                  </a:lnTo>
                  <a:lnTo>
                    <a:pt x="149" y="117"/>
                  </a:lnTo>
                  <a:lnTo>
                    <a:pt x="149" y="117"/>
                  </a:lnTo>
                  <a:lnTo>
                    <a:pt x="145" y="117"/>
                  </a:lnTo>
                  <a:lnTo>
                    <a:pt x="143" y="115"/>
                  </a:lnTo>
                  <a:lnTo>
                    <a:pt x="141" y="113"/>
                  </a:lnTo>
                  <a:lnTo>
                    <a:pt x="137" y="113"/>
                  </a:lnTo>
                  <a:lnTo>
                    <a:pt x="137" y="113"/>
                  </a:lnTo>
                  <a:lnTo>
                    <a:pt x="138" y="115"/>
                  </a:lnTo>
                  <a:lnTo>
                    <a:pt x="140" y="116"/>
                  </a:lnTo>
                  <a:lnTo>
                    <a:pt x="142" y="116"/>
                  </a:lnTo>
                  <a:lnTo>
                    <a:pt x="143" y="117"/>
                  </a:lnTo>
                  <a:lnTo>
                    <a:pt x="143" y="117"/>
                  </a:lnTo>
                  <a:lnTo>
                    <a:pt x="142" y="118"/>
                  </a:lnTo>
                  <a:lnTo>
                    <a:pt x="142" y="119"/>
                  </a:lnTo>
                  <a:lnTo>
                    <a:pt x="143" y="120"/>
                  </a:lnTo>
                  <a:lnTo>
                    <a:pt x="144" y="120"/>
                  </a:lnTo>
                  <a:lnTo>
                    <a:pt x="143" y="122"/>
                  </a:lnTo>
                  <a:lnTo>
                    <a:pt x="143" y="122"/>
                  </a:lnTo>
                  <a:lnTo>
                    <a:pt x="144" y="123"/>
                  </a:lnTo>
                  <a:lnTo>
                    <a:pt x="145" y="124"/>
                  </a:lnTo>
                  <a:lnTo>
                    <a:pt x="149" y="125"/>
                  </a:lnTo>
                  <a:lnTo>
                    <a:pt x="149" y="125"/>
                  </a:lnTo>
                  <a:lnTo>
                    <a:pt x="150" y="125"/>
                  </a:lnTo>
                  <a:lnTo>
                    <a:pt x="151" y="126"/>
                  </a:lnTo>
                  <a:lnTo>
                    <a:pt x="151" y="126"/>
                  </a:lnTo>
                  <a:lnTo>
                    <a:pt x="154" y="126"/>
                  </a:lnTo>
                  <a:lnTo>
                    <a:pt x="154" y="130"/>
                  </a:lnTo>
                  <a:lnTo>
                    <a:pt x="154" y="130"/>
                  </a:lnTo>
                  <a:lnTo>
                    <a:pt x="148" y="129"/>
                  </a:lnTo>
                  <a:lnTo>
                    <a:pt x="143" y="126"/>
                  </a:lnTo>
                  <a:lnTo>
                    <a:pt x="143" y="126"/>
                  </a:lnTo>
                  <a:lnTo>
                    <a:pt x="138" y="125"/>
                  </a:lnTo>
                  <a:lnTo>
                    <a:pt x="134" y="123"/>
                  </a:lnTo>
                  <a:lnTo>
                    <a:pt x="134" y="123"/>
                  </a:lnTo>
                  <a:lnTo>
                    <a:pt x="130" y="122"/>
                  </a:lnTo>
                  <a:lnTo>
                    <a:pt x="125" y="119"/>
                  </a:lnTo>
                  <a:lnTo>
                    <a:pt x="125" y="119"/>
                  </a:lnTo>
                  <a:lnTo>
                    <a:pt x="124" y="119"/>
                  </a:lnTo>
                  <a:lnTo>
                    <a:pt x="124" y="118"/>
                  </a:lnTo>
                  <a:lnTo>
                    <a:pt x="123" y="117"/>
                  </a:lnTo>
                  <a:lnTo>
                    <a:pt x="123" y="117"/>
                  </a:lnTo>
                  <a:lnTo>
                    <a:pt x="120" y="116"/>
                  </a:lnTo>
                  <a:lnTo>
                    <a:pt x="116" y="115"/>
                  </a:lnTo>
                  <a:lnTo>
                    <a:pt x="116" y="115"/>
                  </a:lnTo>
                  <a:lnTo>
                    <a:pt x="115" y="113"/>
                  </a:lnTo>
                  <a:lnTo>
                    <a:pt x="115" y="110"/>
                  </a:lnTo>
                  <a:lnTo>
                    <a:pt x="115" y="110"/>
                  </a:lnTo>
                  <a:lnTo>
                    <a:pt x="113" y="110"/>
                  </a:lnTo>
                  <a:lnTo>
                    <a:pt x="111" y="109"/>
                  </a:lnTo>
                  <a:lnTo>
                    <a:pt x="111" y="108"/>
                  </a:lnTo>
                  <a:lnTo>
                    <a:pt x="111" y="108"/>
                  </a:lnTo>
                  <a:lnTo>
                    <a:pt x="108" y="106"/>
                  </a:lnTo>
                  <a:lnTo>
                    <a:pt x="104" y="104"/>
                  </a:lnTo>
                  <a:lnTo>
                    <a:pt x="103" y="101"/>
                  </a:lnTo>
                  <a:lnTo>
                    <a:pt x="101" y="98"/>
                  </a:lnTo>
                  <a:lnTo>
                    <a:pt x="101" y="98"/>
                  </a:lnTo>
                  <a:lnTo>
                    <a:pt x="101" y="97"/>
                  </a:lnTo>
                  <a:lnTo>
                    <a:pt x="101" y="95"/>
                  </a:lnTo>
                  <a:lnTo>
                    <a:pt x="101" y="92"/>
                  </a:lnTo>
                  <a:lnTo>
                    <a:pt x="102" y="90"/>
                  </a:lnTo>
                  <a:lnTo>
                    <a:pt x="102" y="90"/>
                  </a:lnTo>
                  <a:lnTo>
                    <a:pt x="106" y="90"/>
                  </a:lnTo>
                  <a:lnTo>
                    <a:pt x="106" y="90"/>
                  </a:lnTo>
                  <a:lnTo>
                    <a:pt x="104" y="88"/>
                  </a:lnTo>
                  <a:lnTo>
                    <a:pt x="103" y="86"/>
                  </a:lnTo>
                  <a:lnTo>
                    <a:pt x="103" y="85"/>
                  </a:lnTo>
                  <a:lnTo>
                    <a:pt x="103" y="85"/>
                  </a:lnTo>
                  <a:lnTo>
                    <a:pt x="107" y="85"/>
                  </a:lnTo>
                  <a:lnTo>
                    <a:pt x="107" y="85"/>
                  </a:lnTo>
                  <a:lnTo>
                    <a:pt x="107" y="84"/>
                  </a:lnTo>
                  <a:lnTo>
                    <a:pt x="107" y="82"/>
                  </a:lnTo>
                  <a:lnTo>
                    <a:pt x="107" y="79"/>
                  </a:lnTo>
                  <a:lnTo>
                    <a:pt x="107" y="79"/>
                  </a:lnTo>
                  <a:lnTo>
                    <a:pt x="110" y="79"/>
                  </a:lnTo>
                  <a:lnTo>
                    <a:pt x="110" y="79"/>
                  </a:lnTo>
                  <a:lnTo>
                    <a:pt x="111" y="77"/>
                  </a:lnTo>
                  <a:lnTo>
                    <a:pt x="111" y="75"/>
                  </a:lnTo>
                  <a:lnTo>
                    <a:pt x="111" y="72"/>
                  </a:lnTo>
                  <a:lnTo>
                    <a:pt x="111" y="71"/>
                  </a:lnTo>
                  <a:lnTo>
                    <a:pt x="111" y="71"/>
                  </a:lnTo>
                  <a:lnTo>
                    <a:pt x="111" y="70"/>
                  </a:lnTo>
                  <a:lnTo>
                    <a:pt x="110" y="70"/>
                  </a:lnTo>
                  <a:lnTo>
                    <a:pt x="107" y="69"/>
                  </a:lnTo>
                  <a:lnTo>
                    <a:pt x="107" y="69"/>
                  </a:lnTo>
                  <a:lnTo>
                    <a:pt x="107" y="62"/>
                  </a:lnTo>
                  <a:lnTo>
                    <a:pt x="107" y="62"/>
                  </a:lnTo>
                  <a:lnTo>
                    <a:pt x="104" y="62"/>
                  </a:lnTo>
                  <a:lnTo>
                    <a:pt x="103" y="63"/>
                  </a:lnTo>
                  <a:lnTo>
                    <a:pt x="103" y="63"/>
                  </a:lnTo>
                  <a:lnTo>
                    <a:pt x="102" y="62"/>
                  </a:lnTo>
                  <a:lnTo>
                    <a:pt x="102" y="60"/>
                  </a:lnTo>
                  <a:lnTo>
                    <a:pt x="101" y="58"/>
                  </a:lnTo>
                  <a:lnTo>
                    <a:pt x="101" y="57"/>
                  </a:lnTo>
                  <a:lnTo>
                    <a:pt x="101" y="57"/>
                  </a:lnTo>
                  <a:lnTo>
                    <a:pt x="100" y="57"/>
                  </a:lnTo>
                  <a:lnTo>
                    <a:pt x="97" y="58"/>
                  </a:lnTo>
                  <a:lnTo>
                    <a:pt x="97" y="58"/>
                  </a:lnTo>
                  <a:lnTo>
                    <a:pt x="96" y="57"/>
                  </a:lnTo>
                  <a:lnTo>
                    <a:pt x="96" y="57"/>
                  </a:lnTo>
                  <a:lnTo>
                    <a:pt x="93" y="54"/>
                  </a:lnTo>
                  <a:lnTo>
                    <a:pt x="93" y="54"/>
                  </a:lnTo>
                  <a:lnTo>
                    <a:pt x="91" y="55"/>
                  </a:lnTo>
                  <a:lnTo>
                    <a:pt x="90" y="55"/>
                  </a:lnTo>
                  <a:lnTo>
                    <a:pt x="89" y="55"/>
                  </a:lnTo>
                  <a:lnTo>
                    <a:pt x="89" y="55"/>
                  </a:lnTo>
                  <a:lnTo>
                    <a:pt x="88" y="54"/>
                  </a:lnTo>
                  <a:lnTo>
                    <a:pt x="86" y="52"/>
                  </a:lnTo>
                  <a:lnTo>
                    <a:pt x="83" y="52"/>
                  </a:lnTo>
                  <a:lnTo>
                    <a:pt x="83" y="52"/>
                  </a:lnTo>
                  <a:lnTo>
                    <a:pt x="84" y="50"/>
                  </a:lnTo>
                  <a:lnTo>
                    <a:pt x="84" y="49"/>
                  </a:lnTo>
                  <a:lnTo>
                    <a:pt x="82" y="47"/>
                  </a:lnTo>
                  <a:lnTo>
                    <a:pt x="77" y="45"/>
                  </a:lnTo>
                  <a:lnTo>
                    <a:pt x="76" y="43"/>
                  </a:lnTo>
                  <a:lnTo>
                    <a:pt x="77" y="41"/>
                  </a:lnTo>
                  <a:lnTo>
                    <a:pt x="77" y="41"/>
                  </a:lnTo>
                  <a:lnTo>
                    <a:pt x="72" y="42"/>
                  </a:lnTo>
                  <a:lnTo>
                    <a:pt x="69" y="43"/>
                  </a:lnTo>
                  <a:lnTo>
                    <a:pt x="69" y="45"/>
                  </a:lnTo>
                  <a:lnTo>
                    <a:pt x="69" y="45"/>
                  </a:lnTo>
                  <a:lnTo>
                    <a:pt x="67" y="47"/>
                  </a:lnTo>
                  <a:lnTo>
                    <a:pt x="66" y="45"/>
                  </a:lnTo>
                  <a:lnTo>
                    <a:pt x="64" y="44"/>
                  </a:lnTo>
                  <a:lnTo>
                    <a:pt x="64" y="44"/>
                  </a:lnTo>
                  <a:lnTo>
                    <a:pt x="62" y="45"/>
                  </a:lnTo>
                  <a:lnTo>
                    <a:pt x="60" y="45"/>
                  </a:lnTo>
                  <a:lnTo>
                    <a:pt x="60" y="45"/>
                  </a:lnTo>
                  <a:lnTo>
                    <a:pt x="56" y="45"/>
                  </a:lnTo>
                  <a:lnTo>
                    <a:pt x="53" y="44"/>
                  </a:lnTo>
                  <a:lnTo>
                    <a:pt x="53" y="44"/>
                  </a:lnTo>
                  <a:lnTo>
                    <a:pt x="50" y="45"/>
                  </a:lnTo>
                  <a:lnTo>
                    <a:pt x="47" y="45"/>
                  </a:lnTo>
                  <a:lnTo>
                    <a:pt x="47" y="45"/>
                  </a:lnTo>
                  <a:lnTo>
                    <a:pt x="43" y="45"/>
                  </a:lnTo>
                  <a:lnTo>
                    <a:pt x="41" y="44"/>
                  </a:lnTo>
                  <a:lnTo>
                    <a:pt x="41" y="44"/>
                  </a:lnTo>
                  <a:lnTo>
                    <a:pt x="30" y="44"/>
                  </a:lnTo>
                  <a:lnTo>
                    <a:pt x="26" y="44"/>
                  </a:lnTo>
                  <a:lnTo>
                    <a:pt x="20" y="43"/>
                  </a:lnTo>
                  <a:lnTo>
                    <a:pt x="20" y="43"/>
                  </a:lnTo>
                  <a:lnTo>
                    <a:pt x="16" y="40"/>
                  </a:lnTo>
                  <a:lnTo>
                    <a:pt x="16" y="40"/>
                  </a:lnTo>
                  <a:lnTo>
                    <a:pt x="13" y="40"/>
                  </a:lnTo>
                  <a:lnTo>
                    <a:pt x="13" y="38"/>
                  </a:lnTo>
                  <a:lnTo>
                    <a:pt x="12" y="36"/>
                  </a:lnTo>
                  <a:lnTo>
                    <a:pt x="12" y="36"/>
                  </a:lnTo>
                  <a:lnTo>
                    <a:pt x="7" y="36"/>
                  </a:lnTo>
                  <a:lnTo>
                    <a:pt x="6" y="36"/>
                  </a:lnTo>
                  <a:lnTo>
                    <a:pt x="6" y="34"/>
                  </a:lnTo>
                  <a:lnTo>
                    <a:pt x="6" y="34"/>
                  </a:lnTo>
                  <a:lnTo>
                    <a:pt x="9" y="34"/>
                  </a:lnTo>
                  <a:lnTo>
                    <a:pt x="12" y="33"/>
                  </a:lnTo>
                  <a:lnTo>
                    <a:pt x="15" y="30"/>
                  </a:lnTo>
                  <a:lnTo>
                    <a:pt x="15" y="30"/>
                  </a:lnTo>
                  <a:lnTo>
                    <a:pt x="13" y="28"/>
                  </a:lnTo>
                  <a:lnTo>
                    <a:pt x="9" y="28"/>
                  </a:lnTo>
                  <a:lnTo>
                    <a:pt x="5" y="27"/>
                  </a:lnTo>
                  <a:lnTo>
                    <a:pt x="4" y="27"/>
                  </a:lnTo>
                  <a:lnTo>
                    <a:pt x="2" y="26"/>
                  </a:lnTo>
                  <a:lnTo>
                    <a:pt x="2" y="26"/>
                  </a:lnTo>
                  <a:lnTo>
                    <a:pt x="1" y="26"/>
                  </a:lnTo>
                  <a:lnTo>
                    <a:pt x="1" y="27"/>
                  </a:lnTo>
                  <a:lnTo>
                    <a:pt x="1" y="27"/>
                  </a:lnTo>
                  <a:lnTo>
                    <a:pt x="0" y="27"/>
                  </a:lnTo>
                  <a:lnTo>
                    <a:pt x="0" y="26"/>
                  </a:lnTo>
                  <a:lnTo>
                    <a:pt x="1" y="23"/>
                  </a:lnTo>
                  <a:lnTo>
                    <a:pt x="5" y="18"/>
                  </a:lnTo>
                  <a:lnTo>
                    <a:pt x="5" y="18"/>
                  </a:lnTo>
                  <a:lnTo>
                    <a:pt x="5" y="15"/>
                  </a:lnTo>
                  <a:lnTo>
                    <a:pt x="5" y="13"/>
                  </a:lnTo>
                  <a:lnTo>
                    <a:pt x="6" y="10"/>
                  </a:lnTo>
                  <a:lnTo>
                    <a:pt x="6" y="7"/>
                  </a:lnTo>
                  <a:lnTo>
                    <a:pt x="6" y="7"/>
                  </a:lnTo>
                  <a:close/>
                  <a:moveTo>
                    <a:pt x="121" y="89"/>
                  </a:moveTo>
                  <a:lnTo>
                    <a:pt x="121" y="89"/>
                  </a:lnTo>
                  <a:lnTo>
                    <a:pt x="122" y="88"/>
                  </a:lnTo>
                  <a:lnTo>
                    <a:pt x="123" y="86"/>
                  </a:lnTo>
                  <a:lnTo>
                    <a:pt x="125" y="86"/>
                  </a:lnTo>
                  <a:lnTo>
                    <a:pt x="129" y="86"/>
                  </a:lnTo>
                  <a:lnTo>
                    <a:pt x="132" y="86"/>
                  </a:lnTo>
                  <a:lnTo>
                    <a:pt x="132" y="86"/>
                  </a:lnTo>
                  <a:lnTo>
                    <a:pt x="132" y="85"/>
                  </a:lnTo>
                  <a:lnTo>
                    <a:pt x="131" y="84"/>
                  </a:lnTo>
                  <a:lnTo>
                    <a:pt x="129" y="82"/>
                  </a:lnTo>
                  <a:lnTo>
                    <a:pt x="129" y="82"/>
                  </a:lnTo>
                  <a:lnTo>
                    <a:pt x="127" y="81"/>
                  </a:lnTo>
                  <a:lnTo>
                    <a:pt x="124" y="81"/>
                  </a:lnTo>
                  <a:lnTo>
                    <a:pt x="122" y="81"/>
                  </a:lnTo>
                  <a:lnTo>
                    <a:pt x="120" y="79"/>
                  </a:lnTo>
                  <a:lnTo>
                    <a:pt x="120" y="79"/>
                  </a:lnTo>
                  <a:lnTo>
                    <a:pt x="120" y="82"/>
                  </a:lnTo>
                  <a:lnTo>
                    <a:pt x="120" y="84"/>
                  </a:lnTo>
                  <a:lnTo>
                    <a:pt x="120" y="88"/>
                  </a:lnTo>
                  <a:lnTo>
                    <a:pt x="120" y="88"/>
                  </a:lnTo>
                  <a:lnTo>
                    <a:pt x="121" y="89"/>
                  </a:lnTo>
                  <a:lnTo>
                    <a:pt x="121" y="89"/>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9"/>
            <p:cNvSpPr>
              <a:spLocks/>
            </p:cNvSpPr>
            <p:nvPr/>
          </p:nvSpPr>
          <p:spPr bwMode="auto">
            <a:xfrm>
              <a:off x="3265488" y="2225676"/>
              <a:ext cx="185738" cy="92075"/>
            </a:xfrm>
            <a:custGeom>
              <a:avLst/>
              <a:gdLst>
                <a:gd name="T0" fmla="*/ 11 w 117"/>
                <a:gd name="T1" fmla="*/ 43 h 58"/>
                <a:gd name="T2" fmla="*/ 16 w 117"/>
                <a:gd name="T3" fmla="*/ 39 h 58"/>
                <a:gd name="T4" fmla="*/ 23 w 117"/>
                <a:gd name="T5" fmla="*/ 37 h 58"/>
                <a:gd name="T6" fmla="*/ 41 w 117"/>
                <a:gd name="T7" fmla="*/ 36 h 58"/>
                <a:gd name="T8" fmla="*/ 34 w 117"/>
                <a:gd name="T9" fmla="*/ 33 h 58"/>
                <a:gd name="T10" fmla="*/ 22 w 117"/>
                <a:gd name="T11" fmla="*/ 32 h 58"/>
                <a:gd name="T12" fmla="*/ 17 w 117"/>
                <a:gd name="T13" fmla="*/ 34 h 58"/>
                <a:gd name="T14" fmla="*/ 8 w 117"/>
                <a:gd name="T15" fmla="*/ 32 h 58"/>
                <a:gd name="T16" fmla="*/ 14 w 117"/>
                <a:gd name="T17" fmla="*/ 27 h 58"/>
                <a:gd name="T18" fmla="*/ 16 w 117"/>
                <a:gd name="T19" fmla="*/ 25 h 58"/>
                <a:gd name="T20" fmla="*/ 20 w 117"/>
                <a:gd name="T21" fmla="*/ 24 h 58"/>
                <a:gd name="T22" fmla="*/ 9 w 117"/>
                <a:gd name="T23" fmla="*/ 23 h 58"/>
                <a:gd name="T24" fmla="*/ 2 w 117"/>
                <a:gd name="T25" fmla="*/ 22 h 58"/>
                <a:gd name="T26" fmla="*/ 0 w 117"/>
                <a:gd name="T27" fmla="*/ 18 h 58"/>
                <a:gd name="T28" fmla="*/ 8 w 117"/>
                <a:gd name="T29" fmla="*/ 12 h 58"/>
                <a:gd name="T30" fmla="*/ 8 w 117"/>
                <a:gd name="T31" fmla="*/ 10 h 58"/>
                <a:gd name="T32" fmla="*/ 23 w 117"/>
                <a:gd name="T33" fmla="*/ 4 h 58"/>
                <a:gd name="T34" fmla="*/ 28 w 117"/>
                <a:gd name="T35" fmla="*/ 0 h 58"/>
                <a:gd name="T36" fmla="*/ 31 w 117"/>
                <a:gd name="T37" fmla="*/ 3 h 58"/>
                <a:gd name="T38" fmla="*/ 35 w 117"/>
                <a:gd name="T39" fmla="*/ 9 h 58"/>
                <a:gd name="T40" fmla="*/ 31 w 117"/>
                <a:gd name="T41" fmla="*/ 10 h 58"/>
                <a:gd name="T42" fmla="*/ 35 w 117"/>
                <a:gd name="T43" fmla="*/ 11 h 58"/>
                <a:gd name="T44" fmla="*/ 41 w 117"/>
                <a:gd name="T45" fmla="*/ 7 h 58"/>
                <a:gd name="T46" fmla="*/ 50 w 117"/>
                <a:gd name="T47" fmla="*/ 12 h 58"/>
                <a:gd name="T48" fmla="*/ 52 w 117"/>
                <a:gd name="T49" fmla="*/ 13 h 58"/>
                <a:gd name="T50" fmla="*/ 61 w 117"/>
                <a:gd name="T51" fmla="*/ 7 h 58"/>
                <a:gd name="T52" fmla="*/ 65 w 117"/>
                <a:gd name="T53" fmla="*/ 9 h 58"/>
                <a:gd name="T54" fmla="*/ 70 w 117"/>
                <a:gd name="T55" fmla="*/ 17 h 58"/>
                <a:gd name="T56" fmla="*/ 72 w 117"/>
                <a:gd name="T57" fmla="*/ 20 h 58"/>
                <a:gd name="T58" fmla="*/ 77 w 117"/>
                <a:gd name="T59" fmla="*/ 17 h 58"/>
                <a:gd name="T60" fmla="*/ 72 w 117"/>
                <a:gd name="T61" fmla="*/ 13 h 58"/>
                <a:gd name="T62" fmla="*/ 72 w 117"/>
                <a:gd name="T63" fmla="*/ 4 h 58"/>
                <a:gd name="T64" fmla="*/ 78 w 117"/>
                <a:gd name="T65" fmla="*/ 3 h 58"/>
                <a:gd name="T66" fmla="*/ 85 w 117"/>
                <a:gd name="T67" fmla="*/ 13 h 58"/>
                <a:gd name="T68" fmla="*/ 90 w 117"/>
                <a:gd name="T69" fmla="*/ 17 h 58"/>
                <a:gd name="T70" fmla="*/ 91 w 117"/>
                <a:gd name="T71" fmla="*/ 20 h 58"/>
                <a:gd name="T72" fmla="*/ 92 w 117"/>
                <a:gd name="T73" fmla="*/ 25 h 58"/>
                <a:gd name="T74" fmla="*/ 95 w 117"/>
                <a:gd name="T75" fmla="*/ 29 h 58"/>
                <a:gd name="T76" fmla="*/ 99 w 117"/>
                <a:gd name="T77" fmla="*/ 31 h 58"/>
                <a:gd name="T78" fmla="*/ 110 w 117"/>
                <a:gd name="T79" fmla="*/ 34 h 58"/>
                <a:gd name="T80" fmla="*/ 115 w 117"/>
                <a:gd name="T81" fmla="*/ 39 h 58"/>
                <a:gd name="T82" fmla="*/ 117 w 117"/>
                <a:gd name="T83" fmla="*/ 41 h 58"/>
                <a:gd name="T84" fmla="*/ 109 w 117"/>
                <a:gd name="T85" fmla="*/ 41 h 58"/>
                <a:gd name="T86" fmla="*/ 104 w 117"/>
                <a:gd name="T87" fmla="*/ 45 h 58"/>
                <a:gd name="T88" fmla="*/ 106 w 117"/>
                <a:gd name="T89" fmla="*/ 53 h 58"/>
                <a:gd name="T90" fmla="*/ 90 w 117"/>
                <a:gd name="T91" fmla="*/ 53 h 58"/>
                <a:gd name="T92" fmla="*/ 68 w 117"/>
                <a:gd name="T93" fmla="*/ 53 h 58"/>
                <a:gd name="T94" fmla="*/ 59 w 117"/>
                <a:gd name="T95" fmla="*/ 54 h 58"/>
                <a:gd name="T96" fmla="*/ 54 w 117"/>
                <a:gd name="T97" fmla="*/ 57 h 58"/>
                <a:gd name="T98" fmla="*/ 37 w 117"/>
                <a:gd name="T99" fmla="*/ 58 h 58"/>
                <a:gd name="T100" fmla="*/ 20 w 117"/>
                <a:gd name="T101" fmla="*/ 47 h 58"/>
                <a:gd name="T102" fmla="*/ 17 w 117"/>
                <a:gd name="T103" fmla="*/ 45 h 58"/>
                <a:gd name="T104" fmla="*/ 16 w 117"/>
                <a:gd name="T105" fmla="*/ 45 h 58"/>
                <a:gd name="T106" fmla="*/ 16 w 117"/>
                <a:gd name="T107" fmla="*/ 4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58">
                  <a:moveTo>
                    <a:pt x="13" y="45"/>
                  </a:moveTo>
                  <a:lnTo>
                    <a:pt x="13" y="45"/>
                  </a:lnTo>
                  <a:lnTo>
                    <a:pt x="11" y="45"/>
                  </a:lnTo>
                  <a:lnTo>
                    <a:pt x="11" y="43"/>
                  </a:lnTo>
                  <a:lnTo>
                    <a:pt x="14" y="40"/>
                  </a:lnTo>
                  <a:lnTo>
                    <a:pt x="14" y="40"/>
                  </a:lnTo>
                  <a:lnTo>
                    <a:pt x="15" y="39"/>
                  </a:lnTo>
                  <a:lnTo>
                    <a:pt x="16" y="39"/>
                  </a:lnTo>
                  <a:lnTo>
                    <a:pt x="20" y="39"/>
                  </a:lnTo>
                  <a:lnTo>
                    <a:pt x="20" y="39"/>
                  </a:lnTo>
                  <a:lnTo>
                    <a:pt x="22" y="38"/>
                  </a:lnTo>
                  <a:lnTo>
                    <a:pt x="23" y="37"/>
                  </a:lnTo>
                  <a:lnTo>
                    <a:pt x="23" y="37"/>
                  </a:lnTo>
                  <a:lnTo>
                    <a:pt x="32" y="37"/>
                  </a:lnTo>
                  <a:lnTo>
                    <a:pt x="37" y="37"/>
                  </a:lnTo>
                  <a:lnTo>
                    <a:pt x="41" y="36"/>
                  </a:lnTo>
                  <a:lnTo>
                    <a:pt x="41" y="36"/>
                  </a:lnTo>
                  <a:lnTo>
                    <a:pt x="39" y="34"/>
                  </a:lnTo>
                  <a:lnTo>
                    <a:pt x="38" y="33"/>
                  </a:lnTo>
                  <a:lnTo>
                    <a:pt x="34" y="33"/>
                  </a:lnTo>
                  <a:lnTo>
                    <a:pt x="28" y="34"/>
                  </a:lnTo>
                  <a:lnTo>
                    <a:pt x="23" y="34"/>
                  </a:lnTo>
                  <a:lnTo>
                    <a:pt x="23" y="34"/>
                  </a:lnTo>
                  <a:lnTo>
                    <a:pt x="22" y="32"/>
                  </a:lnTo>
                  <a:lnTo>
                    <a:pt x="22" y="32"/>
                  </a:lnTo>
                  <a:lnTo>
                    <a:pt x="20" y="33"/>
                  </a:lnTo>
                  <a:lnTo>
                    <a:pt x="17" y="34"/>
                  </a:lnTo>
                  <a:lnTo>
                    <a:pt x="17" y="34"/>
                  </a:lnTo>
                  <a:lnTo>
                    <a:pt x="13" y="33"/>
                  </a:lnTo>
                  <a:lnTo>
                    <a:pt x="10" y="32"/>
                  </a:lnTo>
                  <a:lnTo>
                    <a:pt x="8" y="32"/>
                  </a:lnTo>
                  <a:lnTo>
                    <a:pt x="8" y="32"/>
                  </a:lnTo>
                  <a:lnTo>
                    <a:pt x="7" y="31"/>
                  </a:lnTo>
                  <a:lnTo>
                    <a:pt x="7" y="30"/>
                  </a:lnTo>
                  <a:lnTo>
                    <a:pt x="10" y="29"/>
                  </a:lnTo>
                  <a:lnTo>
                    <a:pt x="14" y="27"/>
                  </a:lnTo>
                  <a:lnTo>
                    <a:pt x="15" y="27"/>
                  </a:lnTo>
                  <a:lnTo>
                    <a:pt x="15" y="26"/>
                  </a:lnTo>
                  <a:lnTo>
                    <a:pt x="15" y="26"/>
                  </a:lnTo>
                  <a:lnTo>
                    <a:pt x="16" y="25"/>
                  </a:lnTo>
                  <a:lnTo>
                    <a:pt x="17" y="25"/>
                  </a:lnTo>
                  <a:lnTo>
                    <a:pt x="20" y="26"/>
                  </a:lnTo>
                  <a:lnTo>
                    <a:pt x="20" y="26"/>
                  </a:lnTo>
                  <a:lnTo>
                    <a:pt x="20" y="24"/>
                  </a:lnTo>
                  <a:lnTo>
                    <a:pt x="18" y="22"/>
                  </a:lnTo>
                  <a:lnTo>
                    <a:pt x="16" y="22"/>
                  </a:lnTo>
                  <a:lnTo>
                    <a:pt x="14" y="22"/>
                  </a:lnTo>
                  <a:lnTo>
                    <a:pt x="9" y="23"/>
                  </a:lnTo>
                  <a:lnTo>
                    <a:pt x="5" y="24"/>
                  </a:lnTo>
                  <a:lnTo>
                    <a:pt x="3" y="23"/>
                  </a:lnTo>
                  <a:lnTo>
                    <a:pt x="3" y="23"/>
                  </a:lnTo>
                  <a:lnTo>
                    <a:pt x="2" y="22"/>
                  </a:lnTo>
                  <a:lnTo>
                    <a:pt x="2" y="19"/>
                  </a:lnTo>
                  <a:lnTo>
                    <a:pt x="2" y="18"/>
                  </a:lnTo>
                  <a:lnTo>
                    <a:pt x="0" y="18"/>
                  </a:lnTo>
                  <a:lnTo>
                    <a:pt x="0" y="18"/>
                  </a:lnTo>
                  <a:lnTo>
                    <a:pt x="2" y="13"/>
                  </a:lnTo>
                  <a:lnTo>
                    <a:pt x="4" y="12"/>
                  </a:lnTo>
                  <a:lnTo>
                    <a:pt x="8" y="12"/>
                  </a:lnTo>
                  <a:lnTo>
                    <a:pt x="8" y="12"/>
                  </a:lnTo>
                  <a:lnTo>
                    <a:pt x="9" y="12"/>
                  </a:lnTo>
                  <a:lnTo>
                    <a:pt x="9" y="11"/>
                  </a:lnTo>
                  <a:lnTo>
                    <a:pt x="8" y="10"/>
                  </a:lnTo>
                  <a:lnTo>
                    <a:pt x="8" y="10"/>
                  </a:lnTo>
                  <a:lnTo>
                    <a:pt x="10" y="7"/>
                  </a:lnTo>
                  <a:lnTo>
                    <a:pt x="15" y="6"/>
                  </a:lnTo>
                  <a:lnTo>
                    <a:pt x="23" y="4"/>
                  </a:lnTo>
                  <a:lnTo>
                    <a:pt x="23" y="4"/>
                  </a:lnTo>
                  <a:lnTo>
                    <a:pt x="25" y="2"/>
                  </a:lnTo>
                  <a:lnTo>
                    <a:pt x="27" y="0"/>
                  </a:lnTo>
                  <a:lnTo>
                    <a:pt x="28" y="0"/>
                  </a:lnTo>
                  <a:lnTo>
                    <a:pt x="28" y="0"/>
                  </a:lnTo>
                  <a:lnTo>
                    <a:pt x="28" y="2"/>
                  </a:lnTo>
                  <a:lnTo>
                    <a:pt x="29" y="2"/>
                  </a:lnTo>
                  <a:lnTo>
                    <a:pt x="31" y="3"/>
                  </a:lnTo>
                  <a:lnTo>
                    <a:pt x="31" y="3"/>
                  </a:lnTo>
                  <a:lnTo>
                    <a:pt x="30" y="7"/>
                  </a:lnTo>
                  <a:lnTo>
                    <a:pt x="31" y="9"/>
                  </a:lnTo>
                  <a:lnTo>
                    <a:pt x="35" y="9"/>
                  </a:lnTo>
                  <a:lnTo>
                    <a:pt x="35" y="9"/>
                  </a:lnTo>
                  <a:lnTo>
                    <a:pt x="34" y="10"/>
                  </a:lnTo>
                  <a:lnTo>
                    <a:pt x="34" y="10"/>
                  </a:lnTo>
                  <a:lnTo>
                    <a:pt x="31" y="10"/>
                  </a:lnTo>
                  <a:lnTo>
                    <a:pt x="31" y="10"/>
                  </a:lnTo>
                  <a:lnTo>
                    <a:pt x="32" y="11"/>
                  </a:lnTo>
                  <a:lnTo>
                    <a:pt x="35" y="12"/>
                  </a:lnTo>
                  <a:lnTo>
                    <a:pt x="35" y="12"/>
                  </a:lnTo>
                  <a:lnTo>
                    <a:pt x="35" y="11"/>
                  </a:lnTo>
                  <a:lnTo>
                    <a:pt x="35" y="10"/>
                  </a:lnTo>
                  <a:lnTo>
                    <a:pt x="36" y="9"/>
                  </a:lnTo>
                  <a:lnTo>
                    <a:pt x="36" y="9"/>
                  </a:lnTo>
                  <a:lnTo>
                    <a:pt x="41" y="7"/>
                  </a:lnTo>
                  <a:lnTo>
                    <a:pt x="45" y="7"/>
                  </a:lnTo>
                  <a:lnTo>
                    <a:pt x="45" y="7"/>
                  </a:lnTo>
                  <a:lnTo>
                    <a:pt x="49" y="10"/>
                  </a:lnTo>
                  <a:lnTo>
                    <a:pt x="50" y="12"/>
                  </a:lnTo>
                  <a:lnTo>
                    <a:pt x="50" y="14"/>
                  </a:lnTo>
                  <a:lnTo>
                    <a:pt x="50" y="14"/>
                  </a:lnTo>
                  <a:lnTo>
                    <a:pt x="51" y="14"/>
                  </a:lnTo>
                  <a:lnTo>
                    <a:pt x="52" y="13"/>
                  </a:lnTo>
                  <a:lnTo>
                    <a:pt x="54" y="12"/>
                  </a:lnTo>
                  <a:lnTo>
                    <a:pt x="56" y="12"/>
                  </a:lnTo>
                  <a:lnTo>
                    <a:pt x="56" y="12"/>
                  </a:lnTo>
                  <a:lnTo>
                    <a:pt x="61" y="7"/>
                  </a:lnTo>
                  <a:lnTo>
                    <a:pt x="61" y="7"/>
                  </a:lnTo>
                  <a:lnTo>
                    <a:pt x="63" y="9"/>
                  </a:lnTo>
                  <a:lnTo>
                    <a:pt x="65" y="9"/>
                  </a:lnTo>
                  <a:lnTo>
                    <a:pt x="65" y="9"/>
                  </a:lnTo>
                  <a:lnTo>
                    <a:pt x="66" y="12"/>
                  </a:lnTo>
                  <a:lnTo>
                    <a:pt x="68" y="14"/>
                  </a:lnTo>
                  <a:lnTo>
                    <a:pt x="68" y="14"/>
                  </a:lnTo>
                  <a:lnTo>
                    <a:pt x="70" y="17"/>
                  </a:lnTo>
                  <a:lnTo>
                    <a:pt x="71" y="19"/>
                  </a:lnTo>
                  <a:lnTo>
                    <a:pt x="71" y="22"/>
                  </a:lnTo>
                  <a:lnTo>
                    <a:pt x="71" y="22"/>
                  </a:lnTo>
                  <a:lnTo>
                    <a:pt x="72" y="20"/>
                  </a:lnTo>
                  <a:lnTo>
                    <a:pt x="73" y="19"/>
                  </a:lnTo>
                  <a:lnTo>
                    <a:pt x="75" y="18"/>
                  </a:lnTo>
                  <a:lnTo>
                    <a:pt x="77" y="17"/>
                  </a:lnTo>
                  <a:lnTo>
                    <a:pt x="77" y="17"/>
                  </a:lnTo>
                  <a:lnTo>
                    <a:pt x="76" y="16"/>
                  </a:lnTo>
                  <a:lnTo>
                    <a:pt x="75" y="14"/>
                  </a:lnTo>
                  <a:lnTo>
                    <a:pt x="72" y="13"/>
                  </a:lnTo>
                  <a:lnTo>
                    <a:pt x="72" y="13"/>
                  </a:lnTo>
                  <a:lnTo>
                    <a:pt x="71" y="11"/>
                  </a:lnTo>
                  <a:lnTo>
                    <a:pt x="72" y="9"/>
                  </a:lnTo>
                  <a:lnTo>
                    <a:pt x="72" y="6"/>
                  </a:lnTo>
                  <a:lnTo>
                    <a:pt x="72" y="4"/>
                  </a:lnTo>
                  <a:lnTo>
                    <a:pt x="72" y="4"/>
                  </a:lnTo>
                  <a:lnTo>
                    <a:pt x="75" y="3"/>
                  </a:lnTo>
                  <a:lnTo>
                    <a:pt x="77" y="3"/>
                  </a:lnTo>
                  <a:lnTo>
                    <a:pt x="78" y="3"/>
                  </a:lnTo>
                  <a:lnTo>
                    <a:pt x="78" y="3"/>
                  </a:lnTo>
                  <a:lnTo>
                    <a:pt x="79" y="5"/>
                  </a:lnTo>
                  <a:lnTo>
                    <a:pt x="81" y="7"/>
                  </a:lnTo>
                  <a:lnTo>
                    <a:pt x="85" y="13"/>
                  </a:lnTo>
                  <a:lnTo>
                    <a:pt x="85" y="13"/>
                  </a:lnTo>
                  <a:lnTo>
                    <a:pt x="86" y="17"/>
                  </a:lnTo>
                  <a:lnTo>
                    <a:pt x="89" y="18"/>
                  </a:lnTo>
                  <a:lnTo>
                    <a:pt x="90" y="17"/>
                  </a:lnTo>
                  <a:lnTo>
                    <a:pt x="90" y="17"/>
                  </a:lnTo>
                  <a:lnTo>
                    <a:pt x="91" y="18"/>
                  </a:lnTo>
                  <a:lnTo>
                    <a:pt x="91" y="19"/>
                  </a:lnTo>
                  <a:lnTo>
                    <a:pt x="91" y="20"/>
                  </a:lnTo>
                  <a:lnTo>
                    <a:pt x="92" y="22"/>
                  </a:lnTo>
                  <a:lnTo>
                    <a:pt x="92" y="22"/>
                  </a:lnTo>
                  <a:lnTo>
                    <a:pt x="92" y="24"/>
                  </a:lnTo>
                  <a:lnTo>
                    <a:pt x="92" y="25"/>
                  </a:lnTo>
                  <a:lnTo>
                    <a:pt x="91" y="26"/>
                  </a:lnTo>
                  <a:lnTo>
                    <a:pt x="91" y="26"/>
                  </a:lnTo>
                  <a:lnTo>
                    <a:pt x="92" y="27"/>
                  </a:lnTo>
                  <a:lnTo>
                    <a:pt x="95" y="29"/>
                  </a:lnTo>
                  <a:lnTo>
                    <a:pt x="96" y="30"/>
                  </a:lnTo>
                  <a:lnTo>
                    <a:pt x="96" y="32"/>
                  </a:lnTo>
                  <a:lnTo>
                    <a:pt x="96" y="32"/>
                  </a:lnTo>
                  <a:lnTo>
                    <a:pt x="99" y="31"/>
                  </a:lnTo>
                  <a:lnTo>
                    <a:pt x="102" y="32"/>
                  </a:lnTo>
                  <a:lnTo>
                    <a:pt x="105" y="33"/>
                  </a:lnTo>
                  <a:lnTo>
                    <a:pt x="110" y="34"/>
                  </a:lnTo>
                  <a:lnTo>
                    <a:pt x="110" y="34"/>
                  </a:lnTo>
                  <a:lnTo>
                    <a:pt x="110" y="37"/>
                  </a:lnTo>
                  <a:lnTo>
                    <a:pt x="111" y="38"/>
                  </a:lnTo>
                  <a:lnTo>
                    <a:pt x="115" y="39"/>
                  </a:lnTo>
                  <a:lnTo>
                    <a:pt x="115" y="39"/>
                  </a:lnTo>
                  <a:lnTo>
                    <a:pt x="113" y="40"/>
                  </a:lnTo>
                  <a:lnTo>
                    <a:pt x="115" y="41"/>
                  </a:lnTo>
                  <a:lnTo>
                    <a:pt x="117" y="41"/>
                  </a:lnTo>
                  <a:lnTo>
                    <a:pt x="117" y="41"/>
                  </a:lnTo>
                  <a:lnTo>
                    <a:pt x="116" y="44"/>
                  </a:lnTo>
                  <a:lnTo>
                    <a:pt x="115" y="45"/>
                  </a:lnTo>
                  <a:lnTo>
                    <a:pt x="111" y="44"/>
                  </a:lnTo>
                  <a:lnTo>
                    <a:pt x="109" y="41"/>
                  </a:lnTo>
                  <a:lnTo>
                    <a:pt x="106" y="41"/>
                  </a:lnTo>
                  <a:lnTo>
                    <a:pt x="104" y="41"/>
                  </a:lnTo>
                  <a:lnTo>
                    <a:pt x="104" y="41"/>
                  </a:lnTo>
                  <a:lnTo>
                    <a:pt x="104" y="45"/>
                  </a:lnTo>
                  <a:lnTo>
                    <a:pt x="105" y="47"/>
                  </a:lnTo>
                  <a:lnTo>
                    <a:pt x="107" y="48"/>
                  </a:lnTo>
                  <a:lnTo>
                    <a:pt x="106" y="53"/>
                  </a:lnTo>
                  <a:lnTo>
                    <a:pt x="106" y="53"/>
                  </a:lnTo>
                  <a:lnTo>
                    <a:pt x="98" y="54"/>
                  </a:lnTo>
                  <a:lnTo>
                    <a:pt x="93" y="54"/>
                  </a:lnTo>
                  <a:lnTo>
                    <a:pt x="90" y="53"/>
                  </a:lnTo>
                  <a:lnTo>
                    <a:pt x="90" y="53"/>
                  </a:lnTo>
                  <a:lnTo>
                    <a:pt x="85" y="51"/>
                  </a:lnTo>
                  <a:lnTo>
                    <a:pt x="79" y="50"/>
                  </a:lnTo>
                  <a:lnTo>
                    <a:pt x="73" y="51"/>
                  </a:lnTo>
                  <a:lnTo>
                    <a:pt x="68" y="53"/>
                  </a:lnTo>
                  <a:lnTo>
                    <a:pt x="68" y="53"/>
                  </a:lnTo>
                  <a:lnTo>
                    <a:pt x="64" y="53"/>
                  </a:lnTo>
                  <a:lnTo>
                    <a:pt x="59" y="54"/>
                  </a:lnTo>
                  <a:lnTo>
                    <a:pt x="59" y="54"/>
                  </a:lnTo>
                  <a:lnTo>
                    <a:pt x="58" y="56"/>
                  </a:lnTo>
                  <a:lnTo>
                    <a:pt x="58" y="58"/>
                  </a:lnTo>
                  <a:lnTo>
                    <a:pt x="58" y="58"/>
                  </a:lnTo>
                  <a:lnTo>
                    <a:pt x="54" y="57"/>
                  </a:lnTo>
                  <a:lnTo>
                    <a:pt x="49" y="57"/>
                  </a:lnTo>
                  <a:lnTo>
                    <a:pt x="43" y="58"/>
                  </a:lnTo>
                  <a:lnTo>
                    <a:pt x="37" y="58"/>
                  </a:lnTo>
                  <a:lnTo>
                    <a:pt x="37" y="58"/>
                  </a:lnTo>
                  <a:lnTo>
                    <a:pt x="31" y="48"/>
                  </a:lnTo>
                  <a:lnTo>
                    <a:pt x="31" y="48"/>
                  </a:lnTo>
                  <a:lnTo>
                    <a:pt x="23" y="48"/>
                  </a:lnTo>
                  <a:lnTo>
                    <a:pt x="20" y="47"/>
                  </a:lnTo>
                  <a:lnTo>
                    <a:pt x="20" y="46"/>
                  </a:lnTo>
                  <a:lnTo>
                    <a:pt x="18" y="45"/>
                  </a:lnTo>
                  <a:lnTo>
                    <a:pt x="18" y="45"/>
                  </a:lnTo>
                  <a:lnTo>
                    <a:pt x="17" y="45"/>
                  </a:lnTo>
                  <a:lnTo>
                    <a:pt x="17" y="46"/>
                  </a:lnTo>
                  <a:lnTo>
                    <a:pt x="17" y="46"/>
                  </a:lnTo>
                  <a:lnTo>
                    <a:pt x="16" y="46"/>
                  </a:lnTo>
                  <a:lnTo>
                    <a:pt x="16" y="45"/>
                  </a:lnTo>
                  <a:lnTo>
                    <a:pt x="16" y="44"/>
                  </a:lnTo>
                  <a:lnTo>
                    <a:pt x="17" y="44"/>
                  </a:lnTo>
                  <a:lnTo>
                    <a:pt x="17" y="44"/>
                  </a:lnTo>
                  <a:lnTo>
                    <a:pt x="16" y="43"/>
                  </a:lnTo>
                  <a:lnTo>
                    <a:pt x="15" y="43"/>
                  </a:lnTo>
                  <a:lnTo>
                    <a:pt x="13" y="45"/>
                  </a:lnTo>
                  <a:lnTo>
                    <a:pt x="13" y="45"/>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90"/>
            <p:cNvSpPr>
              <a:spLocks noEditPoints="1"/>
            </p:cNvSpPr>
            <p:nvPr/>
          </p:nvSpPr>
          <p:spPr bwMode="auto">
            <a:xfrm>
              <a:off x="2771775" y="2254251"/>
              <a:ext cx="1325563" cy="1531938"/>
            </a:xfrm>
            <a:custGeom>
              <a:avLst/>
              <a:gdLst>
                <a:gd name="T0" fmla="*/ 540 w 835"/>
                <a:gd name="T1" fmla="*/ 60 h 965"/>
                <a:gd name="T2" fmla="*/ 491 w 835"/>
                <a:gd name="T3" fmla="*/ 93 h 965"/>
                <a:gd name="T4" fmla="*/ 484 w 835"/>
                <a:gd name="T5" fmla="*/ 155 h 965"/>
                <a:gd name="T6" fmla="*/ 552 w 835"/>
                <a:gd name="T7" fmla="*/ 200 h 965"/>
                <a:gd name="T8" fmla="*/ 579 w 835"/>
                <a:gd name="T9" fmla="*/ 147 h 965"/>
                <a:gd name="T10" fmla="*/ 626 w 835"/>
                <a:gd name="T11" fmla="*/ 117 h 965"/>
                <a:gd name="T12" fmla="*/ 675 w 835"/>
                <a:gd name="T13" fmla="*/ 143 h 965"/>
                <a:gd name="T14" fmla="*/ 709 w 835"/>
                <a:gd name="T15" fmla="*/ 184 h 965"/>
                <a:gd name="T16" fmla="*/ 628 w 835"/>
                <a:gd name="T17" fmla="*/ 232 h 965"/>
                <a:gd name="T18" fmla="*/ 662 w 835"/>
                <a:gd name="T19" fmla="*/ 247 h 965"/>
                <a:gd name="T20" fmla="*/ 663 w 835"/>
                <a:gd name="T21" fmla="*/ 265 h 965"/>
                <a:gd name="T22" fmla="*/ 612 w 835"/>
                <a:gd name="T23" fmla="*/ 291 h 965"/>
                <a:gd name="T24" fmla="*/ 553 w 835"/>
                <a:gd name="T25" fmla="*/ 367 h 965"/>
                <a:gd name="T26" fmla="*/ 522 w 835"/>
                <a:gd name="T27" fmla="*/ 368 h 965"/>
                <a:gd name="T28" fmla="*/ 449 w 835"/>
                <a:gd name="T29" fmla="*/ 414 h 965"/>
                <a:gd name="T30" fmla="*/ 513 w 835"/>
                <a:gd name="T31" fmla="*/ 440 h 965"/>
                <a:gd name="T32" fmla="*/ 546 w 835"/>
                <a:gd name="T33" fmla="*/ 505 h 965"/>
                <a:gd name="T34" fmla="*/ 614 w 835"/>
                <a:gd name="T35" fmla="*/ 498 h 965"/>
                <a:gd name="T36" fmla="*/ 703 w 835"/>
                <a:gd name="T37" fmla="*/ 529 h 965"/>
                <a:gd name="T38" fmla="*/ 790 w 835"/>
                <a:gd name="T39" fmla="*/ 583 h 965"/>
                <a:gd name="T40" fmla="*/ 819 w 835"/>
                <a:gd name="T41" fmla="*/ 699 h 965"/>
                <a:gd name="T42" fmla="*/ 761 w 835"/>
                <a:gd name="T43" fmla="*/ 759 h 965"/>
                <a:gd name="T44" fmla="*/ 708 w 835"/>
                <a:gd name="T45" fmla="*/ 804 h 965"/>
                <a:gd name="T46" fmla="*/ 663 w 835"/>
                <a:gd name="T47" fmla="*/ 845 h 965"/>
                <a:gd name="T48" fmla="*/ 644 w 835"/>
                <a:gd name="T49" fmla="*/ 891 h 965"/>
                <a:gd name="T50" fmla="*/ 635 w 835"/>
                <a:gd name="T51" fmla="*/ 950 h 965"/>
                <a:gd name="T52" fmla="*/ 597 w 835"/>
                <a:gd name="T53" fmla="*/ 926 h 965"/>
                <a:gd name="T54" fmla="*/ 599 w 835"/>
                <a:gd name="T55" fmla="*/ 856 h 965"/>
                <a:gd name="T56" fmla="*/ 622 w 835"/>
                <a:gd name="T57" fmla="*/ 736 h 965"/>
                <a:gd name="T58" fmla="*/ 584 w 835"/>
                <a:gd name="T59" fmla="*/ 652 h 965"/>
                <a:gd name="T60" fmla="*/ 561 w 835"/>
                <a:gd name="T61" fmla="*/ 565 h 965"/>
                <a:gd name="T62" fmla="*/ 540 w 835"/>
                <a:gd name="T63" fmla="*/ 514 h 965"/>
                <a:gd name="T64" fmla="*/ 486 w 835"/>
                <a:gd name="T65" fmla="*/ 474 h 965"/>
                <a:gd name="T66" fmla="*/ 424 w 835"/>
                <a:gd name="T67" fmla="*/ 453 h 965"/>
                <a:gd name="T68" fmla="*/ 363 w 835"/>
                <a:gd name="T69" fmla="*/ 383 h 965"/>
                <a:gd name="T70" fmla="*/ 362 w 835"/>
                <a:gd name="T71" fmla="*/ 403 h 965"/>
                <a:gd name="T72" fmla="*/ 319 w 835"/>
                <a:gd name="T73" fmla="*/ 344 h 965"/>
                <a:gd name="T74" fmla="*/ 259 w 835"/>
                <a:gd name="T75" fmla="*/ 215 h 965"/>
                <a:gd name="T76" fmla="*/ 256 w 835"/>
                <a:gd name="T77" fmla="*/ 199 h 965"/>
                <a:gd name="T78" fmla="*/ 218 w 835"/>
                <a:gd name="T79" fmla="*/ 159 h 965"/>
                <a:gd name="T80" fmla="*/ 138 w 835"/>
                <a:gd name="T81" fmla="*/ 120 h 965"/>
                <a:gd name="T82" fmla="*/ 96 w 835"/>
                <a:gd name="T83" fmla="*/ 125 h 965"/>
                <a:gd name="T84" fmla="*/ 32 w 835"/>
                <a:gd name="T85" fmla="*/ 172 h 965"/>
                <a:gd name="T86" fmla="*/ 49 w 835"/>
                <a:gd name="T87" fmla="*/ 137 h 965"/>
                <a:gd name="T88" fmla="*/ 38 w 835"/>
                <a:gd name="T89" fmla="*/ 93 h 965"/>
                <a:gd name="T90" fmla="*/ 33 w 835"/>
                <a:gd name="T91" fmla="*/ 67 h 965"/>
                <a:gd name="T92" fmla="*/ 34 w 835"/>
                <a:gd name="T93" fmla="*/ 21 h 965"/>
                <a:gd name="T94" fmla="*/ 137 w 835"/>
                <a:gd name="T95" fmla="*/ 22 h 965"/>
                <a:gd name="T96" fmla="*/ 234 w 835"/>
                <a:gd name="T97" fmla="*/ 25 h 965"/>
                <a:gd name="T98" fmla="*/ 306 w 835"/>
                <a:gd name="T99" fmla="*/ 32 h 965"/>
                <a:gd name="T100" fmla="*/ 394 w 835"/>
                <a:gd name="T101" fmla="*/ 42 h 965"/>
                <a:gd name="T102" fmla="*/ 457 w 835"/>
                <a:gd name="T103" fmla="*/ 49 h 965"/>
                <a:gd name="T104" fmla="*/ 475 w 835"/>
                <a:gd name="T105" fmla="*/ 4 h 965"/>
                <a:gd name="T106" fmla="*/ 506 w 835"/>
                <a:gd name="T107" fmla="*/ 36 h 965"/>
                <a:gd name="T108" fmla="*/ 271 w 835"/>
                <a:gd name="T109" fmla="*/ 64 h 965"/>
                <a:gd name="T110" fmla="*/ 339 w 835"/>
                <a:gd name="T111" fmla="*/ 115 h 965"/>
                <a:gd name="T112" fmla="*/ 341 w 835"/>
                <a:gd name="T113" fmla="*/ 104 h 965"/>
                <a:gd name="T114" fmla="*/ 448 w 835"/>
                <a:gd name="T115" fmla="*/ 199 h 965"/>
                <a:gd name="T116" fmla="*/ 485 w 835"/>
                <a:gd name="T117" fmla="*/ 242 h 965"/>
                <a:gd name="T118" fmla="*/ 517 w 835"/>
                <a:gd name="T119" fmla="*/ 231 h 965"/>
                <a:gd name="T120" fmla="*/ 516 w 835"/>
                <a:gd name="T121" fmla="*/ 252 h 965"/>
                <a:gd name="T122" fmla="*/ 550 w 835"/>
                <a:gd name="T123" fmla="*/ 270 h 965"/>
                <a:gd name="T124" fmla="*/ 545 w 835"/>
                <a:gd name="T125" fmla="*/ 283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35" h="965">
                  <a:moveTo>
                    <a:pt x="508" y="49"/>
                  </a:moveTo>
                  <a:lnTo>
                    <a:pt x="508" y="49"/>
                  </a:lnTo>
                  <a:lnTo>
                    <a:pt x="509" y="50"/>
                  </a:lnTo>
                  <a:lnTo>
                    <a:pt x="510" y="49"/>
                  </a:lnTo>
                  <a:lnTo>
                    <a:pt x="511" y="50"/>
                  </a:lnTo>
                  <a:lnTo>
                    <a:pt x="511" y="54"/>
                  </a:lnTo>
                  <a:lnTo>
                    <a:pt x="511" y="54"/>
                  </a:lnTo>
                  <a:lnTo>
                    <a:pt x="516" y="54"/>
                  </a:lnTo>
                  <a:lnTo>
                    <a:pt x="516" y="54"/>
                  </a:lnTo>
                  <a:lnTo>
                    <a:pt x="518" y="50"/>
                  </a:lnTo>
                  <a:lnTo>
                    <a:pt x="519" y="46"/>
                  </a:lnTo>
                  <a:lnTo>
                    <a:pt x="519" y="46"/>
                  </a:lnTo>
                  <a:lnTo>
                    <a:pt x="520" y="45"/>
                  </a:lnTo>
                  <a:lnTo>
                    <a:pt x="522" y="41"/>
                  </a:lnTo>
                  <a:lnTo>
                    <a:pt x="522" y="41"/>
                  </a:lnTo>
                  <a:lnTo>
                    <a:pt x="524" y="41"/>
                  </a:lnTo>
                  <a:lnTo>
                    <a:pt x="525" y="40"/>
                  </a:lnTo>
                  <a:lnTo>
                    <a:pt x="526" y="38"/>
                  </a:lnTo>
                  <a:lnTo>
                    <a:pt x="529" y="38"/>
                  </a:lnTo>
                  <a:lnTo>
                    <a:pt x="529" y="38"/>
                  </a:lnTo>
                  <a:lnTo>
                    <a:pt x="529" y="27"/>
                  </a:lnTo>
                  <a:lnTo>
                    <a:pt x="529" y="27"/>
                  </a:lnTo>
                  <a:lnTo>
                    <a:pt x="535" y="26"/>
                  </a:lnTo>
                  <a:lnTo>
                    <a:pt x="538" y="26"/>
                  </a:lnTo>
                  <a:lnTo>
                    <a:pt x="540" y="27"/>
                  </a:lnTo>
                  <a:lnTo>
                    <a:pt x="540" y="27"/>
                  </a:lnTo>
                  <a:lnTo>
                    <a:pt x="542" y="28"/>
                  </a:lnTo>
                  <a:lnTo>
                    <a:pt x="542" y="29"/>
                  </a:lnTo>
                  <a:lnTo>
                    <a:pt x="543" y="32"/>
                  </a:lnTo>
                  <a:lnTo>
                    <a:pt x="543" y="32"/>
                  </a:lnTo>
                  <a:lnTo>
                    <a:pt x="545" y="32"/>
                  </a:lnTo>
                  <a:lnTo>
                    <a:pt x="545" y="32"/>
                  </a:lnTo>
                  <a:lnTo>
                    <a:pt x="547" y="33"/>
                  </a:lnTo>
                  <a:lnTo>
                    <a:pt x="550" y="35"/>
                  </a:lnTo>
                  <a:lnTo>
                    <a:pt x="550" y="35"/>
                  </a:lnTo>
                  <a:lnTo>
                    <a:pt x="550" y="38"/>
                  </a:lnTo>
                  <a:lnTo>
                    <a:pt x="550" y="40"/>
                  </a:lnTo>
                  <a:lnTo>
                    <a:pt x="545" y="42"/>
                  </a:lnTo>
                  <a:lnTo>
                    <a:pt x="545" y="42"/>
                  </a:lnTo>
                  <a:lnTo>
                    <a:pt x="547" y="45"/>
                  </a:lnTo>
                  <a:lnTo>
                    <a:pt x="549" y="48"/>
                  </a:lnTo>
                  <a:lnTo>
                    <a:pt x="550" y="50"/>
                  </a:lnTo>
                  <a:lnTo>
                    <a:pt x="552" y="52"/>
                  </a:lnTo>
                  <a:lnTo>
                    <a:pt x="552" y="52"/>
                  </a:lnTo>
                  <a:lnTo>
                    <a:pt x="551" y="54"/>
                  </a:lnTo>
                  <a:lnTo>
                    <a:pt x="549" y="56"/>
                  </a:lnTo>
                  <a:lnTo>
                    <a:pt x="546" y="57"/>
                  </a:lnTo>
                  <a:lnTo>
                    <a:pt x="545" y="60"/>
                  </a:lnTo>
                  <a:lnTo>
                    <a:pt x="545" y="60"/>
                  </a:lnTo>
                  <a:lnTo>
                    <a:pt x="544" y="60"/>
                  </a:lnTo>
                  <a:lnTo>
                    <a:pt x="543" y="61"/>
                  </a:lnTo>
                  <a:lnTo>
                    <a:pt x="542" y="61"/>
                  </a:lnTo>
                  <a:lnTo>
                    <a:pt x="540" y="60"/>
                  </a:lnTo>
                  <a:lnTo>
                    <a:pt x="540" y="60"/>
                  </a:lnTo>
                  <a:lnTo>
                    <a:pt x="539" y="62"/>
                  </a:lnTo>
                  <a:lnTo>
                    <a:pt x="538" y="63"/>
                  </a:lnTo>
                  <a:lnTo>
                    <a:pt x="536" y="68"/>
                  </a:lnTo>
                  <a:lnTo>
                    <a:pt x="536" y="68"/>
                  </a:lnTo>
                  <a:lnTo>
                    <a:pt x="536" y="67"/>
                  </a:lnTo>
                  <a:lnTo>
                    <a:pt x="535" y="66"/>
                  </a:lnTo>
                  <a:lnTo>
                    <a:pt x="533" y="64"/>
                  </a:lnTo>
                  <a:lnTo>
                    <a:pt x="530" y="64"/>
                  </a:lnTo>
                  <a:lnTo>
                    <a:pt x="530" y="64"/>
                  </a:lnTo>
                  <a:lnTo>
                    <a:pt x="530" y="64"/>
                  </a:lnTo>
                  <a:lnTo>
                    <a:pt x="531" y="63"/>
                  </a:lnTo>
                  <a:lnTo>
                    <a:pt x="533" y="63"/>
                  </a:lnTo>
                  <a:lnTo>
                    <a:pt x="533" y="63"/>
                  </a:lnTo>
                  <a:lnTo>
                    <a:pt x="531" y="62"/>
                  </a:lnTo>
                  <a:lnTo>
                    <a:pt x="530" y="61"/>
                  </a:lnTo>
                  <a:lnTo>
                    <a:pt x="526" y="62"/>
                  </a:lnTo>
                  <a:lnTo>
                    <a:pt x="523" y="63"/>
                  </a:lnTo>
                  <a:lnTo>
                    <a:pt x="519" y="63"/>
                  </a:lnTo>
                  <a:lnTo>
                    <a:pt x="519" y="63"/>
                  </a:lnTo>
                  <a:lnTo>
                    <a:pt x="519" y="66"/>
                  </a:lnTo>
                  <a:lnTo>
                    <a:pt x="519" y="68"/>
                  </a:lnTo>
                  <a:lnTo>
                    <a:pt x="519" y="73"/>
                  </a:lnTo>
                  <a:lnTo>
                    <a:pt x="519" y="73"/>
                  </a:lnTo>
                  <a:lnTo>
                    <a:pt x="518" y="73"/>
                  </a:lnTo>
                  <a:lnTo>
                    <a:pt x="517" y="72"/>
                  </a:lnTo>
                  <a:lnTo>
                    <a:pt x="517" y="69"/>
                  </a:lnTo>
                  <a:lnTo>
                    <a:pt x="517" y="69"/>
                  </a:lnTo>
                  <a:lnTo>
                    <a:pt x="515" y="70"/>
                  </a:lnTo>
                  <a:lnTo>
                    <a:pt x="513" y="73"/>
                  </a:lnTo>
                  <a:lnTo>
                    <a:pt x="512" y="74"/>
                  </a:lnTo>
                  <a:lnTo>
                    <a:pt x="509" y="74"/>
                  </a:lnTo>
                  <a:lnTo>
                    <a:pt x="509" y="74"/>
                  </a:lnTo>
                  <a:lnTo>
                    <a:pt x="510" y="75"/>
                  </a:lnTo>
                  <a:lnTo>
                    <a:pt x="511" y="76"/>
                  </a:lnTo>
                  <a:lnTo>
                    <a:pt x="512" y="76"/>
                  </a:lnTo>
                  <a:lnTo>
                    <a:pt x="512" y="77"/>
                  </a:lnTo>
                  <a:lnTo>
                    <a:pt x="512" y="77"/>
                  </a:lnTo>
                  <a:lnTo>
                    <a:pt x="511" y="81"/>
                  </a:lnTo>
                  <a:lnTo>
                    <a:pt x="511" y="82"/>
                  </a:lnTo>
                  <a:lnTo>
                    <a:pt x="511" y="83"/>
                  </a:lnTo>
                  <a:lnTo>
                    <a:pt x="511" y="83"/>
                  </a:lnTo>
                  <a:lnTo>
                    <a:pt x="510" y="83"/>
                  </a:lnTo>
                  <a:lnTo>
                    <a:pt x="508" y="83"/>
                  </a:lnTo>
                  <a:lnTo>
                    <a:pt x="505" y="86"/>
                  </a:lnTo>
                  <a:lnTo>
                    <a:pt x="503" y="88"/>
                  </a:lnTo>
                  <a:lnTo>
                    <a:pt x="502" y="88"/>
                  </a:lnTo>
                  <a:lnTo>
                    <a:pt x="502" y="88"/>
                  </a:lnTo>
                  <a:lnTo>
                    <a:pt x="499" y="88"/>
                  </a:lnTo>
                  <a:lnTo>
                    <a:pt x="498" y="89"/>
                  </a:lnTo>
                  <a:lnTo>
                    <a:pt x="498" y="91"/>
                  </a:lnTo>
                  <a:lnTo>
                    <a:pt x="498" y="91"/>
                  </a:lnTo>
                  <a:lnTo>
                    <a:pt x="492" y="91"/>
                  </a:lnTo>
                  <a:lnTo>
                    <a:pt x="492" y="91"/>
                  </a:lnTo>
                  <a:lnTo>
                    <a:pt x="491" y="93"/>
                  </a:lnTo>
                  <a:lnTo>
                    <a:pt x="490" y="94"/>
                  </a:lnTo>
                  <a:lnTo>
                    <a:pt x="490" y="97"/>
                  </a:lnTo>
                  <a:lnTo>
                    <a:pt x="490" y="97"/>
                  </a:lnTo>
                  <a:lnTo>
                    <a:pt x="488" y="97"/>
                  </a:lnTo>
                  <a:lnTo>
                    <a:pt x="488" y="97"/>
                  </a:lnTo>
                  <a:lnTo>
                    <a:pt x="488" y="100"/>
                  </a:lnTo>
                  <a:lnTo>
                    <a:pt x="488" y="100"/>
                  </a:lnTo>
                  <a:lnTo>
                    <a:pt x="485" y="98"/>
                  </a:lnTo>
                  <a:lnTo>
                    <a:pt x="484" y="98"/>
                  </a:lnTo>
                  <a:lnTo>
                    <a:pt x="479" y="100"/>
                  </a:lnTo>
                  <a:lnTo>
                    <a:pt x="479" y="100"/>
                  </a:lnTo>
                  <a:lnTo>
                    <a:pt x="481" y="102"/>
                  </a:lnTo>
                  <a:lnTo>
                    <a:pt x="481" y="106"/>
                  </a:lnTo>
                  <a:lnTo>
                    <a:pt x="481" y="106"/>
                  </a:lnTo>
                  <a:lnTo>
                    <a:pt x="479" y="104"/>
                  </a:lnTo>
                  <a:lnTo>
                    <a:pt x="478" y="106"/>
                  </a:lnTo>
                  <a:lnTo>
                    <a:pt x="476" y="110"/>
                  </a:lnTo>
                  <a:lnTo>
                    <a:pt x="476" y="110"/>
                  </a:lnTo>
                  <a:lnTo>
                    <a:pt x="472" y="116"/>
                  </a:lnTo>
                  <a:lnTo>
                    <a:pt x="470" y="120"/>
                  </a:lnTo>
                  <a:lnTo>
                    <a:pt x="470" y="124"/>
                  </a:lnTo>
                  <a:lnTo>
                    <a:pt x="470" y="124"/>
                  </a:lnTo>
                  <a:lnTo>
                    <a:pt x="468" y="127"/>
                  </a:lnTo>
                  <a:lnTo>
                    <a:pt x="465" y="129"/>
                  </a:lnTo>
                  <a:lnTo>
                    <a:pt x="462" y="134"/>
                  </a:lnTo>
                  <a:lnTo>
                    <a:pt x="462" y="134"/>
                  </a:lnTo>
                  <a:lnTo>
                    <a:pt x="462" y="135"/>
                  </a:lnTo>
                  <a:lnTo>
                    <a:pt x="463" y="135"/>
                  </a:lnTo>
                  <a:lnTo>
                    <a:pt x="463" y="134"/>
                  </a:lnTo>
                  <a:lnTo>
                    <a:pt x="463" y="134"/>
                  </a:lnTo>
                  <a:lnTo>
                    <a:pt x="464" y="135"/>
                  </a:lnTo>
                  <a:lnTo>
                    <a:pt x="465" y="136"/>
                  </a:lnTo>
                  <a:lnTo>
                    <a:pt x="465" y="136"/>
                  </a:lnTo>
                  <a:lnTo>
                    <a:pt x="468" y="138"/>
                  </a:lnTo>
                  <a:lnTo>
                    <a:pt x="468" y="138"/>
                  </a:lnTo>
                  <a:lnTo>
                    <a:pt x="469" y="138"/>
                  </a:lnTo>
                  <a:lnTo>
                    <a:pt x="470" y="138"/>
                  </a:lnTo>
                  <a:lnTo>
                    <a:pt x="472" y="137"/>
                  </a:lnTo>
                  <a:lnTo>
                    <a:pt x="475" y="138"/>
                  </a:lnTo>
                  <a:lnTo>
                    <a:pt x="475" y="138"/>
                  </a:lnTo>
                  <a:lnTo>
                    <a:pt x="476" y="140"/>
                  </a:lnTo>
                  <a:lnTo>
                    <a:pt x="478" y="141"/>
                  </a:lnTo>
                  <a:lnTo>
                    <a:pt x="478" y="141"/>
                  </a:lnTo>
                  <a:lnTo>
                    <a:pt x="478" y="147"/>
                  </a:lnTo>
                  <a:lnTo>
                    <a:pt x="478" y="147"/>
                  </a:lnTo>
                  <a:lnTo>
                    <a:pt x="478" y="148"/>
                  </a:lnTo>
                  <a:lnTo>
                    <a:pt x="479" y="148"/>
                  </a:lnTo>
                  <a:lnTo>
                    <a:pt x="481" y="149"/>
                  </a:lnTo>
                  <a:lnTo>
                    <a:pt x="481" y="150"/>
                  </a:lnTo>
                  <a:lnTo>
                    <a:pt x="481" y="150"/>
                  </a:lnTo>
                  <a:lnTo>
                    <a:pt x="483" y="151"/>
                  </a:lnTo>
                  <a:lnTo>
                    <a:pt x="484" y="152"/>
                  </a:lnTo>
                  <a:lnTo>
                    <a:pt x="484" y="155"/>
                  </a:lnTo>
                  <a:lnTo>
                    <a:pt x="484" y="155"/>
                  </a:lnTo>
                  <a:lnTo>
                    <a:pt x="490" y="155"/>
                  </a:lnTo>
                  <a:lnTo>
                    <a:pt x="495" y="155"/>
                  </a:lnTo>
                  <a:lnTo>
                    <a:pt x="499" y="155"/>
                  </a:lnTo>
                  <a:lnTo>
                    <a:pt x="503" y="155"/>
                  </a:lnTo>
                  <a:lnTo>
                    <a:pt x="503" y="155"/>
                  </a:lnTo>
                  <a:lnTo>
                    <a:pt x="504" y="158"/>
                  </a:lnTo>
                  <a:lnTo>
                    <a:pt x="508" y="159"/>
                  </a:lnTo>
                  <a:lnTo>
                    <a:pt x="511" y="161"/>
                  </a:lnTo>
                  <a:lnTo>
                    <a:pt x="513" y="163"/>
                  </a:lnTo>
                  <a:lnTo>
                    <a:pt x="513" y="163"/>
                  </a:lnTo>
                  <a:lnTo>
                    <a:pt x="515" y="163"/>
                  </a:lnTo>
                  <a:lnTo>
                    <a:pt x="516" y="164"/>
                  </a:lnTo>
                  <a:lnTo>
                    <a:pt x="516" y="164"/>
                  </a:lnTo>
                  <a:lnTo>
                    <a:pt x="516" y="165"/>
                  </a:lnTo>
                  <a:lnTo>
                    <a:pt x="517" y="165"/>
                  </a:lnTo>
                  <a:lnTo>
                    <a:pt x="517" y="164"/>
                  </a:lnTo>
                  <a:lnTo>
                    <a:pt x="517" y="164"/>
                  </a:lnTo>
                  <a:lnTo>
                    <a:pt x="518" y="164"/>
                  </a:lnTo>
                  <a:lnTo>
                    <a:pt x="519" y="165"/>
                  </a:lnTo>
                  <a:lnTo>
                    <a:pt x="520" y="168"/>
                  </a:lnTo>
                  <a:lnTo>
                    <a:pt x="520" y="168"/>
                  </a:lnTo>
                  <a:lnTo>
                    <a:pt x="524" y="168"/>
                  </a:lnTo>
                  <a:lnTo>
                    <a:pt x="525" y="169"/>
                  </a:lnTo>
                  <a:lnTo>
                    <a:pt x="525" y="170"/>
                  </a:lnTo>
                  <a:lnTo>
                    <a:pt x="525" y="170"/>
                  </a:lnTo>
                  <a:lnTo>
                    <a:pt x="531" y="171"/>
                  </a:lnTo>
                  <a:lnTo>
                    <a:pt x="536" y="171"/>
                  </a:lnTo>
                  <a:lnTo>
                    <a:pt x="540" y="172"/>
                  </a:lnTo>
                  <a:lnTo>
                    <a:pt x="545" y="174"/>
                  </a:lnTo>
                  <a:lnTo>
                    <a:pt x="545" y="174"/>
                  </a:lnTo>
                  <a:lnTo>
                    <a:pt x="545" y="181"/>
                  </a:lnTo>
                  <a:lnTo>
                    <a:pt x="546" y="184"/>
                  </a:lnTo>
                  <a:lnTo>
                    <a:pt x="547" y="186"/>
                  </a:lnTo>
                  <a:lnTo>
                    <a:pt x="547" y="186"/>
                  </a:lnTo>
                  <a:lnTo>
                    <a:pt x="549" y="188"/>
                  </a:lnTo>
                  <a:lnTo>
                    <a:pt x="549" y="188"/>
                  </a:lnTo>
                  <a:lnTo>
                    <a:pt x="549" y="190"/>
                  </a:lnTo>
                  <a:lnTo>
                    <a:pt x="547" y="191"/>
                  </a:lnTo>
                  <a:lnTo>
                    <a:pt x="547" y="191"/>
                  </a:lnTo>
                  <a:lnTo>
                    <a:pt x="547" y="192"/>
                  </a:lnTo>
                  <a:lnTo>
                    <a:pt x="549" y="192"/>
                  </a:lnTo>
                  <a:lnTo>
                    <a:pt x="550" y="192"/>
                  </a:lnTo>
                  <a:lnTo>
                    <a:pt x="550" y="192"/>
                  </a:lnTo>
                  <a:lnTo>
                    <a:pt x="550" y="195"/>
                  </a:lnTo>
                  <a:lnTo>
                    <a:pt x="550" y="196"/>
                  </a:lnTo>
                  <a:lnTo>
                    <a:pt x="552" y="196"/>
                  </a:lnTo>
                  <a:lnTo>
                    <a:pt x="552" y="196"/>
                  </a:lnTo>
                  <a:lnTo>
                    <a:pt x="551" y="198"/>
                  </a:lnTo>
                  <a:lnTo>
                    <a:pt x="550" y="200"/>
                  </a:lnTo>
                  <a:lnTo>
                    <a:pt x="550" y="200"/>
                  </a:lnTo>
                  <a:lnTo>
                    <a:pt x="551" y="202"/>
                  </a:lnTo>
                  <a:lnTo>
                    <a:pt x="551" y="202"/>
                  </a:lnTo>
                  <a:lnTo>
                    <a:pt x="552" y="200"/>
                  </a:lnTo>
                  <a:lnTo>
                    <a:pt x="552" y="200"/>
                  </a:lnTo>
                  <a:lnTo>
                    <a:pt x="553" y="200"/>
                  </a:lnTo>
                  <a:lnTo>
                    <a:pt x="553" y="202"/>
                  </a:lnTo>
                  <a:lnTo>
                    <a:pt x="553" y="204"/>
                  </a:lnTo>
                  <a:lnTo>
                    <a:pt x="553" y="204"/>
                  </a:lnTo>
                  <a:lnTo>
                    <a:pt x="554" y="204"/>
                  </a:lnTo>
                  <a:lnTo>
                    <a:pt x="557" y="204"/>
                  </a:lnTo>
                  <a:lnTo>
                    <a:pt x="557" y="204"/>
                  </a:lnTo>
                  <a:lnTo>
                    <a:pt x="558" y="205"/>
                  </a:lnTo>
                  <a:lnTo>
                    <a:pt x="561" y="205"/>
                  </a:lnTo>
                  <a:lnTo>
                    <a:pt x="565" y="205"/>
                  </a:lnTo>
                  <a:lnTo>
                    <a:pt x="570" y="204"/>
                  </a:lnTo>
                  <a:lnTo>
                    <a:pt x="570" y="204"/>
                  </a:lnTo>
                  <a:lnTo>
                    <a:pt x="571" y="196"/>
                  </a:lnTo>
                  <a:lnTo>
                    <a:pt x="570" y="188"/>
                  </a:lnTo>
                  <a:lnTo>
                    <a:pt x="570" y="188"/>
                  </a:lnTo>
                  <a:lnTo>
                    <a:pt x="569" y="186"/>
                  </a:lnTo>
                  <a:lnTo>
                    <a:pt x="569" y="186"/>
                  </a:lnTo>
                  <a:lnTo>
                    <a:pt x="566" y="186"/>
                  </a:lnTo>
                  <a:lnTo>
                    <a:pt x="566" y="186"/>
                  </a:lnTo>
                  <a:lnTo>
                    <a:pt x="566" y="184"/>
                  </a:lnTo>
                  <a:lnTo>
                    <a:pt x="566" y="182"/>
                  </a:lnTo>
                  <a:lnTo>
                    <a:pt x="565" y="179"/>
                  </a:lnTo>
                  <a:lnTo>
                    <a:pt x="563" y="179"/>
                  </a:lnTo>
                  <a:lnTo>
                    <a:pt x="563" y="179"/>
                  </a:lnTo>
                  <a:lnTo>
                    <a:pt x="565" y="178"/>
                  </a:lnTo>
                  <a:lnTo>
                    <a:pt x="566" y="177"/>
                  </a:lnTo>
                  <a:lnTo>
                    <a:pt x="566" y="175"/>
                  </a:lnTo>
                  <a:lnTo>
                    <a:pt x="566" y="175"/>
                  </a:lnTo>
                  <a:lnTo>
                    <a:pt x="570" y="176"/>
                  </a:lnTo>
                  <a:lnTo>
                    <a:pt x="572" y="175"/>
                  </a:lnTo>
                  <a:lnTo>
                    <a:pt x="574" y="172"/>
                  </a:lnTo>
                  <a:lnTo>
                    <a:pt x="577" y="172"/>
                  </a:lnTo>
                  <a:lnTo>
                    <a:pt x="577" y="172"/>
                  </a:lnTo>
                  <a:lnTo>
                    <a:pt x="578" y="171"/>
                  </a:lnTo>
                  <a:lnTo>
                    <a:pt x="578" y="170"/>
                  </a:lnTo>
                  <a:lnTo>
                    <a:pt x="579" y="168"/>
                  </a:lnTo>
                  <a:lnTo>
                    <a:pt x="579" y="168"/>
                  </a:lnTo>
                  <a:lnTo>
                    <a:pt x="580" y="168"/>
                  </a:lnTo>
                  <a:lnTo>
                    <a:pt x="583" y="168"/>
                  </a:lnTo>
                  <a:lnTo>
                    <a:pt x="584" y="168"/>
                  </a:lnTo>
                  <a:lnTo>
                    <a:pt x="584" y="168"/>
                  </a:lnTo>
                  <a:lnTo>
                    <a:pt x="583" y="165"/>
                  </a:lnTo>
                  <a:lnTo>
                    <a:pt x="581" y="162"/>
                  </a:lnTo>
                  <a:lnTo>
                    <a:pt x="583" y="157"/>
                  </a:lnTo>
                  <a:lnTo>
                    <a:pt x="583" y="154"/>
                  </a:lnTo>
                  <a:lnTo>
                    <a:pt x="583" y="151"/>
                  </a:lnTo>
                  <a:lnTo>
                    <a:pt x="581" y="150"/>
                  </a:lnTo>
                  <a:lnTo>
                    <a:pt x="581" y="150"/>
                  </a:lnTo>
                  <a:lnTo>
                    <a:pt x="581" y="149"/>
                  </a:lnTo>
                  <a:lnTo>
                    <a:pt x="581" y="149"/>
                  </a:lnTo>
                  <a:lnTo>
                    <a:pt x="580" y="150"/>
                  </a:lnTo>
                  <a:lnTo>
                    <a:pt x="580" y="150"/>
                  </a:lnTo>
                  <a:lnTo>
                    <a:pt x="579" y="149"/>
                  </a:lnTo>
                  <a:lnTo>
                    <a:pt x="579" y="147"/>
                  </a:lnTo>
                  <a:lnTo>
                    <a:pt x="578" y="145"/>
                  </a:lnTo>
                  <a:lnTo>
                    <a:pt x="576" y="145"/>
                  </a:lnTo>
                  <a:lnTo>
                    <a:pt x="576" y="145"/>
                  </a:lnTo>
                  <a:lnTo>
                    <a:pt x="574" y="142"/>
                  </a:lnTo>
                  <a:lnTo>
                    <a:pt x="574" y="141"/>
                  </a:lnTo>
                  <a:lnTo>
                    <a:pt x="574" y="138"/>
                  </a:lnTo>
                  <a:lnTo>
                    <a:pt x="574" y="138"/>
                  </a:lnTo>
                  <a:lnTo>
                    <a:pt x="574" y="137"/>
                  </a:lnTo>
                  <a:lnTo>
                    <a:pt x="574" y="135"/>
                  </a:lnTo>
                  <a:lnTo>
                    <a:pt x="577" y="135"/>
                  </a:lnTo>
                  <a:lnTo>
                    <a:pt x="579" y="134"/>
                  </a:lnTo>
                  <a:lnTo>
                    <a:pt x="579" y="134"/>
                  </a:lnTo>
                  <a:lnTo>
                    <a:pt x="578" y="134"/>
                  </a:lnTo>
                  <a:lnTo>
                    <a:pt x="578" y="132"/>
                  </a:lnTo>
                  <a:lnTo>
                    <a:pt x="578" y="128"/>
                  </a:lnTo>
                  <a:lnTo>
                    <a:pt x="577" y="124"/>
                  </a:lnTo>
                  <a:lnTo>
                    <a:pt x="576" y="123"/>
                  </a:lnTo>
                  <a:lnTo>
                    <a:pt x="574" y="123"/>
                  </a:lnTo>
                  <a:lnTo>
                    <a:pt x="574" y="123"/>
                  </a:lnTo>
                  <a:lnTo>
                    <a:pt x="576" y="121"/>
                  </a:lnTo>
                  <a:lnTo>
                    <a:pt x="576" y="118"/>
                  </a:lnTo>
                  <a:lnTo>
                    <a:pt x="576" y="118"/>
                  </a:lnTo>
                  <a:lnTo>
                    <a:pt x="574" y="118"/>
                  </a:lnTo>
                  <a:lnTo>
                    <a:pt x="574" y="117"/>
                  </a:lnTo>
                  <a:lnTo>
                    <a:pt x="574" y="117"/>
                  </a:lnTo>
                  <a:lnTo>
                    <a:pt x="574" y="116"/>
                  </a:lnTo>
                  <a:lnTo>
                    <a:pt x="576" y="116"/>
                  </a:lnTo>
                  <a:lnTo>
                    <a:pt x="576" y="115"/>
                  </a:lnTo>
                  <a:lnTo>
                    <a:pt x="576" y="115"/>
                  </a:lnTo>
                  <a:lnTo>
                    <a:pt x="574" y="114"/>
                  </a:lnTo>
                  <a:lnTo>
                    <a:pt x="574" y="113"/>
                  </a:lnTo>
                  <a:lnTo>
                    <a:pt x="574" y="113"/>
                  </a:lnTo>
                  <a:lnTo>
                    <a:pt x="576" y="109"/>
                  </a:lnTo>
                  <a:lnTo>
                    <a:pt x="576" y="107"/>
                  </a:lnTo>
                  <a:lnTo>
                    <a:pt x="574" y="106"/>
                  </a:lnTo>
                  <a:lnTo>
                    <a:pt x="574" y="106"/>
                  </a:lnTo>
                  <a:lnTo>
                    <a:pt x="576" y="104"/>
                  </a:lnTo>
                  <a:lnTo>
                    <a:pt x="580" y="103"/>
                  </a:lnTo>
                  <a:lnTo>
                    <a:pt x="584" y="104"/>
                  </a:lnTo>
                  <a:lnTo>
                    <a:pt x="585" y="106"/>
                  </a:lnTo>
                  <a:lnTo>
                    <a:pt x="585" y="108"/>
                  </a:lnTo>
                  <a:lnTo>
                    <a:pt x="585" y="108"/>
                  </a:lnTo>
                  <a:lnTo>
                    <a:pt x="595" y="108"/>
                  </a:lnTo>
                  <a:lnTo>
                    <a:pt x="599" y="107"/>
                  </a:lnTo>
                  <a:lnTo>
                    <a:pt x="601" y="106"/>
                  </a:lnTo>
                  <a:lnTo>
                    <a:pt x="603" y="104"/>
                  </a:lnTo>
                  <a:lnTo>
                    <a:pt x="603" y="104"/>
                  </a:lnTo>
                  <a:lnTo>
                    <a:pt x="606" y="107"/>
                  </a:lnTo>
                  <a:lnTo>
                    <a:pt x="610" y="109"/>
                  </a:lnTo>
                  <a:lnTo>
                    <a:pt x="612" y="111"/>
                  </a:lnTo>
                  <a:lnTo>
                    <a:pt x="613" y="114"/>
                  </a:lnTo>
                  <a:lnTo>
                    <a:pt x="613" y="117"/>
                  </a:lnTo>
                  <a:lnTo>
                    <a:pt x="613" y="117"/>
                  </a:lnTo>
                  <a:lnTo>
                    <a:pt x="626" y="117"/>
                  </a:lnTo>
                  <a:lnTo>
                    <a:pt x="626" y="117"/>
                  </a:lnTo>
                  <a:lnTo>
                    <a:pt x="626" y="118"/>
                  </a:lnTo>
                  <a:lnTo>
                    <a:pt x="627" y="120"/>
                  </a:lnTo>
                  <a:lnTo>
                    <a:pt x="629" y="120"/>
                  </a:lnTo>
                  <a:lnTo>
                    <a:pt x="629" y="120"/>
                  </a:lnTo>
                  <a:lnTo>
                    <a:pt x="629" y="129"/>
                  </a:lnTo>
                  <a:lnTo>
                    <a:pt x="629" y="129"/>
                  </a:lnTo>
                  <a:lnTo>
                    <a:pt x="631" y="135"/>
                  </a:lnTo>
                  <a:lnTo>
                    <a:pt x="632" y="136"/>
                  </a:lnTo>
                  <a:lnTo>
                    <a:pt x="631" y="137"/>
                  </a:lnTo>
                  <a:lnTo>
                    <a:pt x="631" y="137"/>
                  </a:lnTo>
                  <a:lnTo>
                    <a:pt x="631" y="138"/>
                  </a:lnTo>
                  <a:lnTo>
                    <a:pt x="633" y="138"/>
                  </a:lnTo>
                  <a:lnTo>
                    <a:pt x="635" y="138"/>
                  </a:lnTo>
                  <a:lnTo>
                    <a:pt x="635" y="138"/>
                  </a:lnTo>
                  <a:lnTo>
                    <a:pt x="635" y="142"/>
                  </a:lnTo>
                  <a:lnTo>
                    <a:pt x="638" y="142"/>
                  </a:lnTo>
                  <a:lnTo>
                    <a:pt x="639" y="143"/>
                  </a:lnTo>
                  <a:lnTo>
                    <a:pt x="637" y="145"/>
                  </a:lnTo>
                  <a:lnTo>
                    <a:pt x="637" y="145"/>
                  </a:lnTo>
                  <a:lnTo>
                    <a:pt x="641" y="145"/>
                  </a:lnTo>
                  <a:lnTo>
                    <a:pt x="645" y="144"/>
                  </a:lnTo>
                  <a:lnTo>
                    <a:pt x="647" y="144"/>
                  </a:lnTo>
                  <a:lnTo>
                    <a:pt x="651" y="143"/>
                  </a:lnTo>
                  <a:lnTo>
                    <a:pt x="651" y="143"/>
                  </a:lnTo>
                  <a:lnTo>
                    <a:pt x="651" y="142"/>
                  </a:lnTo>
                  <a:lnTo>
                    <a:pt x="649" y="141"/>
                  </a:lnTo>
                  <a:lnTo>
                    <a:pt x="649" y="141"/>
                  </a:lnTo>
                  <a:lnTo>
                    <a:pt x="651" y="138"/>
                  </a:lnTo>
                  <a:lnTo>
                    <a:pt x="652" y="138"/>
                  </a:lnTo>
                  <a:lnTo>
                    <a:pt x="654" y="138"/>
                  </a:lnTo>
                  <a:lnTo>
                    <a:pt x="654" y="138"/>
                  </a:lnTo>
                  <a:lnTo>
                    <a:pt x="654" y="136"/>
                  </a:lnTo>
                  <a:lnTo>
                    <a:pt x="655" y="135"/>
                  </a:lnTo>
                  <a:lnTo>
                    <a:pt x="659" y="132"/>
                  </a:lnTo>
                  <a:lnTo>
                    <a:pt x="659" y="132"/>
                  </a:lnTo>
                  <a:lnTo>
                    <a:pt x="659" y="131"/>
                  </a:lnTo>
                  <a:lnTo>
                    <a:pt x="659" y="131"/>
                  </a:lnTo>
                  <a:lnTo>
                    <a:pt x="658" y="131"/>
                  </a:lnTo>
                  <a:lnTo>
                    <a:pt x="658" y="131"/>
                  </a:lnTo>
                  <a:lnTo>
                    <a:pt x="658" y="130"/>
                  </a:lnTo>
                  <a:lnTo>
                    <a:pt x="659" y="129"/>
                  </a:lnTo>
                  <a:lnTo>
                    <a:pt x="663" y="128"/>
                  </a:lnTo>
                  <a:lnTo>
                    <a:pt x="663" y="128"/>
                  </a:lnTo>
                  <a:lnTo>
                    <a:pt x="662" y="130"/>
                  </a:lnTo>
                  <a:lnTo>
                    <a:pt x="662" y="131"/>
                  </a:lnTo>
                  <a:lnTo>
                    <a:pt x="667" y="136"/>
                  </a:lnTo>
                  <a:lnTo>
                    <a:pt x="667" y="136"/>
                  </a:lnTo>
                  <a:lnTo>
                    <a:pt x="670" y="140"/>
                  </a:lnTo>
                  <a:lnTo>
                    <a:pt x="673" y="142"/>
                  </a:lnTo>
                  <a:lnTo>
                    <a:pt x="676" y="142"/>
                  </a:lnTo>
                  <a:lnTo>
                    <a:pt x="676" y="142"/>
                  </a:lnTo>
                  <a:lnTo>
                    <a:pt x="675" y="143"/>
                  </a:lnTo>
                  <a:lnTo>
                    <a:pt x="675" y="143"/>
                  </a:lnTo>
                  <a:lnTo>
                    <a:pt x="674" y="144"/>
                  </a:lnTo>
                  <a:lnTo>
                    <a:pt x="673" y="145"/>
                  </a:lnTo>
                  <a:lnTo>
                    <a:pt x="673" y="145"/>
                  </a:lnTo>
                  <a:lnTo>
                    <a:pt x="675" y="147"/>
                  </a:lnTo>
                  <a:lnTo>
                    <a:pt x="676" y="148"/>
                  </a:lnTo>
                  <a:lnTo>
                    <a:pt x="676" y="150"/>
                  </a:lnTo>
                  <a:lnTo>
                    <a:pt x="676" y="150"/>
                  </a:lnTo>
                  <a:lnTo>
                    <a:pt x="678" y="150"/>
                  </a:lnTo>
                  <a:lnTo>
                    <a:pt x="678" y="149"/>
                  </a:lnTo>
                  <a:lnTo>
                    <a:pt x="678" y="147"/>
                  </a:lnTo>
                  <a:lnTo>
                    <a:pt x="678" y="147"/>
                  </a:lnTo>
                  <a:lnTo>
                    <a:pt x="679" y="147"/>
                  </a:lnTo>
                  <a:lnTo>
                    <a:pt x="680" y="148"/>
                  </a:lnTo>
                  <a:lnTo>
                    <a:pt x="680" y="149"/>
                  </a:lnTo>
                  <a:lnTo>
                    <a:pt x="680" y="151"/>
                  </a:lnTo>
                  <a:lnTo>
                    <a:pt x="681" y="151"/>
                  </a:lnTo>
                  <a:lnTo>
                    <a:pt x="682" y="151"/>
                  </a:lnTo>
                  <a:lnTo>
                    <a:pt x="682" y="151"/>
                  </a:lnTo>
                  <a:lnTo>
                    <a:pt x="681" y="155"/>
                  </a:lnTo>
                  <a:lnTo>
                    <a:pt x="682" y="157"/>
                  </a:lnTo>
                  <a:lnTo>
                    <a:pt x="681" y="158"/>
                  </a:lnTo>
                  <a:lnTo>
                    <a:pt x="680" y="161"/>
                  </a:lnTo>
                  <a:lnTo>
                    <a:pt x="680" y="161"/>
                  </a:lnTo>
                  <a:lnTo>
                    <a:pt x="680" y="163"/>
                  </a:lnTo>
                  <a:lnTo>
                    <a:pt x="682" y="163"/>
                  </a:lnTo>
                  <a:lnTo>
                    <a:pt x="685" y="163"/>
                  </a:lnTo>
                  <a:lnTo>
                    <a:pt x="686" y="164"/>
                  </a:lnTo>
                  <a:lnTo>
                    <a:pt x="686" y="164"/>
                  </a:lnTo>
                  <a:lnTo>
                    <a:pt x="685" y="165"/>
                  </a:lnTo>
                  <a:lnTo>
                    <a:pt x="685" y="166"/>
                  </a:lnTo>
                  <a:lnTo>
                    <a:pt x="685" y="168"/>
                  </a:lnTo>
                  <a:lnTo>
                    <a:pt x="685" y="168"/>
                  </a:lnTo>
                  <a:lnTo>
                    <a:pt x="687" y="168"/>
                  </a:lnTo>
                  <a:lnTo>
                    <a:pt x="689" y="169"/>
                  </a:lnTo>
                  <a:lnTo>
                    <a:pt x="689" y="169"/>
                  </a:lnTo>
                  <a:lnTo>
                    <a:pt x="692" y="172"/>
                  </a:lnTo>
                  <a:lnTo>
                    <a:pt x="692" y="172"/>
                  </a:lnTo>
                  <a:lnTo>
                    <a:pt x="696" y="174"/>
                  </a:lnTo>
                  <a:lnTo>
                    <a:pt x="699" y="175"/>
                  </a:lnTo>
                  <a:lnTo>
                    <a:pt x="700" y="177"/>
                  </a:lnTo>
                  <a:lnTo>
                    <a:pt x="700" y="177"/>
                  </a:lnTo>
                  <a:lnTo>
                    <a:pt x="702" y="176"/>
                  </a:lnTo>
                  <a:lnTo>
                    <a:pt x="703" y="175"/>
                  </a:lnTo>
                  <a:lnTo>
                    <a:pt x="704" y="174"/>
                  </a:lnTo>
                  <a:lnTo>
                    <a:pt x="704" y="175"/>
                  </a:lnTo>
                  <a:lnTo>
                    <a:pt x="704" y="175"/>
                  </a:lnTo>
                  <a:lnTo>
                    <a:pt x="704" y="178"/>
                  </a:lnTo>
                  <a:lnTo>
                    <a:pt x="702" y="179"/>
                  </a:lnTo>
                  <a:lnTo>
                    <a:pt x="696" y="179"/>
                  </a:lnTo>
                  <a:lnTo>
                    <a:pt x="696" y="179"/>
                  </a:lnTo>
                  <a:lnTo>
                    <a:pt x="699" y="182"/>
                  </a:lnTo>
                  <a:lnTo>
                    <a:pt x="702" y="183"/>
                  </a:lnTo>
                  <a:lnTo>
                    <a:pt x="709" y="184"/>
                  </a:lnTo>
                  <a:lnTo>
                    <a:pt x="709" y="184"/>
                  </a:lnTo>
                  <a:lnTo>
                    <a:pt x="709" y="186"/>
                  </a:lnTo>
                  <a:lnTo>
                    <a:pt x="710" y="188"/>
                  </a:lnTo>
                  <a:lnTo>
                    <a:pt x="713" y="188"/>
                  </a:lnTo>
                  <a:lnTo>
                    <a:pt x="713" y="188"/>
                  </a:lnTo>
                  <a:lnTo>
                    <a:pt x="713" y="191"/>
                  </a:lnTo>
                  <a:lnTo>
                    <a:pt x="714" y="192"/>
                  </a:lnTo>
                  <a:lnTo>
                    <a:pt x="716" y="192"/>
                  </a:lnTo>
                  <a:lnTo>
                    <a:pt x="716" y="192"/>
                  </a:lnTo>
                  <a:lnTo>
                    <a:pt x="714" y="196"/>
                  </a:lnTo>
                  <a:lnTo>
                    <a:pt x="714" y="200"/>
                  </a:lnTo>
                  <a:lnTo>
                    <a:pt x="714" y="200"/>
                  </a:lnTo>
                  <a:lnTo>
                    <a:pt x="709" y="202"/>
                  </a:lnTo>
                  <a:lnTo>
                    <a:pt x="704" y="204"/>
                  </a:lnTo>
                  <a:lnTo>
                    <a:pt x="704" y="204"/>
                  </a:lnTo>
                  <a:lnTo>
                    <a:pt x="704" y="204"/>
                  </a:lnTo>
                  <a:lnTo>
                    <a:pt x="703" y="205"/>
                  </a:lnTo>
                  <a:lnTo>
                    <a:pt x="703" y="205"/>
                  </a:lnTo>
                  <a:lnTo>
                    <a:pt x="701" y="205"/>
                  </a:lnTo>
                  <a:lnTo>
                    <a:pt x="700" y="206"/>
                  </a:lnTo>
                  <a:lnTo>
                    <a:pt x="700" y="206"/>
                  </a:lnTo>
                  <a:lnTo>
                    <a:pt x="700" y="208"/>
                  </a:lnTo>
                  <a:lnTo>
                    <a:pt x="699" y="208"/>
                  </a:lnTo>
                  <a:lnTo>
                    <a:pt x="696" y="206"/>
                  </a:lnTo>
                  <a:lnTo>
                    <a:pt x="696" y="206"/>
                  </a:lnTo>
                  <a:lnTo>
                    <a:pt x="694" y="210"/>
                  </a:lnTo>
                  <a:lnTo>
                    <a:pt x="694" y="210"/>
                  </a:lnTo>
                  <a:lnTo>
                    <a:pt x="692" y="215"/>
                  </a:lnTo>
                  <a:lnTo>
                    <a:pt x="692" y="215"/>
                  </a:lnTo>
                  <a:lnTo>
                    <a:pt x="690" y="215"/>
                  </a:lnTo>
                  <a:lnTo>
                    <a:pt x="688" y="215"/>
                  </a:lnTo>
                  <a:lnTo>
                    <a:pt x="688" y="216"/>
                  </a:lnTo>
                  <a:lnTo>
                    <a:pt x="689" y="216"/>
                  </a:lnTo>
                  <a:lnTo>
                    <a:pt x="689" y="216"/>
                  </a:lnTo>
                  <a:lnTo>
                    <a:pt x="687" y="218"/>
                  </a:lnTo>
                  <a:lnTo>
                    <a:pt x="685" y="218"/>
                  </a:lnTo>
                  <a:lnTo>
                    <a:pt x="680" y="218"/>
                  </a:lnTo>
                  <a:lnTo>
                    <a:pt x="680" y="218"/>
                  </a:lnTo>
                  <a:lnTo>
                    <a:pt x="670" y="218"/>
                  </a:lnTo>
                  <a:lnTo>
                    <a:pt x="670" y="218"/>
                  </a:lnTo>
                  <a:lnTo>
                    <a:pt x="667" y="217"/>
                  </a:lnTo>
                  <a:lnTo>
                    <a:pt x="666" y="216"/>
                  </a:lnTo>
                  <a:lnTo>
                    <a:pt x="666" y="216"/>
                  </a:lnTo>
                  <a:lnTo>
                    <a:pt x="660" y="216"/>
                  </a:lnTo>
                  <a:lnTo>
                    <a:pt x="655" y="216"/>
                  </a:lnTo>
                  <a:lnTo>
                    <a:pt x="645" y="218"/>
                  </a:lnTo>
                  <a:lnTo>
                    <a:pt x="645" y="218"/>
                  </a:lnTo>
                  <a:lnTo>
                    <a:pt x="641" y="220"/>
                  </a:lnTo>
                  <a:lnTo>
                    <a:pt x="638" y="223"/>
                  </a:lnTo>
                  <a:lnTo>
                    <a:pt x="635" y="225"/>
                  </a:lnTo>
                  <a:lnTo>
                    <a:pt x="631" y="227"/>
                  </a:lnTo>
                  <a:lnTo>
                    <a:pt x="631" y="227"/>
                  </a:lnTo>
                  <a:lnTo>
                    <a:pt x="632" y="230"/>
                  </a:lnTo>
                  <a:lnTo>
                    <a:pt x="631" y="231"/>
                  </a:lnTo>
                  <a:lnTo>
                    <a:pt x="628" y="232"/>
                  </a:lnTo>
                  <a:lnTo>
                    <a:pt x="626" y="233"/>
                  </a:lnTo>
                  <a:lnTo>
                    <a:pt x="626" y="233"/>
                  </a:lnTo>
                  <a:lnTo>
                    <a:pt x="627" y="236"/>
                  </a:lnTo>
                  <a:lnTo>
                    <a:pt x="627" y="238"/>
                  </a:lnTo>
                  <a:lnTo>
                    <a:pt x="627" y="238"/>
                  </a:lnTo>
                  <a:lnTo>
                    <a:pt x="629" y="237"/>
                  </a:lnTo>
                  <a:lnTo>
                    <a:pt x="629" y="236"/>
                  </a:lnTo>
                  <a:lnTo>
                    <a:pt x="632" y="232"/>
                  </a:lnTo>
                  <a:lnTo>
                    <a:pt x="632" y="232"/>
                  </a:lnTo>
                  <a:lnTo>
                    <a:pt x="635" y="231"/>
                  </a:lnTo>
                  <a:lnTo>
                    <a:pt x="638" y="231"/>
                  </a:lnTo>
                  <a:lnTo>
                    <a:pt x="639" y="229"/>
                  </a:lnTo>
                  <a:lnTo>
                    <a:pt x="639" y="229"/>
                  </a:lnTo>
                  <a:lnTo>
                    <a:pt x="639" y="227"/>
                  </a:lnTo>
                  <a:lnTo>
                    <a:pt x="640" y="227"/>
                  </a:lnTo>
                  <a:lnTo>
                    <a:pt x="641" y="229"/>
                  </a:lnTo>
                  <a:lnTo>
                    <a:pt x="641" y="225"/>
                  </a:lnTo>
                  <a:lnTo>
                    <a:pt x="641" y="225"/>
                  </a:lnTo>
                  <a:lnTo>
                    <a:pt x="642" y="225"/>
                  </a:lnTo>
                  <a:lnTo>
                    <a:pt x="644" y="226"/>
                  </a:lnTo>
                  <a:lnTo>
                    <a:pt x="645" y="227"/>
                  </a:lnTo>
                  <a:lnTo>
                    <a:pt x="645" y="227"/>
                  </a:lnTo>
                  <a:lnTo>
                    <a:pt x="646" y="226"/>
                  </a:lnTo>
                  <a:lnTo>
                    <a:pt x="646" y="225"/>
                  </a:lnTo>
                  <a:lnTo>
                    <a:pt x="646" y="224"/>
                  </a:lnTo>
                  <a:lnTo>
                    <a:pt x="646" y="224"/>
                  </a:lnTo>
                  <a:lnTo>
                    <a:pt x="652" y="224"/>
                  </a:lnTo>
                  <a:lnTo>
                    <a:pt x="658" y="224"/>
                  </a:lnTo>
                  <a:lnTo>
                    <a:pt x="658" y="224"/>
                  </a:lnTo>
                  <a:lnTo>
                    <a:pt x="658" y="225"/>
                  </a:lnTo>
                  <a:lnTo>
                    <a:pt x="659" y="225"/>
                  </a:lnTo>
                  <a:lnTo>
                    <a:pt x="659" y="224"/>
                  </a:lnTo>
                  <a:lnTo>
                    <a:pt x="659" y="224"/>
                  </a:lnTo>
                  <a:lnTo>
                    <a:pt x="660" y="224"/>
                  </a:lnTo>
                  <a:lnTo>
                    <a:pt x="661" y="225"/>
                  </a:lnTo>
                  <a:lnTo>
                    <a:pt x="661" y="227"/>
                  </a:lnTo>
                  <a:lnTo>
                    <a:pt x="660" y="231"/>
                  </a:lnTo>
                  <a:lnTo>
                    <a:pt x="659" y="231"/>
                  </a:lnTo>
                  <a:lnTo>
                    <a:pt x="658" y="231"/>
                  </a:lnTo>
                  <a:lnTo>
                    <a:pt x="658" y="231"/>
                  </a:lnTo>
                  <a:lnTo>
                    <a:pt x="659" y="233"/>
                  </a:lnTo>
                  <a:lnTo>
                    <a:pt x="658" y="234"/>
                  </a:lnTo>
                  <a:lnTo>
                    <a:pt x="656" y="238"/>
                  </a:lnTo>
                  <a:lnTo>
                    <a:pt x="656" y="242"/>
                  </a:lnTo>
                  <a:lnTo>
                    <a:pt x="656" y="242"/>
                  </a:lnTo>
                  <a:lnTo>
                    <a:pt x="656" y="244"/>
                  </a:lnTo>
                  <a:lnTo>
                    <a:pt x="658" y="246"/>
                  </a:lnTo>
                  <a:lnTo>
                    <a:pt x="658" y="246"/>
                  </a:lnTo>
                  <a:lnTo>
                    <a:pt x="660" y="245"/>
                  </a:lnTo>
                  <a:lnTo>
                    <a:pt x="660" y="245"/>
                  </a:lnTo>
                  <a:lnTo>
                    <a:pt x="661" y="246"/>
                  </a:lnTo>
                  <a:lnTo>
                    <a:pt x="661" y="246"/>
                  </a:lnTo>
                  <a:lnTo>
                    <a:pt x="661" y="247"/>
                  </a:lnTo>
                  <a:lnTo>
                    <a:pt x="662" y="247"/>
                  </a:lnTo>
                  <a:lnTo>
                    <a:pt x="663" y="247"/>
                  </a:lnTo>
                  <a:lnTo>
                    <a:pt x="663" y="247"/>
                  </a:lnTo>
                  <a:lnTo>
                    <a:pt x="667" y="251"/>
                  </a:lnTo>
                  <a:lnTo>
                    <a:pt x="667" y="251"/>
                  </a:lnTo>
                  <a:lnTo>
                    <a:pt x="670" y="251"/>
                  </a:lnTo>
                  <a:lnTo>
                    <a:pt x="670" y="251"/>
                  </a:lnTo>
                  <a:lnTo>
                    <a:pt x="672" y="252"/>
                  </a:lnTo>
                  <a:lnTo>
                    <a:pt x="672" y="252"/>
                  </a:lnTo>
                  <a:lnTo>
                    <a:pt x="672" y="252"/>
                  </a:lnTo>
                  <a:lnTo>
                    <a:pt x="674" y="252"/>
                  </a:lnTo>
                  <a:lnTo>
                    <a:pt x="675" y="251"/>
                  </a:lnTo>
                  <a:lnTo>
                    <a:pt x="676" y="251"/>
                  </a:lnTo>
                  <a:lnTo>
                    <a:pt x="678" y="252"/>
                  </a:lnTo>
                  <a:lnTo>
                    <a:pt x="678" y="252"/>
                  </a:lnTo>
                  <a:lnTo>
                    <a:pt x="679" y="252"/>
                  </a:lnTo>
                  <a:lnTo>
                    <a:pt x="679" y="251"/>
                  </a:lnTo>
                  <a:lnTo>
                    <a:pt x="680" y="250"/>
                  </a:lnTo>
                  <a:lnTo>
                    <a:pt x="680" y="250"/>
                  </a:lnTo>
                  <a:lnTo>
                    <a:pt x="682" y="250"/>
                  </a:lnTo>
                  <a:lnTo>
                    <a:pt x="682" y="250"/>
                  </a:lnTo>
                  <a:lnTo>
                    <a:pt x="682" y="247"/>
                  </a:lnTo>
                  <a:lnTo>
                    <a:pt x="682" y="245"/>
                  </a:lnTo>
                  <a:lnTo>
                    <a:pt x="682" y="245"/>
                  </a:lnTo>
                  <a:lnTo>
                    <a:pt x="685" y="245"/>
                  </a:lnTo>
                  <a:lnTo>
                    <a:pt x="686" y="245"/>
                  </a:lnTo>
                  <a:lnTo>
                    <a:pt x="686" y="247"/>
                  </a:lnTo>
                  <a:lnTo>
                    <a:pt x="686" y="247"/>
                  </a:lnTo>
                  <a:lnTo>
                    <a:pt x="687" y="249"/>
                  </a:lnTo>
                  <a:lnTo>
                    <a:pt x="688" y="250"/>
                  </a:lnTo>
                  <a:lnTo>
                    <a:pt x="689" y="251"/>
                  </a:lnTo>
                  <a:lnTo>
                    <a:pt x="689" y="254"/>
                  </a:lnTo>
                  <a:lnTo>
                    <a:pt x="689" y="254"/>
                  </a:lnTo>
                  <a:lnTo>
                    <a:pt x="687" y="254"/>
                  </a:lnTo>
                  <a:lnTo>
                    <a:pt x="687" y="253"/>
                  </a:lnTo>
                  <a:lnTo>
                    <a:pt x="686" y="252"/>
                  </a:lnTo>
                  <a:lnTo>
                    <a:pt x="685" y="252"/>
                  </a:lnTo>
                  <a:lnTo>
                    <a:pt x="685" y="252"/>
                  </a:lnTo>
                  <a:lnTo>
                    <a:pt x="682" y="253"/>
                  </a:lnTo>
                  <a:lnTo>
                    <a:pt x="682" y="254"/>
                  </a:lnTo>
                  <a:lnTo>
                    <a:pt x="680" y="257"/>
                  </a:lnTo>
                  <a:lnTo>
                    <a:pt x="680" y="257"/>
                  </a:lnTo>
                  <a:lnTo>
                    <a:pt x="678" y="257"/>
                  </a:lnTo>
                  <a:lnTo>
                    <a:pt x="675" y="257"/>
                  </a:lnTo>
                  <a:lnTo>
                    <a:pt x="675" y="257"/>
                  </a:lnTo>
                  <a:lnTo>
                    <a:pt x="673" y="258"/>
                  </a:lnTo>
                  <a:lnTo>
                    <a:pt x="672" y="259"/>
                  </a:lnTo>
                  <a:lnTo>
                    <a:pt x="670" y="260"/>
                  </a:lnTo>
                  <a:lnTo>
                    <a:pt x="667" y="260"/>
                  </a:lnTo>
                  <a:lnTo>
                    <a:pt x="667" y="260"/>
                  </a:lnTo>
                  <a:lnTo>
                    <a:pt x="666" y="260"/>
                  </a:lnTo>
                  <a:lnTo>
                    <a:pt x="665" y="263"/>
                  </a:lnTo>
                  <a:lnTo>
                    <a:pt x="663" y="265"/>
                  </a:lnTo>
                  <a:lnTo>
                    <a:pt x="663" y="265"/>
                  </a:lnTo>
                  <a:lnTo>
                    <a:pt x="663" y="265"/>
                  </a:lnTo>
                  <a:lnTo>
                    <a:pt x="662" y="265"/>
                  </a:lnTo>
                  <a:lnTo>
                    <a:pt x="662" y="264"/>
                  </a:lnTo>
                  <a:lnTo>
                    <a:pt x="662" y="264"/>
                  </a:lnTo>
                  <a:lnTo>
                    <a:pt x="659" y="267"/>
                  </a:lnTo>
                  <a:lnTo>
                    <a:pt x="658" y="269"/>
                  </a:lnTo>
                  <a:lnTo>
                    <a:pt x="654" y="269"/>
                  </a:lnTo>
                  <a:lnTo>
                    <a:pt x="654" y="269"/>
                  </a:lnTo>
                  <a:lnTo>
                    <a:pt x="655" y="266"/>
                  </a:lnTo>
                  <a:lnTo>
                    <a:pt x="655" y="265"/>
                  </a:lnTo>
                  <a:lnTo>
                    <a:pt x="654" y="264"/>
                  </a:lnTo>
                  <a:lnTo>
                    <a:pt x="654" y="261"/>
                  </a:lnTo>
                  <a:lnTo>
                    <a:pt x="654" y="261"/>
                  </a:lnTo>
                  <a:lnTo>
                    <a:pt x="658" y="259"/>
                  </a:lnTo>
                  <a:lnTo>
                    <a:pt x="660" y="259"/>
                  </a:lnTo>
                  <a:lnTo>
                    <a:pt x="662" y="260"/>
                  </a:lnTo>
                  <a:lnTo>
                    <a:pt x="662" y="260"/>
                  </a:lnTo>
                  <a:lnTo>
                    <a:pt x="662" y="258"/>
                  </a:lnTo>
                  <a:lnTo>
                    <a:pt x="661" y="256"/>
                  </a:lnTo>
                  <a:lnTo>
                    <a:pt x="658" y="254"/>
                  </a:lnTo>
                  <a:lnTo>
                    <a:pt x="658" y="254"/>
                  </a:lnTo>
                  <a:lnTo>
                    <a:pt x="655" y="254"/>
                  </a:lnTo>
                  <a:lnTo>
                    <a:pt x="653" y="256"/>
                  </a:lnTo>
                  <a:lnTo>
                    <a:pt x="651" y="258"/>
                  </a:lnTo>
                  <a:lnTo>
                    <a:pt x="648" y="259"/>
                  </a:lnTo>
                  <a:lnTo>
                    <a:pt x="648" y="259"/>
                  </a:lnTo>
                  <a:lnTo>
                    <a:pt x="644" y="260"/>
                  </a:lnTo>
                  <a:lnTo>
                    <a:pt x="644" y="260"/>
                  </a:lnTo>
                  <a:lnTo>
                    <a:pt x="642" y="261"/>
                  </a:lnTo>
                  <a:lnTo>
                    <a:pt x="641" y="264"/>
                  </a:lnTo>
                  <a:lnTo>
                    <a:pt x="641" y="264"/>
                  </a:lnTo>
                  <a:lnTo>
                    <a:pt x="637" y="264"/>
                  </a:lnTo>
                  <a:lnTo>
                    <a:pt x="633" y="265"/>
                  </a:lnTo>
                  <a:lnTo>
                    <a:pt x="631" y="266"/>
                  </a:lnTo>
                  <a:lnTo>
                    <a:pt x="626" y="265"/>
                  </a:lnTo>
                  <a:lnTo>
                    <a:pt x="626" y="265"/>
                  </a:lnTo>
                  <a:lnTo>
                    <a:pt x="627" y="266"/>
                  </a:lnTo>
                  <a:lnTo>
                    <a:pt x="628" y="267"/>
                  </a:lnTo>
                  <a:lnTo>
                    <a:pt x="627" y="269"/>
                  </a:lnTo>
                  <a:lnTo>
                    <a:pt x="622" y="269"/>
                  </a:lnTo>
                  <a:lnTo>
                    <a:pt x="622" y="269"/>
                  </a:lnTo>
                  <a:lnTo>
                    <a:pt x="621" y="271"/>
                  </a:lnTo>
                  <a:lnTo>
                    <a:pt x="620" y="274"/>
                  </a:lnTo>
                  <a:lnTo>
                    <a:pt x="620" y="278"/>
                  </a:lnTo>
                  <a:lnTo>
                    <a:pt x="622" y="281"/>
                  </a:lnTo>
                  <a:lnTo>
                    <a:pt x="622" y="281"/>
                  </a:lnTo>
                  <a:lnTo>
                    <a:pt x="622" y="283"/>
                  </a:lnTo>
                  <a:lnTo>
                    <a:pt x="621" y="284"/>
                  </a:lnTo>
                  <a:lnTo>
                    <a:pt x="620" y="285"/>
                  </a:lnTo>
                  <a:lnTo>
                    <a:pt x="620" y="287"/>
                  </a:lnTo>
                  <a:lnTo>
                    <a:pt x="620" y="287"/>
                  </a:lnTo>
                  <a:lnTo>
                    <a:pt x="615" y="287"/>
                  </a:lnTo>
                  <a:lnTo>
                    <a:pt x="615" y="287"/>
                  </a:lnTo>
                  <a:lnTo>
                    <a:pt x="613" y="288"/>
                  </a:lnTo>
                  <a:lnTo>
                    <a:pt x="612" y="291"/>
                  </a:lnTo>
                  <a:lnTo>
                    <a:pt x="612" y="291"/>
                  </a:lnTo>
                  <a:lnTo>
                    <a:pt x="607" y="292"/>
                  </a:lnTo>
                  <a:lnTo>
                    <a:pt x="605" y="292"/>
                  </a:lnTo>
                  <a:lnTo>
                    <a:pt x="603" y="293"/>
                  </a:lnTo>
                  <a:lnTo>
                    <a:pt x="603" y="293"/>
                  </a:lnTo>
                  <a:lnTo>
                    <a:pt x="599" y="297"/>
                  </a:lnTo>
                  <a:lnTo>
                    <a:pt x="599" y="297"/>
                  </a:lnTo>
                  <a:lnTo>
                    <a:pt x="597" y="300"/>
                  </a:lnTo>
                  <a:lnTo>
                    <a:pt x="594" y="305"/>
                  </a:lnTo>
                  <a:lnTo>
                    <a:pt x="594" y="305"/>
                  </a:lnTo>
                  <a:lnTo>
                    <a:pt x="592" y="307"/>
                  </a:lnTo>
                  <a:lnTo>
                    <a:pt x="591" y="308"/>
                  </a:lnTo>
                  <a:lnTo>
                    <a:pt x="591" y="312"/>
                  </a:lnTo>
                  <a:lnTo>
                    <a:pt x="591" y="312"/>
                  </a:lnTo>
                  <a:lnTo>
                    <a:pt x="590" y="312"/>
                  </a:lnTo>
                  <a:lnTo>
                    <a:pt x="588" y="310"/>
                  </a:lnTo>
                  <a:lnTo>
                    <a:pt x="587" y="308"/>
                  </a:lnTo>
                  <a:lnTo>
                    <a:pt x="585" y="307"/>
                  </a:lnTo>
                  <a:lnTo>
                    <a:pt x="585" y="307"/>
                  </a:lnTo>
                  <a:lnTo>
                    <a:pt x="584" y="308"/>
                  </a:lnTo>
                  <a:lnTo>
                    <a:pt x="584" y="310"/>
                  </a:lnTo>
                  <a:lnTo>
                    <a:pt x="583" y="311"/>
                  </a:lnTo>
                  <a:lnTo>
                    <a:pt x="581" y="311"/>
                  </a:lnTo>
                  <a:lnTo>
                    <a:pt x="581" y="311"/>
                  </a:lnTo>
                  <a:lnTo>
                    <a:pt x="585" y="315"/>
                  </a:lnTo>
                  <a:lnTo>
                    <a:pt x="587" y="320"/>
                  </a:lnTo>
                  <a:lnTo>
                    <a:pt x="588" y="332"/>
                  </a:lnTo>
                  <a:lnTo>
                    <a:pt x="588" y="332"/>
                  </a:lnTo>
                  <a:lnTo>
                    <a:pt x="586" y="331"/>
                  </a:lnTo>
                  <a:lnTo>
                    <a:pt x="586" y="332"/>
                  </a:lnTo>
                  <a:lnTo>
                    <a:pt x="585" y="334"/>
                  </a:lnTo>
                  <a:lnTo>
                    <a:pt x="585" y="334"/>
                  </a:lnTo>
                  <a:lnTo>
                    <a:pt x="584" y="334"/>
                  </a:lnTo>
                  <a:lnTo>
                    <a:pt x="581" y="334"/>
                  </a:lnTo>
                  <a:lnTo>
                    <a:pt x="581" y="334"/>
                  </a:lnTo>
                  <a:lnTo>
                    <a:pt x="579" y="338"/>
                  </a:lnTo>
                  <a:lnTo>
                    <a:pt x="579" y="338"/>
                  </a:lnTo>
                  <a:lnTo>
                    <a:pt x="574" y="342"/>
                  </a:lnTo>
                  <a:lnTo>
                    <a:pt x="574" y="342"/>
                  </a:lnTo>
                  <a:lnTo>
                    <a:pt x="571" y="342"/>
                  </a:lnTo>
                  <a:lnTo>
                    <a:pt x="569" y="344"/>
                  </a:lnTo>
                  <a:lnTo>
                    <a:pt x="567" y="344"/>
                  </a:lnTo>
                  <a:lnTo>
                    <a:pt x="567" y="344"/>
                  </a:lnTo>
                  <a:lnTo>
                    <a:pt x="565" y="345"/>
                  </a:lnTo>
                  <a:lnTo>
                    <a:pt x="564" y="347"/>
                  </a:lnTo>
                  <a:lnTo>
                    <a:pt x="561" y="352"/>
                  </a:lnTo>
                  <a:lnTo>
                    <a:pt x="561" y="352"/>
                  </a:lnTo>
                  <a:lnTo>
                    <a:pt x="559" y="353"/>
                  </a:lnTo>
                  <a:lnTo>
                    <a:pt x="558" y="354"/>
                  </a:lnTo>
                  <a:lnTo>
                    <a:pt x="556" y="356"/>
                  </a:lnTo>
                  <a:lnTo>
                    <a:pt x="553" y="356"/>
                  </a:lnTo>
                  <a:lnTo>
                    <a:pt x="553" y="356"/>
                  </a:lnTo>
                  <a:lnTo>
                    <a:pt x="553" y="361"/>
                  </a:lnTo>
                  <a:lnTo>
                    <a:pt x="553" y="367"/>
                  </a:lnTo>
                  <a:lnTo>
                    <a:pt x="553" y="372"/>
                  </a:lnTo>
                  <a:lnTo>
                    <a:pt x="554" y="373"/>
                  </a:lnTo>
                  <a:lnTo>
                    <a:pt x="557" y="374"/>
                  </a:lnTo>
                  <a:lnTo>
                    <a:pt x="557" y="374"/>
                  </a:lnTo>
                  <a:lnTo>
                    <a:pt x="556" y="378"/>
                  </a:lnTo>
                  <a:lnTo>
                    <a:pt x="557" y="380"/>
                  </a:lnTo>
                  <a:lnTo>
                    <a:pt x="558" y="383"/>
                  </a:lnTo>
                  <a:lnTo>
                    <a:pt x="558" y="388"/>
                  </a:lnTo>
                  <a:lnTo>
                    <a:pt x="558" y="388"/>
                  </a:lnTo>
                  <a:lnTo>
                    <a:pt x="558" y="389"/>
                  </a:lnTo>
                  <a:lnTo>
                    <a:pt x="559" y="389"/>
                  </a:lnTo>
                  <a:lnTo>
                    <a:pt x="561" y="389"/>
                  </a:lnTo>
                  <a:lnTo>
                    <a:pt x="561" y="389"/>
                  </a:lnTo>
                  <a:lnTo>
                    <a:pt x="560" y="393"/>
                  </a:lnTo>
                  <a:lnTo>
                    <a:pt x="560" y="395"/>
                  </a:lnTo>
                  <a:lnTo>
                    <a:pt x="561" y="397"/>
                  </a:lnTo>
                  <a:lnTo>
                    <a:pt x="561" y="401"/>
                  </a:lnTo>
                  <a:lnTo>
                    <a:pt x="561" y="401"/>
                  </a:lnTo>
                  <a:lnTo>
                    <a:pt x="558" y="401"/>
                  </a:lnTo>
                  <a:lnTo>
                    <a:pt x="554" y="403"/>
                  </a:lnTo>
                  <a:lnTo>
                    <a:pt x="554" y="403"/>
                  </a:lnTo>
                  <a:lnTo>
                    <a:pt x="553" y="403"/>
                  </a:lnTo>
                  <a:lnTo>
                    <a:pt x="553" y="402"/>
                  </a:lnTo>
                  <a:lnTo>
                    <a:pt x="553" y="399"/>
                  </a:lnTo>
                  <a:lnTo>
                    <a:pt x="553" y="399"/>
                  </a:lnTo>
                  <a:lnTo>
                    <a:pt x="552" y="399"/>
                  </a:lnTo>
                  <a:lnTo>
                    <a:pt x="551" y="399"/>
                  </a:lnTo>
                  <a:lnTo>
                    <a:pt x="549" y="397"/>
                  </a:lnTo>
                  <a:lnTo>
                    <a:pt x="549" y="397"/>
                  </a:lnTo>
                  <a:lnTo>
                    <a:pt x="547" y="395"/>
                  </a:lnTo>
                  <a:lnTo>
                    <a:pt x="547" y="394"/>
                  </a:lnTo>
                  <a:lnTo>
                    <a:pt x="545" y="394"/>
                  </a:lnTo>
                  <a:lnTo>
                    <a:pt x="545" y="394"/>
                  </a:lnTo>
                  <a:lnTo>
                    <a:pt x="546" y="389"/>
                  </a:lnTo>
                  <a:lnTo>
                    <a:pt x="545" y="387"/>
                  </a:lnTo>
                  <a:lnTo>
                    <a:pt x="543" y="387"/>
                  </a:lnTo>
                  <a:lnTo>
                    <a:pt x="543" y="387"/>
                  </a:lnTo>
                  <a:lnTo>
                    <a:pt x="544" y="382"/>
                  </a:lnTo>
                  <a:lnTo>
                    <a:pt x="543" y="379"/>
                  </a:lnTo>
                  <a:lnTo>
                    <a:pt x="542" y="376"/>
                  </a:lnTo>
                  <a:lnTo>
                    <a:pt x="540" y="373"/>
                  </a:lnTo>
                  <a:lnTo>
                    <a:pt x="540" y="373"/>
                  </a:lnTo>
                  <a:lnTo>
                    <a:pt x="539" y="373"/>
                  </a:lnTo>
                  <a:lnTo>
                    <a:pt x="538" y="374"/>
                  </a:lnTo>
                  <a:lnTo>
                    <a:pt x="538" y="374"/>
                  </a:lnTo>
                  <a:lnTo>
                    <a:pt x="538" y="371"/>
                  </a:lnTo>
                  <a:lnTo>
                    <a:pt x="538" y="371"/>
                  </a:lnTo>
                  <a:lnTo>
                    <a:pt x="531" y="372"/>
                  </a:lnTo>
                  <a:lnTo>
                    <a:pt x="527" y="372"/>
                  </a:lnTo>
                  <a:lnTo>
                    <a:pt x="525" y="371"/>
                  </a:lnTo>
                  <a:lnTo>
                    <a:pt x="525" y="371"/>
                  </a:lnTo>
                  <a:lnTo>
                    <a:pt x="524" y="369"/>
                  </a:lnTo>
                  <a:lnTo>
                    <a:pt x="522" y="368"/>
                  </a:lnTo>
                  <a:lnTo>
                    <a:pt x="522" y="368"/>
                  </a:lnTo>
                  <a:lnTo>
                    <a:pt x="519" y="368"/>
                  </a:lnTo>
                  <a:lnTo>
                    <a:pt x="516" y="369"/>
                  </a:lnTo>
                  <a:lnTo>
                    <a:pt x="516" y="369"/>
                  </a:lnTo>
                  <a:lnTo>
                    <a:pt x="518" y="367"/>
                  </a:lnTo>
                  <a:lnTo>
                    <a:pt x="518" y="366"/>
                  </a:lnTo>
                  <a:lnTo>
                    <a:pt x="516" y="366"/>
                  </a:lnTo>
                  <a:lnTo>
                    <a:pt x="516" y="366"/>
                  </a:lnTo>
                  <a:lnTo>
                    <a:pt x="515" y="367"/>
                  </a:lnTo>
                  <a:lnTo>
                    <a:pt x="513" y="368"/>
                  </a:lnTo>
                  <a:lnTo>
                    <a:pt x="513" y="368"/>
                  </a:lnTo>
                  <a:lnTo>
                    <a:pt x="506" y="368"/>
                  </a:lnTo>
                  <a:lnTo>
                    <a:pt x="503" y="367"/>
                  </a:lnTo>
                  <a:lnTo>
                    <a:pt x="499" y="366"/>
                  </a:lnTo>
                  <a:lnTo>
                    <a:pt x="499" y="366"/>
                  </a:lnTo>
                  <a:lnTo>
                    <a:pt x="498" y="367"/>
                  </a:lnTo>
                  <a:lnTo>
                    <a:pt x="498" y="369"/>
                  </a:lnTo>
                  <a:lnTo>
                    <a:pt x="498" y="374"/>
                  </a:lnTo>
                  <a:lnTo>
                    <a:pt x="498" y="374"/>
                  </a:lnTo>
                  <a:lnTo>
                    <a:pt x="484" y="372"/>
                  </a:lnTo>
                  <a:lnTo>
                    <a:pt x="470" y="371"/>
                  </a:lnTo>
                  <a:lnTo>
                    <a:pt x="470" y="371"/>
                  </a:lnTo>
                  <a:lnTo>
                    <a:pt x="469" y="372"/>
                  </a:lnTo>
                  <a:lnTo>
                    <a:pt x="467" y="373"/>
                  </a:lnTo>
                  <a:lnTo>
                    <a:pt x="467" y="373"/>
                  </a:lnTo>
                  <a:lnTo>
                    <a:pt x="465" y="373"/>
                  </a:lnTo>
                  <a:lnTo>
                    <a:pt x="465" y="374"/>
                  </a:lnTo>
                  <a:lnTo>
                    <a:pt x="464" y="375"/>
                  </a:lnTo>
                  <a:lnTo>
                    <a:pt x="463" y="375"/>
                  </a:lnTo>
                  <a:lnTo>
                    <a:pt x="463" y="375"/>
                  </a:lnTo>
                  <a:lnTo>
                    <a:pt x="463" y="375"/>
                  </a:lnTo>
                  <a:lnTo>
                    <a:pt x="462" y="376"/>
                  </a:lnTo>
                  <a:lnTo>
                    <a:pt x="462" y="379"/>
                  </a:lnTo>
                  <a:lnTo>
                    <a:pt x="462" y="379"/>
                  </a:lnTo>
                  <a:lnTo>
                    <a:pt x="458" y="379"/>
                  </a:lnTo>
                  <a:lnTo>
                    <a:pt x="456" y="379"/>
                  </a:lnTo>
                  <a:lnTo>
                    <a:pt x="456" y="379"/>
                  </a:lnTo>
                  <a:lnTo>
                    <a:pt x="455" y="380"/>
                  </a:lnTo>
                  <a:lnTo>
                    <a:pt x="454" y="381"/>
                  </a:lnTo>
                  <a:lnTo>
                    <a:pt x="452" y="382"/>
                  </a:lnTo>
                  <a:lnTo>
                    <a:pt x="451" y="382"/>
                  </a:lnTo>
                  <a:lnTo>
                    <a:pt x="451" y="382"/>
                  </a:lnTo>
                  <a:lnTo>
                    <a:pt x="451" y="385"/>
                  </a:lnTo>
                  <a:lnTo>
                    <a:pt x="451" y="388"/>
                  </a:lnTo>
                  <a:lnTo>
                    <a:pt x="451" y="392"/>
                  </a:lnTo>
                  <a:lnTo>
                    <a:pt x="451" y="393"/>
                  </a:lnTo>
                  <a:lnTo>
                    <a:pt x="452" y="393"/>
                  </a:lnTo>
                  <a:lnTo>
                    <a:pt x="452" y="393"/>
                  </a:lnTo>
                  <a:lnTo>
                    <a:pt x="450" y="396"/>
                  </a:lnTo>
                  <a:lnTo>
                    <a:pt x="448" y="399"/>
                  </a:lnTo>
                  <a:lnTo>
                    <a:pt x="448" y="399"/>
                  </a:lnTo>
                  <a:lnTo>
                    <a:pt x="448" y="406"/>
                  </a:lnTo>
                  <a:lnTo>
                    <a:pt x="448" y="412"/>
                  </a:lnTo>
                  <a:lnTo>
                    <a:pt x="448" y="412"/>
                  </a:lnTo>
                  <a:lnTo>
                    <a:pt x="449" y="414"/>
                  </a:lnTo>
                  <a:lnTo>
                    <a:pt x="449" y="416"/>
                  </a:lnTo>
                  <a:lnTo>
                    <a:pt x="449" y="416"/>
                  </a:lnTo>
                  <a:lnTo>
                    <a:pt x="450" y="422"/>
                  </a:lnTo>
                  <a:lnTo>
                    <a:pt x="449" y="426"/>
                  </a:lnTo>
                  <a:lnTo>
                    <a:pt x="448" y="428"/>
                  </a:lnTo>
                  <a:lnTo>
                    <a:pt x="448" y="428"/>
                  </a:lnTo>
                  <a:lnTo>
                    <a:pt x="448" y="429"/>
                  </a:lnTo>
                  <a:lnTo>
                    <a:pt x="450" y="429"/>
                  </a:lnTo>
                  <a:lnTo>
                    <a:pt x="451" y="429"/>
                  </a:lnTo>
                  <a:lnTo>
                    <a:pt x="452" y="429"/>
                  </a:lnTo>
                  <a:lnTo>
                    <a:pt x="452" y="429"/>
                  </a:lnTo>
                  <a:lnTo>
                    <a:pt x="451" y="430"/>
                  </a:lnTo>
                  <a:lnTo>
                    <a:pt x="451" y="433"/>
                  </a:lnTo>
                  <a:lnTo>
                    <a:pt x="451" y="433"/>
                  </a:lnTo>
                  <a:lnTo>
                    <a:pt x="452" y="434"/>
                  </a:lnTo>
                  <a:lnTo>
                    <a:pt x="452" y="434"/>
                  </a:lnTo>
                  <a:lnTo>
                    <a:pt x="454" y="435"/>
                  </a:lnTo>
                  <a:lnTo>
                    <a:pt x="456" y="435"/>
                  </a:lnTo>
                  <a:lnTo>
                    <a:pt x="456" y="435"/>
                  </a:lnTo>
                  <a:lnTo>
                    <a:pt x="456" y="437"/>
                  </a:lnTo>
                  <a:lnTo>
                    <a:pt x="456" y="439"/>
                  </a:lnTo>
                  <a:lnTo>
                    <a:pt x="456" y="439"/>
                  </a:lnTo>
                  <a:lnTo>
                    <a:pt x="457" y="439"/>
                  </a:lnTo>
                  <a:lnTo>
                    <a:pt x="457" y="439"/>
                  </a:lnTo>
                  <a:lnTo>
                    <a:pt x="457" y="440"/>
                  </a:lnTo>
                  <a:lnTo>
                    <a:pt x="457" y="442"/>
                  </a:lnTo>
                  <a:lnTo>
                    <a:pt x="457" y="442"/>
                  </a:lnTo>
                  <a:lnTo>
                    <a:pt x="460" y="444"/>
                  </a:lnTo>
                  <a:lnTo>
                    <a:pt x="461" y="446"/>
                  </a:lnTo>
                  <a:lnTo>
                    <a:pt x="462" y="448"/>
                  </a:lnTo>
                  <a:lnTo>
                    <a:pt x="462" y="448"/>
                  </a:lnTo>
                  <a:lnTo>
                    <a:pt x="470" y="448"/>
                  </a:lnTo>
                  <a:lnTo>
                    <a:pt x="477" y="448"/>
                  </a:lnTo>
                  <a:lnTo>
                    <a:pt x="482" y="447"/>
                  </a:lnTo>
                  <a:lnTo>
                    <a:pt x="488" y="448"/>
                  </a:lnTo>
                  <a:lnTo>
                    <a:pt x="488" y="448"/>
                  </a:lnTo>
                  <a:lnTo>
                    <a:pt x="489" y="447"/>
                  </a:lnTo>
                  <a:lnTo>
                    <a:pt x="490" y="444"/>
                  </a:lnTo>
                  <a:lnTo>
                    <a:pt x="490" y="444"/>
                  </a:lnTo>
                  <a:lnTo>
                    <a:pt x="492" y="442"/>
                  </a:lnTo>
                  <a:lnTo>
                    <a:pt x="495" y="437"/>
                  </a:lnTo>
                  <a:lnTo>
                    <a:pt x="495" y="437"/>
                  </a:lnTo>
                  <a:lnTo>
                    <a:pt x="496" y="435"/>
                  </a:lnTo>
                  <a:lnTo>
                    <a:pt x="496" y="434"/>
                  </a:lnTo>
                  <a:lnTo>
                    <a:pt x="495" y="434"/>
                  </a:lnTo>
                  <a:lnTo>
                    <a:pt x="495" y="434"/>
                  </a:lnTo>
                  <a:lnTo>
                    <a:pt x="499" y="430"/>
                  </a:lnTo>
                  <a:lnTo>
                    <a:pt x="505" y="428"/>
                  </a:lnTo>
                  <a:lnTo>
                    <a:pt x="512" y="428"/>
                  </a:lnTo>
                  <a:lnTo>
                    <a:pt x="519" y="429"/>
                  </a:lnTo>
                  <a:lnTo>
                    <a:pt x="519" y="429"/>
                  </a:lnTo>
                  <a:lnTo>
                    <a:pt x="517" y="433"/>
                  </a:lnTo>
                  <a:lnTo>
                    <a:pt x="515" y="436"/>
                  </a:lnTo>
                  <a:lnTo>
                    <a:pt x="513" y="440"/>
                  </a:lnTo>
                  <a:lnTo>
                    <a:pt x="511" y="443"/>
                  </a:lnTo>
                  <a:lnTo>
                    <a:pt x="511" y="443"/>
                  </a:lnTo>
                  <a:lnTo>
                    <a:pt x="511" y="446"/>
                  </a:lnTo>
                  <a:lnTo>
                    <a:pt x="511" y="448"/>
                  </a:lnTo>
                  <a:lnTo>
                    <a:pt x="512" y="449"/>
                  </a:lnTo>
                  <a:lnTo>
                    <a:pt x="512" y="451"/>
                  </a:lnTo>
                  <a:lnTo>
                    <a:pt x="512" y="451"/>
                  </a:lnTo>
                  <a:lnTo>
                    <a:pt x="510" y="453"/>
                  </a:lnTo>
                  <a:lnTo>
                    <a:pt x="509" y="454"/>
                  </a:lnTo>
                  <a:lnTo>
                    <a:pt x="506" y="458"/>
                  </a:lnTo>
                  <a:lnTo>
                    <a:pt x="506" y="458"/>
                  </a:lnTo>
                  <a:lnTo>
                    <a:pt x="505" y="461"/>
                  </a:lnTo>
                  <a:lnTo>
                    <a:pt x="504" y="461"/>
                  </a:lnTo>
                  <a:lnTo>
                    <a:pt x="504" y="461"/>
                  </a:lnTo>
                  <a:lnTo>
                    <a:pt x="505" y="462"/>
                  </a:lnTo>
                  <a:lnTo>
                    <a:pt x="505" y="462"/>
                  </a:lnTo>
                  <a:lnTo>
                    <a:pt x="508" y="462"/>
                  </a:lnTo>
                  <a:lnTo>
                    <a:pt x="510" y="463"/>
                  </a:lnTo>
                  <a:lnTo>
                    <a:pt x="510" y="463"/>
                  </a:lnTo>
                  <a:lnTo>
                    <a:pt x="509" y="465"/>
                  </a:lnTo>
                  <a:lnTo>
                    <a:pt x="509" y="465"/>
                  </a:lnTo>
                  <a:lnTo>
                    <a:pt x="511" y="465"/>
                  </a:lnTo>
                  <a:lnTo>
                    <a:pt x="513" y="464"/>
                  </a:lnTo>
                  <a:lnTo>
                    <a:pt x="516" y="463"/>
                  </a:lnTo>
                  <a:lnTo>
                    <a:pt x="519" y="464"/>
                  </a:lnTo>
                  <a:lnTo>
                    <a:pt x="519" y="464"/>
                  </a:lnTo>
                  <a:lnTo>
                    <a:pt x="519" y="465"/>
                  </a:lnTo>
                  <a:lnTo>
                    <a:pt x="520" y="467"/>
                  </a:lnTo>
                  <a:lnTo>
                    <a:pt x="522" y="467"/>
                  </a:lnTo>
                  <a:lnTo>
                    <a:pt x="522" y="469"/>
                  </a:lnTo>
                  <a:lnTo>
                    <a:pt x="522" y="469"/>
                  </a:lnTo>
                  <a:lnTo>
                    <a:pt x="527" y="468"/>
                  </a:lnTo>
                  <a:lnTo>
                    <a:pt x="531" y="468"/>
                  </a:lnTo>
                  <a:lnTo>
                    <a:pt x="535" y="470"/>
                  </a:lnTo>
                  <a:lnTo>
                    <a:pt x="540" y="470"/>
                  </a:lnTo>
                  <a:lnTo>
                    <a:pt x="540" y="470"/>
                  </a:lnTo>
                  <a:lnTo>
                    <a:pt x="539" y="471"/>
                  </a:lnTo>
                  <a:lnTo>
                    <a:pt x="539" y="474"/>
                  </a:lnTo>
                  <a:lnTo>
                    <a:pt x="540" y="476"/>
                  </a:lnTo>
                  <a:lnTo>
                    <a:pt x="540" y="478"/>
                  </a:lnTo>
                  <a:lnTo>
                    <a:pt x="539" y="480"/>
                  </a:lnTo>
                  <a:lnTo>
                    <a:pt x="538" y="481"/>
                  </a:lnTo>
                  <a:lnTo>
                    <a:pt x="538" y="481"/>
                  </a:lnTo>
                  <a:lnTo>
                    <a:pt x="539" y="485"/>
                  </a:lnTo>
                  <a:lnTo>
                    <a:pt x="539" y="490"/>
                  </a:lnTo>
                  <a:lnTo>
                    <a:pt x="538" y="498"/>
                  </a:lnTo>
                  <a:lnTo>
                    <a:pt x="538" y="498"/>
                  </a:lnTo>
                  <a:lnTo>
                    <a:pt x="538" y="501"/>
                  </a:lnTo>
                  <a:lnTo>
                    <a:pt x="539" y="502"/>
                  </a:lnTo>
                  <a:lnTo>
                    <a:pt x="544" y="502"/>
                  </a:lnTo>
                  <a:lnTo>
                    <a:pt x="544" y="502"/>
                  </a:lnTo>
                  <a:lnTo>
                    <a:pt x="544" y="503"/>
                  </a:lnTo>
                  <a:lnTo>
                    <a:pt x="545" y="504"/>
                  </a:lnTo>
                  <a:lnTo>
                    <a:pt x="546" y="505"/>
                  </a:lnTo>
                  <a:lnTo>
                    <a:pt x="547" y="507"/>
                  </a:lnTo>
                  <a:lnTo>
                    <a:pt x="547" y="507"/>
                  </a:lnTo>
                  <a:lnTo>
                    <a:pt x="547" y="508"/>
                  </a:lnTo>
                  <a:lnTo>
                    <a:pt x="550" y="508"/>
                  </a:lnTo>
                  <a:lnTo>
                    <a:pt x="551" y="508"/>
                  </a:lnTo>
                  <a:lnTo>
                    <a:pt x="552" y="510"/>
                  </a:lnTo>
                  <a:lnTo>
                    <a:pt x="552" y="510"/>
                  </a:lnTo>
                  <a:lnTo>
                    <a:pt x="554" y="509"/>
                  </a:lnTo>
                  <a:lnTo>
                    <a:pt x="557" y="508"/>
                  </a:lnTo>
                  <a:lnTo>
                    <a:pt x="561" y="508"/>
                  </a:lnTo>
                  <a:lnTo>
                    <a:pt x="567" y="509"/>
                  </a:lnTo>
                  <a:lnTo>
                    <a:pt x="571" y="508"/>
                  </a:lnTo>
                  <a:lnTo>
                    <a:pt x="571" y="508"/>
                  </a:lnTo>
                  <a:lnTo>
                    <a:pt x="571" y="511"/>
                  </a:lnTo>
                  <a:lnTo>
                    <a:pt x="571" y="511"/>
                  </a:lnTo>
                  <a:lnTo>
                    <a:pt x="576" y="510"/>
                  </a:lnTo>
                  <a:lnTo>
                    <a:pt x="578" y="510"/>
                  </a:lnTo>
                  <a:lnTo>
                    <a:pt x="579" y="512"/>
                  </a:lnTo>
                  <a:lnTo>
                    <a:pt x="579" y="512"/>
                  </a:lnTo>
                  <a:lnTo>
                    <a:pt x="580" y="511"/>
                  </a:lnTo>
                  <a:lnTo>
                    <a:pt x="584" y="511"/>
                  </a:lnTo>
                  <a:lnTo>
                    <a:pt x="584" y="511"/>
                  </a:lnTo>
                  <a:lnTo>
                    <a:pt x="586" y="508"/>
                  </a:lnTo>
                  <a:lnTo>
                    <a:pt x="586" y="508"/>
                  </a:lnTo>
                  <a:lnTo>
                    <a:pt x="587" y="508"/>
                  </a:lnTo>
                  <a:lnTo>
                    <a:pt x="588" y="507"/>
                  </a:lnTo>
                  <a:lnTo>
                    <a:pt x="588" y="507"/>
                  </a:lnTo>
                  <a:lnTo>
                    <a:pt x="588" y="505"/>
                  </a:lnTo>
                  <a:lnTo>
                    <a:pt x="590" y="505"/>
                  </a:lnTo>
                  <a:lnTo>
                    <a:pt x="591" y="505"/>
                  </a:lnTo>
                  <a:lnTo>
                    <a:pt x="591" y="505"/>
                  </a:lnTo>
                  <a:lnTo>
                    <a:pt x="591" y="505"/>
                  </a:lnTo>
                  <a:lnTo>
                    <a:pt x="591" y="502"/>
                  </a:lnTo>
                  <a:lnTo>
                    <a:pt x="591" y="502"/>
                  </a:lnTo>
                  <a:lnTo>
                    <a:pt x="592" y="502"/>
                  </a:lnTo>
                  <a:lnTo>
                    <a:pt x="592" y="502"/>
                  </a:lnTo>
                  <a:lnTo>
                    <a:pt x="593" y="503"/>
                  </a:lnTo>
                  <a:lnTo>
                    <a:pt x="593" y="503"/>
                  </a:lnTo>
                  <a:lnTo>
                    <a:pt x="594" y="502"/>
                  </a:lnTo>
                  <a:lnTo>
                    <a:pt x="595" y="499"/>
                  </a:lnTo>
                  <a:lnTo>
                    <a:pt x="595" y="499"/>
                  </a:lnTo>
                  <a:lnTo>
                    <a:pt x="599" y="498"/>
                  </a:lnTo>
                  <a:lnTo>
                    <a:pt x="603" y="495"/>
                  </a:lnTo>
                  <a:lnTo>
                    <a:pt x="603" y="495"/>
                  </a:lnTo>
                  <a:lnTo>
                    <a:pt x="604" y="494"/>
                  </a:lnTo>
                  <a:lnTo>
                    <a:pt x="604" y="492"/>
                  </a:lnTo>
                  <a:lnTo>
                    <a:pt x="604" y="492"/>
                  </a:lnTo>
                  <a:lnTo>
                    <a:pt x="607" y="494"/>
                  </a:lnTo>
                  <a:lnTo>
                    <a:pt x="612" y="495"/>
                  </a:lnTo>
                  <a:lnTo>
                    <a:pt x="615" y="496"/>
                  </a:lnTo>
                  <a:lnTo>
                    <a:pt x="615" y="496"/>
                  </a:lnTo>
                  <a:lnTo>
                    <a:pt x="613" y="497"/>
                  </a:lnTo>
                  <a:lnTo>
                    <a:pt x="613" y="497"/>
                  </a:lnTo>
                  <a:lnTo>
                    <a:pt x="614" y="498"/>
                  </a:lnTo>
                  <a:lnTo>
                    <a:pt x="615" y="498"/>
                  </a:lnTo>
                  <a:lnTo>
                    <a:pt x="620" y="498"/>
                  </a:lnTo>
                  <a:lnTo>
                    <a:pt x="620" y="498"/>
                  </a:lnTo>
                  <a:lnTo>
                    <a:pt x="620" y="498"/>
                  </a:lnTo>
                  <a:lnTo>
                    <a:pt x="621" y="497"/>
                  </a:lnTo>
                  <a:lnTo>
                    <a:pt x="621" y="495"/>
                  </a:lnTo>
                  <a:lnTo>
                    <a:pt x="621" y="495"/>
                  </a:lnTo>
                  <a:lnTo>
                    <a:pt x="634" y="495"/>
                  </a:lnTo>
                  <a:lnTo>
                    <a:pt x="634" y="495"/>
                  </a:lnTo>
                  <a:lnTo>
                    <a:pt x="633" y="497"/>
                  </a:lnTo>
                  <a:lnTo>
                    <a:pt x="634" y="498"/>
                  </a:lnTo>
                  <a:lnTo>
                    <a:pt x="637" y="499"/>
                  </a:lnTo>
                  <a:lnTo>
                    <a:pt x="641" y="499"/>
                  </a:lnTo>
                  <a:lnTo>
                    <a:pt x="645" y="499"/>
                  </a:lnTo>
                  <a:lnTo>
                    <a:pt x="645" y="499"/>
                  </a:lnTo>
                  <a:lnTo>
                    <a:pt x="645" y="501"/>
                  </a:lnTo>
                  <a:lnTo>
                    <a:pt x="646" y="502"/>
                  </a:lnTo>
                  <a:lnTo>
                    <a:pt x="646" y="502"/>
                  </a:lnTo>
                  <a:lnTo>
                    <a:pt x="648" y="502"/>
                  </a:lnTo>
                  <a:lnTo>
                    <a:pt x="649" y="503"/>
                  </a:lnTo>
                  <a:lnTo>
                    <a:pt x="649" y="503"/>
                  </a:lnTo>
                  <a:lnTo>
                    <a:pt x="653" y="503"/>
                  </a:lnTo>
                  <a:lnTo>
                    <a:pt x="656" y="502"/>
                  </a:lnTo>
                  <a:lnTo>
                    <a:pt x="656" y="502"/>
                  </a:lnTo>
                  <a:lnTo>
                    <a:pt x="662" y="502"/>
                  </a:lnTo>
                  <a:lnTo>
                    <a:pt x="668" y="502"/>
                  </a:lnTo>
                  <a:lnTo>
                    <a:pt x="680" y="503"/>
                  </a:lnTo>
                  <a:lnTo>
                    <a:pt x="680" y="503"/>
                  </a:lnTo>
                  <a:lnTo>
                    <a:pt x="680" y="505"/>
                  </a:lnTo>
                  <a:lnTo>
                    <a:pt x="680" y="507"/>
                  </a:lnTo>
                  <a:lnTo>
                    <a:pt x="681" y="508"/>
                  </a:lnTo>
                  <a:lnTo>
                    <a:pt x="681" y="507"/>
                  </a:lnTo>
                  <a:lnTo>
                    <a:pt x="681" y="507"/>
                  </a:lnTo>
                  <a:lnTo>
                    <a:pt x="682" y="507"/>
                  </a:lnTo>
                  <a:lnTo>
                    <a:pt x="682" y="508"/>
                  </a:lnTo>
                  <a:lnTo>
                    <a:pt x="681" y="508"/>
                  </a:lnTo>
                  <a:lnTo>
                    <a:pt x="681" y="508"/>
                  </a:lnTo>
                  <a:lnTo>
                    <a:pt x="682" y="510"/>
                  </a:lnTo>
                  <a:lnTo>
                    <a:pt x="683" y="510"/>
                  </a:lnTo>
                  <a:lnTo>
                    <a:pt x="686" y="510"/>
                  </a:lnTo>
                  <a:lnTo>
                    <a:pt x="687" y="511"/>
                  </a:lnTo>
                  <a:lnTo>
                    <a:pt x="687" y="511"/>
                  </a:lnTo>
                  <a:lnTo>
                    <a:pt x="687" y="515"/>
                  </a:lnTo>
                  <a:lnTo>
                    <a:pt x="687" y="515"/>
                  </a:lnTo>
                  <a:lnTo>
                    <a:pt x="690" y="515"/>
                  </a:lnTo>
                  <a:lnTo>
                    <a:pt x="694" y="515"/>
                  </a:lnTo>
                  <a:lnTo>
                    <a:pt x="694" y="515"/>
                  </a:lnTo>
                  <a:lnTo>
                    <a:pt x="693" y="516"/>
                  </a:lnTo>
                  <a:lnTo>
                    <a:pt x="694" y="518"/>
                  </a:lnTo>
                  <a:lnTo>
                    <a:pt x="696" y="521"/>
                  </a:lnTo>
                  <a:lnTo>
                    <a:pt x="696" y="521"/>
                  </a:lnTo>
                  <a:lnTo>
                    <a:pt x="701" y="524"/>
                  </a:lnTo>
                  <a:lnTo>
                    <a:pt x="703" y="529"/>
                  </a:lnTo>
                  <a:lnTo>
                    <a:pt x="703" y="529"/>
                  </a:lnTo>
                  <a:lnTo>
                    <a:pt x="709" y="529"/>
                  </a:lnTo>
                  <a:lnTo>
                    <a:pt x="715" y="530"/>
                  </a:lnTo>
                  <a:lnTo>
                    <a:pt x="720" y="531"/>
                  </a:lnTo>
                  <a:lnTo>
                    <a:pt x="726" y="530"/>
                  </a:lnTo>
                  <a:lnTo>
                    <a:pt x="726" y="530"/>
                  </a:lnTo>
                  <a:lnTo>
                    <a:pt x="724" y="532"/>
                  </a:lnTo>
                  <a:lnTo>
                    <a:pt x="726" y="532"/>
                  </a:lnTo>
                  <a:lnTo>
                    <a:pt x="728" y="533"/>
                  </a:lnTo>
                  <a:lnTo>
                    <a:pt x="731" y="533"/>
                  </a:lnTo>
                  <a:lnTo>
                    <a:pt x="731" y="535"/>
                  </a:lnTo>
                  <a:lnTo>
                    <a:pt x="731" y="536"/>
                  </a:lnTo>
                  <a:lnTo>
                    <a:pt x="731" y="536"/>
                  </a:lnTo>
                  <a:lnTo>
                    <a:pt x="734" y="536"/>
                  </a:lnTo>
                  <a:lnTo>
                    <a:pt x="735" y="536"/>
                  </a:lnTo>
                  <a:lnTo>
                    <a:pt x="737" y="538"/>
                  </a:lnTo>
                  <a:lnTo>
                    <a:pt x="738" y="539"/>
                  </a:lnTo>
                  <a:lnTo>
                    <a:pt x="741" y="541"/>
                  </a:lnTo>
                  <a:lnTo>
                    <a:pt x="741" y="541"/>
                  </a:lnTo>
                  <a:lnTo>
                    <a:pt x="742" y="542"/>
                  </a:lnTo>
                  <a:lnTo>
                    <a:pt x="743" y="543"/>
                  </a:lnTo>
                  <a:lnTo>
                    <a:pt x="744" y="544"/>
                  </a:lnTo>
                  <a:lnTo>
                    <a:pt x="746" y="544"/>
                  </a:lnTo>
                  <a:lnTo>
                    <a:pt x="746" y="544"/>
                  </a:lnTo>
                  <a:lnTo>
                    <a:pt x="744" y="546"/>
                  </a:lnTo>
                  <a:lnTo>
                    <a:pt x="746" y="548"/>
                  </a:lnTo>
                  <a:lnTo>
                    <a:pt x="747" y="550"/>
                  </a:lnTo>
                  <a:lnTo>
                    <a:pt x="748" y="552"/>
                  </a:lnTo>
                  <a:lnTo>
                    <a:pt x="748" y="552"/>
                  </a:lnTo>
                  <a:lnTo>
                    <a:pt x="748" y="553"/>
                  </a:lnTo>
                  <a:lnTo>
                    <a:pt x="749" y="555"/>
                  </a:lnTo>
                  <a:lnTo>
                    <a:pt x="753" y="556"/>
                  </a:lnTo>
                  <a:lnTo>
                    <a:pt x="753" y="556"/>
                  </a:lnTo>
                  <a:lnTo>
                    <a:pt x="753" y="558"/>
                  </a:lnTo>
                  <a:lnTo>
                    <a:pt x="754" y="558"/>
                  </a:lnTo>
                  <a:lnTo>
                    <a:pt x="755" y="558"/>
                  </a:lnTo>
                  <a:lnTo>
                    <a:pt x="755" y="558"/>
                  </a:lnTo>
                  <a:lnTo>
                    <a:pt x="754" y="560"/>
                  </a:lnTo>
                  <a:lnTo>
                    <a:pt x="754" y="562"/>
                  </a:lnTo>
                  <a:lnTo>
                    <a:pt x="756" y="565"/>
                  </a:lnTo>
                  <a:lnTo>
                    <a:pt x="760" y="568"/>
                  </a:lnTo>
                  <a:lnTo>
                    <a:pt x="760" y="570"/>
                  </a:lnTo>
                  <a:lnTo>
                    <a:pt x="758" y="571"/>
                  </a:lnTo>
                  <a:lnTo>
                    <a:pt x="758" y="571"/>
                  </a:lnTo>
                  <a:lnTo>
                    <a:pt x="762" y="571"/>
                  </a:lnTo>
                  <a:lnTo>
                    <a:pt x="763" y="572"/>
                  </a:lnTo>
                  <a:lnTo>
                    <a:pt x="763" y="575"/>
                  </a:lnTo>
                  <a:lnTo>
                    <a:pt x="763" y="575"/>
                  </a:lnTo>
                  <a:lnTo>
                    <a:pt x="769" y="573"/>
                  </a:lnTo>
                  <a:lnTo>
                    <a:pt x="776" y="575"/>
                  </a:lnTo>
                  <a:lnTo>
                    <a:pt x="782" y="578"/>
                  </a:lnTo>
                  <a:lnTo>
                    <a:pt x="783" y="579"/>
                  </a:lnTo>
                  <a:lnTo>
                    <a:pt x="785" y="582"/>
                  </a:lnTo>
                  <a:lnTo>
                    <a:pt x="785" y="582"/>
                  </a:lnTo>
                  <a:lnTo>
                    <a:pt x="790" y="583"/>
                  </a:lnTo>
                  <a:lnTo>
                    <a:pt x="795" y="583"/>
                  </a:lnTo>
                  <a:lnTo>
                    <a:pt x="799" y="584"/>
                  </a:lnTo>
                  <a:lnTo>
                    <a:pt x="805" y="584"/>
                  </a:lnTo>
                  <a:lnTo>
                    <a:pt x="805" y="584"/>
                  </a:lnTo>
                  <a:lnTo>
                    <a:pt x="805" y="584"/>
                  </a:lnTo>
                  <a:lnTo>
                    <a:pt x="804" y="585"/>
                  </a:lnTo>
                  <a:lnTo>
                    <a:pt x="803" y="585"/>
                  </a:lnTo>
                  <a:lnTo>
                    <a:pt x="803" y="585"/>
                  </a:lnTo>
                  <a:lnTo>
                    <a:pt x="805" y="586"/>
                  </a:lnTo>
                  <a:lnTo>
                    <a:pt x="810" y="587"/>
                  </a:lnTo>
                  <a:lnTo>
                    <a:pt x="819" y="586"/>
                  </a:lnTo>
                  <a:lnTo>
                    <a:pt x="819" y="586"/>
                  </a:lnTo>
                  <a:lnTo>
                    <a:pt x="821" y="587"/>
                  </a:lnTo>
                  <a:lnTo>
                    <a:pt x="821" y="587"/>
                  </a:lnTo>
                  <a:lnTo>
                    <a:pt x="823" y="589"/>
                  </a:lnTo>
                  <a:lnTo>
                    <a:pt x="823" y="589"/>
                  </a:lnTo>
                  <a:lnTo>
                    <a:pt x="823" y="590"/>
                  </a:lnTo>
                  <a:lnTo>
                    <a:pt x="825" y="591"/>
                  </a:lnTo>
                  <a:lnTo>
                    <a:pt x="828" y="591"/>
                  </a:lnTo>
                  <a:lnTo>
                    <a:pt x="828" y="591"/>
                  </a:lnTo>
                  <a:lnTo>
                    <a:pt x="828" y="593"/>
                  </a:lnTo>
                  <a:lnTo>
                    <a:pt x="828" y="594"/>
                  </a:lnTo>
                  <a:lnTo>
                    <a:pt x="828" y="594"/>
                  </a:lnTo>
                  <a:lnTo>
                    <a:pt x="829" y="594"/>
                  </a:lnTo>
                  <a:lnTo>
                    <a:pt x="831" y="594"/>
                  </a:lnTo>
                  <a:lnTo>
                    <a:pt x="831" y="594"/>
                  </a:lnTo>
                  <a:lnTo>
                    <a:pt x="831" y="597"/>
                  </a:lnTo>
                  <a:lnTo>
                    <a:pt x="832" y="598"/>
                  </a:lnTo>
                  <a:lnTo>
                    <a:pt x="835" y="598"/>
                  </a:lnTo>
                  <a:lnTo>
                    <a:pt x="835" y="598"/>
                  </a:lnTo>
                  <a:lnTo>
                    <a:pt x="835" y="647"/>
                  </a:lnTo>
                  <a:lnTo>
                    <a:pt x="835" y="647"/>
                  </a:lnTo>
                  <a:lnTo>
                    <a:pt x="832" y="646"/>
                  </a:lnTo>
                  <a:lnTo>
                    <a:pt x="831" y="647"/>
                  </a:lnTo>
                  <a:lnTo>
                    <a:pt x="831" y="650"/>
                  </a:lnTo>
                  <a:lnTo>
                    <a:pt x="831" y="653"/>
                  </a:lnTo>
                  <a:lnTo>
                    <a:pt x="830" y="653"/>
                  </a:lnTo>
                  <a:lnTo>
                    <a:pt x="828" y="653"/>
                  </a:lnTo>
                  <a:lnTo>
                    <a:pt x="828" y="653"/>
                  </a:lnTo>
                  <a:lnTo>
                    <a:pt x="826" y="668"/>
                  </a:lnTo>
                  <a:lnTo>
                    <a:pt x="826" y="668"/>
                  </a:lnTo>
                  <a:lnTo>
                    <a:pt x="828" y="675"/>
                  </a:lnTo>
                  <a:lnTo>
                    <a:pt x="828" y="680"/>
                  </a:lnTo>
                  <a:lnTo>
                    <a:pt x="828" y="685"/>
                  </a:lnTo>
                  <a:lnTo>
                    <a:pt x="828" y="685"/>
                  </a:lnTo>
                  <a:lnTo>
                    <a:pt x="826" y="686"/>
                  </a:lnTo>
                  <a:lnTo>
                    <a:pt x="826" y="686"/>
                  </a:lnTo>
                  <a:lnTo>
                    <a:pt x="826" y="689"/>
                  </a:lnTo>
                  <a:lnTo>
                    <a:pt x="826" y="689"/>
                  </a:lnTo>
                  <a:lnTo>
                    <a:pt x="824" y="692"/>
                  </a:lnTo>
                  <a:lnTo>
                    <a:pt x="823" y="694"/>
                  </a:lnTo>
                  <a:lnTo>
                    <a:pt x="823" y="698"/>
                  </a:lnTo>
                  <a:lnTo>
                    <a:pt x="823" y="698"/>
                  </a:lnTo>
                  <a:lnTo>
                    <a:pt x="819" y="699"/>
                  </a:lnTo>
                  <a:lnTo>
                    <a:pt x="815" y="702"/>
                  </a:lnTo>
                  <a:lnTo>
                    <a:pt x="815" y="702"/>
                  </a:lnTo>
                  <a:lnTo>
                    <a:pt x="815" y="705"/>
                  </a:lnTo>
                  <a:lnTo>
                    <a:pt x="815" y="707"/>
                  </a:lnTo>
                  <a:lnTo>
                    <a:pt x="815" y="707"/>
                  </a:lnTo>
                  <a:lnTo>
                    <a:pt x="814" y="707"/>
                  </a:lnTo>
                  <a:lnTo>
                    <a:pt x="812" y="707"/>
                  </a:lnTo>
                  <a:lnTo>
                    <a:pt x="812" y="707"/>
                  </a:lnTo>
                  <a:lnTo>
                    <a:pt x="812" y="708"/>
                  </a:lnTo>
                  <a:lnTo>
                    <a:pt x="812" y="709"/>
                  </a:lnTo>
                  <a:lnTo>
                    <a:pt x="812" y="709"/>
                  </a:lnTo>
                  <a:lnTo>
                    <a:pt x="809" y="711"/>
                  </a:lnTo>
                  <a:lnTo>
                    <a:pt x="806" y="712"/>
                  </a:lnTo>
                  <a:lnTo>
                    <a:pt x="805" y="713"/>
                  </a:lnTo>
                  <a:lnTo>
                    <a:pt x="805" y="713"/>
                  </a:lnTo>
                  <a:lnTo>
                    <a:pt x="805" y="714"/>
                  </a:lnTo>
                  <a:lnTo>
                    <a:pt x="804" y="714"/>
                  </a:lnTo>
                  <a:lnTo>
                    <a:pt x="799" y="716"/>
                  </a:lnTo>
                  <a:lnTo>
                    <a:pt x="799" y="716"/>
                  </a:lnTo>
                  <a:lnTo>
                    <a:pt x="796" y="719"/>
                  </a:lnTo>
                  <a:lnTo>
                    <a:pt x="796" y="719"/>
                  </a:lnTo>
                  <a:lnTo>
                    <a:pt x="795" y="719"/>
                  </a:lnTo>
                  <a:lnTo>
                    <a:pt x="794" y="718"/>
                  </a:lnTo>
                  <a:lnTo>
                    <a:pt x="794" y="718"/>
                  </a:lnTo>
                  <a:lnTo>
                    <a:pt x="792" y="719"/>
                  </a:lnTo>
                  <a:lnTo>
                    <a:pt x="791" y="719"/>
                  </a:lnTo>
                  <a:lnTo>
                    <a:pt x="791" y="719"/>
                  </a:lnTo>
                  <a:lnTo>
                    <a:pt x="789" y="720"/>
                  </a:lnTo>
                  <a:lnTo>
                    <a:pt x="788" y="722"/>
                  </a:lnTo>
                  <a:lnTo>
                    <a:pt x="788" y="722"/>
                  </a:lnTo>
                  <a:lnTo>
                    <a:pt x="787" y="722"/>
                  </a:lnTo>
                  <a:lnTo>
                    <a:pt x="784" y="722"/>
                  </a:lnTo>
                  <a:lnTo>
                    <a:pt x="781" y="723"/>
                  </a:lnTo>
                  <a:lnTo>
                    <a:pt x="776" y="728"/>
                  </a:lnTo>
                  <a:lnTo>
                    <a:pt x="776" y="728"/>
                  </a:lnTo>
                  <a:lnTo>
                    <a:pt x="774" y="728"/>
                  </a:lnTo>
                  <a:lnTo>
                    <a:pt x="772" y="728"/>
                  </a:lnTo>
                  <a:lnTo>
                    <a:pt x="772" y="728"/>
                  </a:lnTo>
                  <a:lnTo>
                    <a:pt x="769" y="732"/>
                  </a:lnTo>
                  <a:lnTo>
                    <a:pt x="769" y="732"/>
                  </a:lnTo>
                  <a:lnTo>
                    <a:pt x="767" y="735"/>
                  </a:lnTo>
                  <a:lnTo>
                    <a:pt x="767" y="735"/>
                  </a:lnTo>
                  <a:lnTo>
                    <a:pt x="767" y="738"/>
                  </a:lnTo>
                  <a:lnTo>
                    <a:pt x="767" y="739"/>
                  </a:lnTo>
                  <a:lnTo>
                    <a:pt x="764" y="739"/>
                  </a:lnTo>
                  <a:lnTo>
                    <a:pt x="764" y="739"/>
                  </a:lnTo>
                  <a:lnTo>
                    <a:pt x="764" y="743"/>
                  </a:lnTo>
                  <a:lnTo>
                    <a:pt x="764" y="747"/>
                  </a:lnTo>
                  <a:lnTo>
                    <a:pt x="763" y="750"/>
                  </a:lnTo>
                  <a:lnTo>
                    <a:pt x="763" y="755"/>
                  </a:lnTo>
                  <a:lnTo>
                    <a:pt x="763" y="755"/>
                  </a:lnTo>
                  <a:lnTo>
                    <a:pt x="761" y="755"/>
                  </a:lnTo>
                  <a:lnTo>
                    <a:pt x="761" y="756"/>
                  </a:lnTo>
                  <a:lnTo>
                    <a:pt x="761" y="759"/>
                  </a:lnTo>
                  <a:lnTo>
                    <a:pt x="760" y="760"/>
                  </a:lnTo>
                  <a:lnTo>
                    <a:pt x="760" y="760"/>
                  </a:lnTo>
                  <a:lnTo>
                    <a:pt x="757" y="760"/>
                  </a:lnTo>
                  <a:lnTo>
                    <a:pt x="757" y="760"/>
                  </a:lnTo>
                  <a:lnTo>
                    <a:pt x="757" y="762"/>
                  </a:lnTo>
                  <a:lnTo>
                    <a:pt x="758" y="763"/>
                  </a:lnTo>
                  <a:lnTo>
                    <a:pt x="757" y="763"/>
                  </a:lnTo>
                  <a:lnTo>
                    <a:pt x="757" y="763"/>
                  </a:lnTo>
                  <a:lnTo>
                    <a:pt x="755" y="764"/>
                  </a:lnTo>
                  <a:lnTo>
                    <a:pt x="755" y="767"/>
                  </a:lnTo>
                  <a:lnTo>
                    <a:pt x="753" y="769"/>
                  </a:lnTo>
                  <a:lnTo>
                    <a:pt x="750" y="769"/>
                  </a:lnTo>
                  <a:lnTo>
                    <a:pt x="750" y="769"/>
                  </a:lnTo>
                  <a:lnTo>
                    <a:pt x="748" y="773"/>
                  </a:lnTo>
                  <a:lnTo>
                    <a:pt x="748" y="773"/>
                  </a:lnTo>
                  <a:lnTo>
                    <a:pt x="744" y="777"/>
                  </a:lnTo>
                  <a:lnTo>
                    <a:pt x="742" y="780"/>
                  </a:lnTo>
                  <a:lnTo>
                    <a:pt x="740" y="782"/>
                  </a:lnTo>
                  <a:lnTo>
                    <a:pt x="740" y="782"/>
                  </a:lnTo>
                  <a:lnTo>
                    <a:pt x="740" y="789"/>
                  </a:lnTo>
                  <a:lnTo>
                    <a:pt x="740" y="789"/>
                  </a:lnTo>
                  <a:lnTo>
                    <a:pt x="736" y="790"/>
                  </a:lnTo>
                  <a:lnTo>
                    <a:pt x="735" y="793"/>
                  </a:lnTo>
                  <a:lnTo>
                    <a:pt x="735" y="795"/>
                  </a:lnTo>
                  <a:lnTo>
                    <a:pt x="735" y="795"/>
                  </a:lnTo>
                  <a:lnTo>
                    <a:pt x="727" y="795"/>
                  </a:lnTo>
                  <a:lnTo>
                    <a:pt x="727" y="795"/>
                  </a:lnTo>
                  <a:lnTo>
                    <a:pt x="727" y="796"/>
                  </a:lnTo>
                  <a:lnTo>
                    <a:pt x="728" y="796"/>
                  </a:lnTo>
                  <a:lnTo>
                    <a:pt x="730" y="796"/>
                  </a:lnTo>
                  <a:lnTo>
                    <a:pt x="730" y="796"/>
                  </a:lnTo>
                  <a:lnTo>
                    <a:pt x="729" y="797"/>
                  </a:lnTo>
                  <a:lnTo>
                    <a:pt x="728" y="798"/>
                  </a:lnTo>
                  <a:lnTo>
                    <a:pt x="726" y="798"/>
                  </a:lnTo>
                  <a:lnTo>
                    <a:pt x="726" y="798"/>
                  </a:lnTo>
                  <a:lnTo>
                    <a:pt x="723" y="801"/>
                  </a:lnTo>
                  <a:lnTo>
                    <a:pt x="722" y="804"/>
                  </a:lnTo>
                  <a:lnTo>
                    <a:pt x="722" y="804"/>
                  </a:lnTo>
                  <a:lnTo>
                    <a:pt x="720" y="803"/>
                  </a:lnTo>
                  <a:lnTo>
                    <a:pt x="719" y="804"/>
                  </a:lnTo>
                  <a:lnTo>
                    <a:pt x="719" y="806"/>
                  </a:lnTo>
                  <a:lnTo>
                    <a:pt x="719" y="806"/>
                  </a:lnTo>
                  <a:lnTo>
                    <a:pt x="719" y="806"/>
                  </a:lnTo>
                  <a:lnTo>
                    <a:pt x="717" y="804"/>
                  </a:lnTo>
                  <a:lnTo>
                    <a:pt x="717" y="803"/>
                  </a:lnTo>
                  <a:lnTo>
                    <a:pt x="717" y="803"/>
                  </a:lnTo>
                  <a:lnTo>
                    <a:pt x="714" y="803"/>
                  </a:lnTo>
                  <a:lnTo>
                    <a:pt x="713" y="802"/>
                  </a:lnTo>
                  <a:lnTo>
                    <a:pt x="713" y="801"/>
                  </a:lnTo>
                  <a:lnTo>
                    <a:pt x="713" y="801"/>
                  </a:lnTo>
                  <a:lnTo>
                    <a:pt x="710" y="803"/>
                  </a:lnTo>
                  <a:lnTo>
                    <a:pt x="709" y="804"/>
                  </a:lnTo>
                  <a:lnTo>
                    <a:pt x="708" y="804"/>
                  </a:lnTo>
                  <a:lnTo>
                    <a:pt x="708" y="804"/>
                  </a:lnTo>
                  <a:lnTo>
                    <a:pt x="708" y="807"/>
                  </a:lnTo>
                  <a:lnTo>
                    <a:pt x="709" y="809"/>
                  </a:lnTo>
                  <a:lnTo>
                    <a:pt x="710" y="810"/>
                  </a:lnTo>
                  <a:lnTo>
                    <a:pt x="712" y="813"/>
                  </a:lnTo>
                  <a:lnTo>
                    <a:pt x="712" y="813"/>
                  </a:lnTo>
                  <a:lnTo>
                    <a:pt x="710" y="815"/>
                  </a:lnTo>
                  <a:lnTo>
                    <a:pt x="709" y="817"/>
                  </a:lnTo>
                  <a:lnTo>
                    <a:pt x="708" y="820"/>
                  </a:lnTo>
                  <a:lnTo>
                    <a:pt x="709" y="822"/>
                  </a:lnTo>
                  <a:lnTo>
                    <a:pt x="709" y="822"/>
                  </a:lnTo>
                  <a:lnTo>
                    <a:pt x="709" y="823"/>
                  </a:lnTo>
                  <a:lnTo>
                    <a:pt x="708" y="823"/>
                  </a:lnTo>
                  <a:lnTo>
                    <a:pt x="704" y="823"/>
                  </a:lnTo>
                  <a:lnTo>
                    <a:pt x="702" y="823"/>
                  </a:lnTo>
                  <a:lnTo>
                    <a:pt x="701" y="824"/>
                  </a:lnTo>
                  <a:lnTo>
                    <a:pt x="700" y="825"/>
                  </a:lnTo>
                  <a:lnTo>
                    <a:pt x="700" y="825"/>
                  </a:lnTo>
                  <a:lnTo>
                    <a:pt x="699" y="825"/>
                  </a:lnTo>
                  <a:lnTo>
                    <a:pt x="699" y="827"/>
                  </a:lnTo>
                  <a:lnTo>
                    <a:pt x="699" y="828"/>
                  </a:lnTo>
                  <a:lnTo>
                    <a:pt x="699" y="828"/>
                  </a:lnTo>
                  <a:lnTo>
                    <a:pt x="694" y="829"/>
                  </a:lnTo>
                  <a:lnTo>
                    <a:pt x="693" y="830"/>
                  </a:lnTo>
                  <a:lnTo>
                    <a:pt x="692" y="833"/>
                  </a:lnTo>
                  <a:lnTo>
                    <a:pt x="692" y="833"/>
                  </a:lnTo>
                  <a:lnTo>
                    <a:pt x="688" y="831"/>
                  </a:lnTo>
                  <a:lnTo>
                    <a:pt x="683" y="831"/>
                  </a:lnTo>
                  <a:lnTo>
                    <a:pt x="679" y="833"/>
                  </a:lnTo>
                  <a:lnTo>
                    <a:pt x="678" y="833"/>
                  </a:lnTo>
                  <a:lnTo>
                    <a:pt x="676" y="835"/>
                  </a:lnTo>
                  <a:lnTo>
                    <a:pt x="676" y="835"/>
                  </a:lnTo>
                  <a:lnTo>
                    <a:pt x="676" y="835"/>
                  </a:lnTo>
                  <a:lnTo>
                    <a:pt x="678" y="835"/>
                  </a:lnTo>
                  <a:lnTo>
                    <a:pt x="678" y="835"/>
                  </a:lnTo>
                  <a:lnTo>
                    <a:pt x="678" y="835"/>
                  </a:lnTo>
                  <a:lnTo>
                    <a:pt x="680" y="835"/>
                  </a:lnTo>
                  <a:lnTo>
                    <a:pt x="679" y="836"/>
                  </a:lnTo>
                  <a:lnTo>
                    <a:pt x="676" y="837"/>
                  </a:lnTo>
                  <a:lnTo>
                    <a:pt x="675" y="837"/>
                  </a:lnTo>
                  <a:lnTo>
                    <a:pt x="675" y="837"/>
                  </a:lnTo>
                  <a:lnTo>
                    <a:pt x="674" y="841"/>
                  </a:lnTo>
                  <a:lnTo>
                    <a:pt x="673" y="843"/>
                  </a:lnTo>
                  <a:lnTo>
                    <a:pt x="672" y="845"/>
                  </a:lnTo>
                  <a:lnTo>
                    <a:pt x="673" y="847"/>
                  </a:lnTo>
                  <a:lnTo>
                    <a:pt x="673" y="847"/>
                  </a:lnTo>
                  <a:lnTo>
                    <a:pt x="673" y="847"/>
                  </a:lnTo>
                  <a:lnTo>
                    <a:pt x="672" y="848"/>
                  </a:lnTo>
                  <a:lnTo>
                    <a:pt x="670" y="849"/>
                  </a:lnTo>
                  <a:lnTo>
                    <a:pt x="670" y="849"/>
                  </a:lnTo>
                  <a:lnTo>
                    <a:pt x="668" y="847"/>
                  </a:lnTo>
                  <a:lnTo>
                    <a:pt x="668" y="847"/>
                  </a:lnTo>
                  <a:lnTo>
                    <a:pt x="666" y="849"/>
                  </a:lnTo>
                  <a:lnTo>
                    <a:pt x="663" y="848"/>
                  </a:lnTo>
                  <a:lnTo>
                    <a:pt x="663" y="845"/>
                  </a:lnTo>
                  <a:lnTo>
                    <a:pt x="663" y="845"/>
                  </a:lnTo>
                  <a:lnTo>
                    <a:pt x="662" y="848"/>
                  </a:lnTo>
                  <a:lnTo>
                    <a:pt x="661" y="848"/>
                  </a:lnTo>
                  <a:lnTo>
                    <a:pt x="661" y="847"/>
                  </a:lnTo>
                  <a:lnTo>
                    <a:pt x="661" y="847"/>
                  </a:lnTo>
                  <a:lnTo>
                    <a:pt x="660" y="849"/>
                  </a:lnTo>
                  <a:lnTo>
                    <a:pt x="660" y="852"/>
                  </a:lnTo>
                  <a:lnTo>
                    <a:pt x="662" y="859"/>
                  </a:lnTo>
                  <a:lnTo>
                    <a:pt x="662" y="859"/>
                  </a:lnTo>
                  <a:lnTo>
                    <a:pt x="662" y="862"/>
                  </a:lnTo>
                  <a:lnTo>
                    <a:pt x="661" y="863"/>
                  </a:lnTo>
                  <a:lnTo>
                    <a:pt x="660" y="864"/>
                  </a:lnTo>
                  <a:lnTo>
                    <a:pt x="659" y="865"/>
                  </a:lnTo>
                  <a:lnTo>
                    <a:pt x="659" y="865"/>
                  </a:lnTo>
                  <a:lnTo>
                    <a:pt x="659" y="869"/>
                  </a:lnTo>
                  <a:lnTo>
                    <a:pt x="656" y="870"/>
                  </a:lnTo>
                  <a:lnTo>
                    <a:pt x="654" y="871"/>
                  </a:lnTo>
                  <a:lnTo>
                    <a:pt x="654" y="871"/>
                  </a:lnTo>
                  <a:lnTo>
                    <a:pt x="654" y="871"/>
                  </a:lnTo>
                  <a:lnTo>
                    <a:pt x="655" y="872"/>
                  </a:lnTo>
                  <a:lnTo>
                    <a:pt x="658" y="874"/>
                  </a:lnTo>
                  <a:lnTo>
                    <a:pt x="658" y="874"/>
                  </a:lnTo>
                  <a:lnTo>
                    <a:pt x="658" y="875"/>
                  </a:lnTo>
                  <a:lnTo>
                    <a:pt x="656" y="875"/>
                  </a:lnTo>
                  <a:lnTo>
                    <a:pt x="654" y="874"/>
                  </a:lnTo>
                  <a:lnTo>
                    <a:pt x="654" y="874"/>
                  </a:lnTo>
                  <a:lnTo>
                    <a:pt x="653" y="877"/>
                  </a:lnTo>
                  <a:lnTo>
                    <a:pt x="653" y="878"/>
                  </a:lnTo>
                  <a:lnTo>
                    <a:pt x="654" y="878"/>
                  </a:lnTo>
                  <a:lnTo>
                    <a:pt x="654" y="878"/>
                  </a:lnTo>
                  <a:lnTo>
                    <a:pt x="654" y="879"/>
                  </a:lnTo>
                  <a:lnTo>
                    <a:pt x="653" y="879"/>
                  </a:lnTo>
                  <a:lnTo>
                    <a:pt x="651" y="878"/>
                  </a:lnTo>
                  <a:lnTo>
                    <a:pt x="651" y="878"/>
                  </a:lnTo>
                  <a:lnTo>
                    <a:pt x="651" y="879"/>
                  </a:lnTo>
                  <a:lnTo>
                    <a:pt x="651" y="881"/>
                  </a:lnTo>
                  <a:lnTo>
                    <a:pt x="649" y="881"/>
                  </a:lnTo>
                  <a:lnTo>
                    <a:pt x="649" y="881"/>
                  </a:lnTo>
                  <a:lnTo>
                    <a:pt x="648" y="879"/>
                  </a:lnTo>
                  <a:lnTo>
                    <a:pt x="648" y="879"/>
                  </a:lnTo>
                  <a:lnTo>
                    <a:pt x="649" y="882"/>
                  </a:lnTo>
                  <a:lnTo>
                    <a:pt x="648" y="883"/>
                  </a:lnTo>
                  <a:lnTo>
                    <a:pt x="648" y="883"/>
                  </a:lnTo>
                  <a:lnTo>
                    <a:pt x="646" y="884"/>
                  </a:lnTo>
                  <a:lnTo>
                    <a:pt x="645" y="884"/>
                  </a:lnTo>
                  <a:lnTo>
                    <a:pt x="644" y="884"/>
                  </a:lnTo>
                  <a:lnTo>
                    <a:pt x="641" y="885"/>
                  </a:lnTo>
                  <a:lnTo>
                    <a:pt x="641" y="885"/>
                  </a:lnTo>
                  <a:lnTo>
                    <a:pt x="641" y="886"/>
                  </a:lnTo>
                  <a:lnTo>
                    <a:pt x="642" y="888"/>
                  </a:lnTo>
                  <a:lnTo>
                    <a:pt x="644" y="889"/>
                  </a:lnTo>
                  <a:lnTo>
                    <a:pt x="645" y="890"/>
                  </a:lnTo>
                  <a:lnTo>
                    <a:pt x="644" y="891"/>
                  </a:lnTo>
                  <a:lnTo>
                    <a:pt x="644" y="891"/>
                  </a:lnTo>
                  <a:lnTo>
                    <a:pt x="644" y="892"/>
                  </a:lnTo>
                  <a:lnTo>
                    <a:pt x="645" y="892"/>
                  </a:lnTo>
                  <a:lnTo>
                    <a:pt x="648" y="892"/>
                  </a:lnTo>
                  <a:lnTo>
                    <a:pt x="648" y="892"/>
                  </a:lnTo>
                  <a:lnTo>
                    <a:pt x="648" y="896"/>
                  </a:lnTo>
                  <a:lnTo>
                    <a:pt x="649" y="897"/>
                  </a:lnTo>
                  <a:lnTo>
                    <a:pt x="651" y="897"/>
                  </a:lnTo>
                  <a:lnTo>
                    <a:pt x="651" y="897"/>
                  </a:lnTo>
                  <a:lnTo>
                    <a:pt x="652" y="899"/>
                  </a:lnTo>
                  <a:lnTo>
                    <a:pt x="651" y="902"/>
                  </a:lnTo>
                  <a:lnTo>
                    <a:pt x="648" y="904"/>
                  </a:lnTo>
                  <a:lnTo>
                    <a:pt x="648" y="904"/>
                  </a:lnTo>
                  <a:lnTo>
                    <a:pt x="648" y="905"/>
                  </a:lnTo>
                  <a:lnTo>
                    <a:pt x="649" y="905"/>
                  </a:lnTo>
                  <a:lnTo>
                    <a:pt x="649" y="905"/>
                  </a:lnTo>
                  <a:lnTo>
                    <a:pt x="648" y="906"/>
                  </a:lnTo>
                  <a:lnTo>
                    <a:pt x="648" y="905"/>
                  </a:lnTo>
                  <a:lnTo>
                    <a:pt x="648" y="905"/>
                  </a:lnTo>
                  <a:lnTo>
                    <a:pt x="647" y="906"/>
                  </a:lnTo>
                  <a:lnTo>
                    <a:pt x="646" y="908"/>
                  </a:lnTo>
                  <a:lnTo>
                    <a:pt x="645" y="908"/>
                  </a:lnTo>
                  <a:lnTo>
                    <a:pt x="641" y="909"/>
                  </a:lnTo>
                  <a:lnTo>
                    <a:pt x="641" y="909"/>
                  </a:lnTo>
                  <a:lnTo>
                    <a:pt x="642" y="910"/>
                  </a:lnTo>
                  <a:lnTo>
                    <a:pt x="642" y="911"/>
                  </a:lnTo>
                  <a:lnTo>
                    <a:pt x="639" y="911"/>
                  </a:lnTo>
                  <a:lnTo>
                    <a:pt x="639" y="911"/>
                  </a:lnTo>
                  <a:lnTo>
                    <a:pt x="639" y="915"/>
                  </a:lnTo>
                  <a:lnTo>
                    <a:pt x="638" y="916"/>
                  </a:lnTo>
                  <a:lnTo>
                    <a:pt x="638" y="917"/>
                  </a:lnTo>
                  <a:lnTo>
                    <a:pt x="637" y="919"/>
                  </a:lnTo>
                  <a:lnTo>
                    <a:pt x="637" y="919"/>
                  </a:lnTo>
                  <a:lnTo>
                    <a:pt x="635" y="920"/>
                  </a:lnTo>
                  <a:lnTo>
                    <a:pt x="634" y="920"/>
                  </a:lnTo>
                  <a:lnTo>
                    <a:pt x="634" y="923"/>
                  </a:lnTo>
                  <a:lnTo>
                    <a:pt x="634" y="924"/>
                  </a:lnTo>
                  <a:lnTo>
                    <a:pt x="632" y="923"/>
                  </a:lnTo>
                  <a:lnTo>
                    <a:pt x="632" y="923"/>
                  </a:lnTo>
                  <a:lnTo>
                    <a:pt x="632" y="927"/>
                  </a:lnTo>
                  <a:lnTo>
                    <a:pt x="632" y="931"/>
                  </a:lnTo>
                  <a:lnTo>
                    <a:pt x="632" y="933"/>
                  </a:lnTo>
                  <a:lnTo>
                    <a:pt x="632" y="933"/>
                  </a:lnTo>
                  <a:lnTo>
                    <a:pt x="634" y="936"/>
                  </a:lnTo>
                  <a:lnTo>
                    <a:pt x="634" y="936"/>
                  </a:lnTo>
                  <a:lnTo>
                    <a:pt x="633" y="937"/>
                  </a:lnTo>
                  <a:lnTo>
                    <a:pt x="633" y="938"/>
                  </a:lnTo>
                  <a:lnTo>
                    <a:pt x="633" y="939"/>
                  </a:lnTo>
                  <a:lnTo>
                    <a:pt x="634" y="942"/>
                  </a:lnTo>
                  <a:lnTo>
                    <a:pt x="634" y="942"/>
                  </a:lnTo>
                  <a:lnTo>
                    <a:pt x="634" y="943"/>
                  </a:lnTo>
                  <a:lnTo>
                    <a:pt x="634" y="945"/>
                  </a:lnTo>
                  <a:lnTo>
                    <a:pt x="634" y="946"/>
                  </a:lnTo>
                  <a:lnTo>
                    <a:pt x="635" y="950"/>
                  </a:lnTo>
                  <a:lnTo>
                    <a:pt x="635" y="950"/>
                  </a:lnTo>
                  <a:lnTo>
                    <a:pt x="639" y="953"/>
                  </a:lnTo>
                  <a:lnTo>
                    <a:pt x="641" y="957"/>
                  </a:lnTo>
                  <a:lnTo>
                    <a:pt x="641" y="957"/>
                  </a:lnTo>
                  <a:lnTo>
                    <a:pt x="645" y="958"/>
                  </a:lnTo>
                  <a:lnTo>
                    <a:pt x="647" y="958"/>
                  </a:lnTo>
                  <a:lnTo>
                    <a:pt x="649" y="958"/>
                  </a:lnTo>
                  <a:lnTo>
                    <a:pt x="651" y="959"/>
                  </a:lnTo>
                  <a:lnTo>
                    <a:pt x="651" y="959"/>
                  </a:lnTo>
                  <a:lnTo>
                    <a:pt x="651" y="961"/>
                  </a:lnTo>
                  <a:lnTo>
                    <a:pt x="649" y="963"/>
                  </a:lnTo>
                  <a:lnTo>
                    <a:pt x="644" y="963"/>
                  </a:lnTo>
                  <a:lnTo>
                    <a:pt x="644" y="963"/>
                  </a:lnTo>
                  <a:lnTo>
                    <a:pt x="633" y="965"/>
                  </a:lnTo>
                  <a:lnTo>
                    <a:pt x="628" y="965"/>
                  </a:lnTo>
                  <a:lnTo>
                    <a:pt x="625" y="965"/>
                  </a:lnTo>
                  <a:lnTo>
                    <a:pt x="625" y="965"/>
                  </a:lnTo>
                  <a:lnTo>
                    <a:pt x="625" y="963"/>
                  </a:lnTo>
                  <a:lnTo>
                    <a:pt x="625" y="963"/>
                  </a:lnTo>
                  <a:lnTo>
                    <a:pt x="620" y="963"/>
                  </a:lnTo>
                  <a:lnTo>
                    <a:pt x="617" y="961"/>
                  </a:lnTo>
                  <a:lnTo>
                    <a:pt x="613" y="960"/>
                  </a:lnTo>
                  <a:lnTo>
                    <a:pt x="610" y="959"/>
                  </a:lnTo>
                  <a:lnTo>
                    <a:pt x="610" y="959"/>
                  </a:lnTo>
                  <a:lnTo>
                    <a:pt x="610" y="954"/>
                  </a:lnTo>
                  <a:lnTo>
                    <a:pt x="610" y="954"/>
                  </a:lnTo>
                  <a:lnTo>
                    <a:pt x="608" y="952"/>
                  </a:lnTo>
                  <a:lnTo>
                    <a:pt x="607" y="952"/>
                  </a:lnTo>
                  <a:lnTo>
                    <a:pt x="605" y="951"/>
                  </a:lnTo>
                  <a:lnTo>
                    <a:pt x="604" y="950"/>
                  </a:lnTo>
                  <a:lnTo>
                    <a:pt x="604" y="950"/>
                  </a:lnTo>
                  <a:lnTo>
                    <a:pt x="603" y="949"/>
                  </a:lnTo>
                  <a:lnTo>
                    <a:pt x="603" y="946"/>
                  </a:lnTo>
                  <a:lnTo>
                    <a:pt x="603" y="946"/>
                  </a:lnTo>
                  <a:lnTo>
                    <a:pt x="601" y="945"/>
                  </a:lnTo>
                  <a:lnTo>
                    <a:pt x="600" y="945"/>
                  </a:lnTo>
                  <a:lnTo>
                    <a:pt x="600" y="945"/>
                  </a:lnTo>
                  <a:lnTo>
                    <a:pt x="601" y="942"/>
                  </a:lnTo>
                  <a:lnTo>
                    <a:pt x="603" y="940"/>
                  </a:lnTo>
                  <a:lnTo>
                    <a:pt x="600" y="940"/>
                  </a:lnTo>
                  <a:lnTo>
                    <a:pt x="600" y="940"/>
                  </a:lnTo>
                  <a:lnTo>
                    <a:pt x="600" y="939"/>
                  </a:lnTo>
                  <a:lnTo>
                    <a:pt x="600" y="939"/>
                  </a:lnTo>
                  <a:lnTo>
                    <a:pt x="600" y="937"/>
                  </a:lnTo>
                  <a:lnTo>
                    <a:pt x="600" y="937"/>
                  </a:lnTo>
                  <a:lnTo>
                    <a:pt x="600" y="936"/>
                  </a:lnTo>
                  <a:lnTo>
                    <a:pt x="599" y="935"/>
                  </a:lnTo>
                  <a:lnTo>
                    <a:pt x="598" y="933"/>
                  </a:lnTo>
                  <a:lnTo>
                    <a:pt x="598" y="933"/>
                  </a:lnTo>
                  <a:lnTo>
                    <a:pt x="598" y="932"/>
                  </a:lnTo>
                  <a:lnTo>
                    <a:pt x="599" y="931"/>
                  </a:lnTo>
                  <a:lnTo>
                    <a:pt x="599" y="931"/>
                  </a:lnTo>
                  <a:lnTo>
                    <a:pt x="598" y="929"/>
                  </a:lnTo>
                  <a:lnTo>
                    <a:pt x="598" y="929"/>
                  </a:lnTo>
                  <a:lnTo>
                    <a:pt x="597" y="926"/>
                  </a:lnTo>
                  <a:lnTo>
                    <a:pt x="594" y="924"/>
                  </a:lnTo>
                  <a:lnTo>
                    <a:pt x="594" y="924"/>
                  </a:lnTo>
                  <a:lnTo>
                    <a:pt x="594" y="923"/>
                  </a:lnTo>
                  <a:lnTo>
                    <a:pt x="595" y="922"/>
                  </a:lnTo>
                  <a:lnTo>
                    <a:pt x="595" y="920"/>
                  </a:lnTo>
                  <a:lnTo>
                    <a:pt x="595" y="919"/>
                  </a:lnTo>
                  <a:lnTo>
                    <a:pt x="595" y="919"/>
                  </a:lnTo>
                  <a:lnTo>
                    <a:pt x="594" y="918"/>
                  </a:lnTo>
                  <a:lnTo>
                    <a:pt x="593" y="918"/>
                  </a:lnTo>
                  <a:lnTo>
                    <a:pt x="593" y="918"/>
                  </a:lnTo>
                  <a:lnTo>
                    <a:pt x="595" y="916"/>
                  </a:lnTo>
                  <a:lnTo>
                    <a:pt x="595" y="915"/>
                  </a:lnTo>
                  <a:lnTo>
                    <a:pt x="594" y="913"/>
                  </a:lnTo>
                  <a:lnTo>
                    <a:pt x="594" y="913"/>
                  </a:lnTo>
                  <a:lnTo>
                    <a:pt x="594" y="912"/>
                  </a:lnTo>
                  <a:lnTo>
                    <a:pt x="595" y="912"/>
                  </a:lnTo>
                  <a:lnTo>
                    <a:pt x="598" y="911"/>
                  </a:lnTo>
                  <a:lnTo>
                    <a:pt x="598" y="911"/>
                  </a:lnTo>
                  <a:lnTo>
                    <a:pt x="598" y="901"/>
                  </a:lnTo>
                  <a:lnTo>
                    <a:pt x="598" y="901"/>
                  </a:lnTo>
                  <a:lnTo>
                    <a:pt x="595" y="899"/>
                  </a:lnTo>
                  <a:lnTo>
                    <a:pt x="593" y="897"/>
                  </a:lnTo>
                  <a:lnTo>
                    <a:pt x="593" y="897"/>
                  </a:lnTo>
                  <a:lnTo>
                    <a:pt x="597" y="890"/>
                  </a:lnTo>
                  <a:lnTo>
                    <a:pt x="597" y="886"/>
                  </a:lnTo>
                  <a:lnTo>
                    <a:pt x="595" y="883"/>
                  </a:lnTo>
                  <a:lnTo>
                    <a:pt x="595" y="883"/>
                  </a:lnTo>
                  <a:lnTo>
                    <a:pt x="599" y="883"/>
                  </a:lnTo>
                  <a:lnTo>
                    <a:pt x="600" y="883"/>
                  </a:lnTo>
                  <a:lnTo>
                    <a:pt x="601" y="882"/>
                  </a:lnTo>
                  <a:lnTo>
                    <a:pt x="604" y="882"/>
                  </a:lnTo>
                  <a:lnTo>
                    <a:pt x="604" y="882"/>
                  </a:lnTo>
                  <a:lnTo>
                    <a:pt x="604" y="868"/>
                  </a:lnTo>
                  <a:lnTo>
                    <a:pt x="604" y="868"/>
                  </a:lnTo>
                  <a:lnTo>
                    <a:pt x="606" y="867"/>
                  </a:lnTo>
                  <a:lnTo>
                    <a:pt x="607" y="865"/>
                  </a:lnTo>
                  <a:lnTo>
                    <a:pt x="610" y="862"/>
                  </a:lnTo>
                  <a:lnTo>
                    <a:pt x="611" y="857"/>
                  </a:lnTo>
                  <a:lnTo>
                    <a:pt x="612" y="854"/>
                  </a:lnTo>
                  <a:lnTo>
                    <a:pt x="612" y="854"/>
                  </a:lnTo>
                  <a:lnTo>
                    <a:pt x="610" y="855"/>
                  </a:lnTo>
                  <a:lnTo>
                    <a:pt x="610" y="855"/>
                  </a:lnTo>
                  <a:lnTo>
                    <a:pt x="608" y="854"/>
                  </a:lnTo>
                  <a:lnTo>
                    <a:pt x="608" y="854"/>
                  </a:lnTo>
                  <a:lnTo>
                    <a:pt x="606" y="855"/>
                  </a:lnTo>
                  <a:lnTo>
                    <a:pt x="605" y="857"/>
                  </a:lnTo>
                  <a:lnTo>
                    <a:pt x="604" y="859"/>
                  </a:lnTo>
                  <a:lnTo>
                    <a:pt x="604" y="863"/>
                  </a:lnTo>
                  <a:lnTo>
                    <a:pt x="604" y="863"/>
                  </a:lnTo>
                  <a:lnTo>
                    <a:pt x="600" y="861"/>
                  </a:lnTo>
                  <a:lnTo>
                    <a:pt x="599" y="859"/>
                  </a:lnTo>
                  <a:lnTo>
                    <a:pt x="599" y="856"/>
                  </a:lnTo>
                  <a:lnTo>
                    <a:pt x="599" y="856"/>
                  </a:lnTo>
                  <a:lnTo>
                    <a:pt x="599" y="856"/>
                  </a:lnTo>
                  <a:lnTo>
                    <a:pt x="599" y="855"/>
                  </a:lnTo>
                  <a:lnTo>
                    <a:pt x="600" y="852"/>
                  </a:lnTo>
                  <a:lnTo>
                    <a:pt x="603" y="851"/>
                  </a:lnTo>
                  <a:lnTo>
                    <a:pt x="603" y="850"/>
                  </a:lnTo>
                  <a:lnTo>
                    <a:pt x="603" y="850"/>
                  </a:lnTo>
                  <a:lnTo>
                    <a:pt x="601" y="849"/>
                  </a:lnTo>
                  <a:lnTo>
                    <a:pt x="601" y="849"/>
                  </a:lnTo>
                  <a:lnTo>
                    <a:pt x="604" y="850"/>
                  </a:lnTo>
                  <a:lnTo>
                    <a:pt x="605" y="849"/>
                  </a:lnTo>
                  <a:lnTo>
                    <a:pt x="605" y="849"/>
                  </a:lnTo>
                  <a:lnTo>
                    <a:pt x="606" y="843"/>
                  </a:lnTo>
                  <a:lnTo>
                    <a:pt x="605" y="837"/>
                  </a:lnTo>
                  <a:lnTo>
                    <a:pt x="604" y="831"/>
                  </a:lnTo>
                  <a:lnTo>
                    <a:pt x="604" y="827"/>
                  </a:lnTo>
                  <a:lnTo>
                    <a:pt x="604" y="827"/>
                  </a:lnTo>
                  <a:lnTo>
                    <a:pt x="607" y="827"/>
                  </a:lnTo>
                  <a:lnTo>
                    <a:pt x="607" y="827"/>
                  </a:lnTo>
                  <a:lnTo>
                    <a:pt x="606" y="818"/>
                  </a:lnTo>
                  <a:lnTo>
                    <a:pt x="607" y="809"/>
                  </a:lnTo>
                  <a:lnTo>
                    <a:pt x="607" y="809"/>
                  </a:lnTo>
                  <a:lnTo>
                    <a:pt x="613" y="802"/>
                  </a:lnTo>
                  <a:lnTo>
                    <a:pt x="614" y="797"/>
                  </a:lnTo>
                  <a:lnTo>
                    <a:pt x="613" y="794"/>
                  </a:lnTo>
                  <a:lnTo>
                    <a:pt x="613" y="794"/>
                  </a:lnTo>
                  <a:lnTo>
                    <a:pt x="615" y="795"/>
                  </a:lnTo>
                  <a:lnTo>
                    <a:pt x="615" y="795"/>
                  </a:lnTo>
                  <a:lnTo>
                    <a:pt x="617" y="791"/>
                  </a:lnTo>
                  <a:lnTo>
                    <a:pt x="617" y="788"/>
                  </a:lnTo>
                  <a:lnTo>
                    <a:pt x="618" y="787"/>
                  </a:lnTo>
                  <a:lnTo>
                    <a:pt x="620" y="789"/>
                  </a:lnTo>
                  <a:lnTo>
                    <a:pt x="620" y="789"/>
                  </a:lnTo>
                  <a:lnTo>
                    <a:pt x="619" y="783"/>
                  </a:lnTo>
                  <a:lnTo>
                    <a:pt x="618" y="777"/>
                  </a:lnTo>
                  <a:lnTo>
                    <a:pt x="618" y="777"/>
                  </a:lnTo>
                  <a:lnTo>
                    <a:pt x="617" y="774"/>
                  </a:lnTo>
                  <a:lnTo>
                    <a:pt x="615" y="772"/>
                  </a:lnTo>
                  <a:lnTo>
                    <a:pt x="615" y="772"/>
                  </a:lnTo>
                  <a:lnTo>
                    <a:pt x="615" y="769"/>
                  </a:lnTo>
                  <a:lnTo>
                    <a:pt x="617" y="767"/>
                  </a:lnTo>
                  <a:lnTo>
                    <a:pt x="617" y="767"/>
                  </a:lnTo>
                  <a:lnTo>
                    <a:pt x="617" y="761"/>
                  </a:lnTo>
                  <a:lnTo>
                    <a:pt x="618" y="761"/>
                  </a:lnTo>
                  <a:lnTo>
                    <a:pt x="620" y="762"/>
                  </a:lnTo>
                  <a:lnTo>
                    <a:pt x="620" y="762"/>
                  </a:lnTo>
                  <a:lnTo>
                    <a:pt x="620" y="755"/>
                  </a:lnTo>
                  <a:lnTo>
                    <a:pt x="621" y="749"/>
                  </a:lnTo>
                  <a:lnTo>
                    <a:pt x="621" y="749"/>
                  </a:lnTo>
                  <a:lnTo>
                    <a:pt x="621" y="747"/>
                  </a:lnTo>
                  <a:lnTo>
                    <a:pt x="621" y="745"/>
                  </a:lnTo>
                  <a:lnTo>
                    <a:pt x="621" y="745"/>
                  </a:lnTo>
                  <a:lnTo>
                    <a:pt x="622" y="741"/>
                  </a:lnTo>
                  <a:lnTo>
                    <a:pt x="624" y="739"/>
                  </a:lnTo>
                  <a:lnTo>
                    <a:pt x="622" y="736"/>
                  </a:lnTo>
                  <a:lnTo>
                    <a:pt x="622" y="736"/>
                  </a:lnTo>
                  <a:lnTo>
                    <a:pt x="622" y="735"/>
                  </a:lnTo>
                  <a:lnTo>
                    <a:pt x="622" y="732"/>
                  </a:lnTo>
                  <a:lnTo>
                    <a:pt x="622" y="732"/>
                  </a:lnTo>
                  <a:lnTo>
                    <a:pt x="622" y="726"/>
                  </a:lnTo>
                  <a:lnTo>
                    <a:pt x="622" y="726"/>
                  </a:lnTo>
                  <a:lnTo>
                    <a:pt x="624" y="723"/>
                  </a:lnTo>
                  <a:lnTo>
                    <a:pt x="625" y="721"/>
                  </a:lnTo>
                  <a:lnTo>
                    <a:pt x="625" y="721"/>
                  </a:lnTo>
                  <a:lnTo>
                    <a:pt x="625" y="712"/>
                  </a:lnTo>
                  <a:lnTo>
                    <a:pt x="625" y="704"/>
                  </a:lnTo>
                  <a:lnTo>
                    <a:pt x="625" y="704"/>
                  </a:lnTo>
                  <a:lnTo>
                    <a:pt x="625" y="701"/>
                  </a:lnTo>
                  <a:lnTo>
                    <a:pt x="626" y="699"/>
                  </a:lnTo>
                  <a:lnTo>
                    <a:pt x="626" y="699"/>
                  </a:lnTo>
                  <a:lnTo>
                    <a:pt x="625" y="695"/>
                  </a:lnTo>
                  <a:lnTo>
                    <a:pt x="624" y="692"/>
                  </a:lnTo>
                  <a:lnTo>
                    <a:pt x="621" y="688"/>
                  </a:lnTo>
                  <a:lnTo>
                    <a:pt x="621" y="685"/>
                  </a:lnTo>
                  <a:lnTo>
                    <a:pt x="621" y="685"/>
                  </a:lnTo>
                  <a:lnTo>
                    <a:pt x="620" y="684"/>
                  </a:lnTo>
                  <a:lnTo>
                    <a:pt x="620" y="684"/>
                  </a:lnTo>
                  <a:lnTo>
                    <a:pt x="618" y="685"/>
                  </a:lnTo>
                  <a:lnTo>
                    <a:pt x="617" y="685"/>
                  </a:lnTo>
                  <a:lnTo>
                    <a:pt x="617" y="685"/>
                  </a:lnTo>
                  <a:lnTo>
                    <a:pt x="612" y="679"/>
                  </a:lnTo>
                  <a:lnTo>
                    <a:pt x="608" y="678"/>
                  </a:lnTo>
                  <a:lnTo>
                    <a:pt x="605" y="677"/>
                  </a:lnTo>
                  <a:lnTo>
                    <a:pt x="605" y="677"/>
                  </a:lnTo>
                  <a:lnTo>
                    <a:pt x="604" y="674"/>
                  </a:lnTo>
                  <a:lnTo>
                    <a:pt x="603" y="674"/>
                  </a:lnTo>
                  <a:lnTo>
                    <a:pt x="603" y="673"/>
                  </a:lnTo>
                  <a:lnTo>
                    <a:pt x="603" y="673"/>
                  </a:lnTo>
                  <a:lnTo>
                    <a:pt x="601" y="674"/>
                  </a:lnTo>
                  <a:lnTo>
                    <a:pt x="601" y="674"/>
                  </a:lnTo>
                  <a:lnTo>
                    <a:pt x="601" y="673"/>
                  </a:lnTo>
                  <a:lnTo>
                    <a:pt x="600" y="672"/>
                  </a:lnTo>
                  <a:lnTo>
                    <a:pt x="600" y="672"/>
                  </a:lnTo>
                  <a:lnTo>
                    <a:pt x="599" y="672"/>
                  </a:lnTo>
                  <a:lnTo>
                    <a:pt x="597" y="672"/>
                  </a:lnTo>
                  <a:lnTo>
                    <a:pt x="597" y="671"/>
                  </a:lnTo>
                  <a:lnTo>
                    <a:pt x="598" y="668"/>
                  </a:lnTo>
                  <a:lnTo>
                    <a:pt x="598" y="668"/>
                  </a:lnTo>
                  <a:lnTo>
                    <a:pt x="597" y="667"/>
                  </a:lnTo>
                  <a:lnTo>
                    <a:pt x="595" y="667"/>
                  </a:lnTo>
                  <a:lnTo>
                    <a:pt x="593" y="667"/>
                  </a:lnTo>
                  <a:lnTo>
                    <a:pt x="591" y="667"/>
                  </a:lnTo>
                  <a:lnTo>
                    <a:pt x="591" y="667"/>
                  </a:lnTo>
                  <a:lnTo>
                    <a:pt x="591" y="666"/>
                  </a:lnTo>
                  <a:lnTo>
                    <a:pt x="591" y="664"/>
                  </a:lnTo>
                  <a:lnTo>
                    <a:pt x="591" y="664"/>
                  </a:lnTo>
                  <a:lnTo>
                    <a:pt x="588" y="662"/>
                  </a:lnTo>
                  <a:lnTo>
                    <a:pt x="588" y="662"/>
                  </a:lnTo>
                  <a:lnTo>
                    <a:pt x="585" y="658"/>
                  </a:lnTo>
                  <a:lnTo>
                    <a:pt x="584" y="652"/>
                  </a:lnTo>
                  <a:lnTo>
                    <a:pt x="584" y="652"/>
                  </a:lnTo>
                  <a:lnTo>
                    <a:pt x="583" y="651"/>
                  </a:lnTo>
                  <a:lnTo>
                    <a:pt x="583" y="651"/>
                  </a:lnTo>
                  <a:lnTo>
                    <a:pt x="580" y="650"/>
                  </a:lnTo>
                  <a:lnTo>
                    <a:pt x="580" y="650"/>
                  </a:lnTo>
                  <a:lnTo>
                    <a:pt x="579" y="648"/>
                  </a:lnTo>
                  <a:lnTo>
                    <a:pt x="579" y="646"/>
                  </a:lnTo>
                  <a:lnTo>
                    <a:pt x="579" y="643"/>
                  </a:lnTo>
                  <a:lnTo>
                    <a:pt x="577" y="643"/>
                  </a:lnTo>
                  <a:lnTo>
                    <a:pt x="577" y="643"/>
                  </a:lnTo>
                  <a:lnTo>
                    <a:pt x="576" y="640"/>
                  </a:lnTo>
                  <a:lnTo>
                    <a:pt x="573" y="637"/>
                  </a:lnTo>
                  <a:lnTo>
                    <a:pt x="571" y="630"/>
                  </a:lnTo>
                  <a:lnTo>
                    <a:pt x="571" y="630"/>
                  </a:lnTo>
                  <a:lnTo>
                    <a:pt x="565" y="620"/>
                  </a:lnTo>
                  <a:lnTo>
                    <a:pt x="565" y="620"/>
                  </a:lnTo>
                  <a:lnTo>
                    <a:pt x="561" y="617"/>
                  </a:lnTo>
                  <a:lnTo>
                    <a:pt x="561" y="617"/>
                  </a:lnTo>
                  <a:lnTo>
                    <a:pt x="561" y="616"/>
                  </a:lnTo>
                  <a:lnTo>
                    <a:pt x="561" y="613"/>
                  </a:lnTo>
                  <a:lnTo>
                    <a:pt x="561" y="613"/>
                  </a:lnTo>
                  <a:lnTo>
                    <a:pt x="559" y="612"/>
                  </a:lnTo>
                  <a:lnTo>
                    <a:pt x="558" y="612"/>
                  </a:lnTo>
                  <a:lnTo>
                    <a:pt x="558" y="612"/>
                  </a:lnTo>
                  <a:lnTo>
                    <a:pt x="557" y="607"/>
                  </a:lnTo>
                  <a:lnTo>
                    <a:pt x="556" y="606"/>
                  </a:lnTo>
                  <a:lnTo>
                    <a:pt x="554" y="609"/>
                  </a:lnTo>
                  <a:lnTo>
                    <a:pt x="554" y="609"/>
                  </a:lnTo>
                  <a:lnTo>
                    <a:pt x="554" y="609"/>
                  </a:lnTo>
                  <a:lnTo>
                    <a:pt x="553" y="606"/>
                  </a:lnTo>
                  <a:lnTo>
                    <a:pt x="553" y="603"/>
                  </a:lnTo>
                  <a:lnTo>
                    <a:pt x="553" y="598"/>
                  </a:lnTo>
                  <a:lnTo>
                    <a:pt x="553" y="594"/>
                  </a:lnTo>
                  <a:lnTo>
                    <a:pt x="553" y="594"/>
                  </a:lnTo>
                  <a:lnTo>
                    <a:pt x="556" y="594"/>
                  </a:lnTo>
                  <a:lnTo>
                    <a:pt x="557" y="592"/>
                  </a:lnTo>
                  <a:lnTo>
                    <a:pt x="558" y="590"/>
                  </a:lnTo>
                  <a:lnTo>
                    <a:pt x="559" y="589"/>
                  </a:lnTo>
                  <a:lnTo>
                    <a:pt x="559" y="589"/>
                  </a:lnTo>
                  <a:lnTo>
                    <a:pt x="559" y="586"/>
                  </a:lnTo>
                  <a:lnTo>
                    <a:pt x="558" y="585"/>
                  </a:lnTo>
                  <a:lnTo>
                    <a:pt x="557" y="584"/>
                  </a:lnTo>
                  <a:lnTo>
                    <a:pt x="554" y="584"/>
                  </a:lnTo>
                  <a:lnTo>
                    <a:pt x="554" y="584"/>
                  </a:lnTo>
                  <a:lnTo>
                    <a:pt x="556" y="580"/>
                  </a:lnTo>
                  <a:lnTo>
                    <a:pt x="556" y="578"/>
                  </a:lnTo>
                  <a:lnTo>
                    <a:pt x="557" y="575"/>
                  </a:lnTo>
                  <a:lnTo>
                    <a:pt x="557" y="571"/>
                  </a:lnTo>
                  <a:lnTo>
                    <a:pt x="557" y="571"/>
                  </a:lnTo>
                  <a:lnTo>
                    <a:pt x="559" y="570"/>
                  </a:lnTo>
                  <a:lnTo>
                    <a:pt x="561" y="570"/>
                  </a:lnTo>
                  <a:lnTo>
                    <a:pt x="561" y="570"/>
                  </a:lnTo>
                  <a:lnTo>
                    <a:pt x="561" y="568"/>
                  </a:lnTo>
                  <a:lnTo>
                    <a:pt x="561" y="565"/>
                  </a:lnTo>
                  <a:lnTo>
                    <a:pt x="561" y="565"/>
                  </a:lnTo>
                  <a:lnTo>
                    <a:pt x="563" y="565"/>
                  </a:lnTo>
                  <a:lnTo>
                    <a:pt x="565" y="565"/>
                  </a:lnTo>
                  <a:lnTo>
                    <a:pt x="565" y="565"/>
                  </a:lnTo>
                  <a:lnTo>
                    <a:pt x="565" y="563"/>
                  </a:lnTo>
                  <a:lnTo>
                    <a:pt x="565" y="563"/>
                  </a:lnTo>
                  <a:lnTo>
                    <a:pt x="566" y="562"/>
                  </a:lnTo>
                  <a:lnTo>
                    <a:pt x="567" y="560"/>
                  </a:lnTo>
                  <a:lnTo>
                    <a:pt x="567" y="560"/>
                  </a:lnTo>
                  <a:lnTo>
                    <a:pt x="566" y="560"/>
                  </a:lnTo>
                  <a:lnTo>
                    <a:pt x="566" y="560"/>
                  </a:lnTo>
                  <a:lnTo>
                    <a:pt x="566" y="559"/>
                  </a:lnTo>
                  <a:lnTo>
                    <a:pt x="567" y="558"/>
                  </a:lnTo>
                  <a:lnTo>
                    <a:pt x="567" y="558"/>
                  </a:lnTo>
                  <a:lnTo>
                    <a:pt x="567" y="558"/>
                  </a:lnTo>
                  <a:lnTo>
                    <a:pt x="570" y="559"/>
                  </a:lnTo>
                  <a:lnTo>
                    <a:pt x="570" y="558"/>
                  </a:lnTo>
                  <a:lnTo>
                    <a:pt x="571" y="557"/>
                  </a:lnTo>
                  <a:lnTo>
                    <a:pt x="572" y="556"/>
                  </a:lnTo>
                  <a:lnTo>
                    <a:pt x="572" y="556"/>
                  </a:lnTo>
                  <a:lnTo>
                    <a:pt x="573" y="555"/>
                  </a:lnTo>
                  <a:lnTo>
                    <a:pt x="574" y="553"/>
                  </a:lnTo>
                  <a:lnTo>
                    <a:pt x="574" y="551"/>
                  </a:lnTo>
                  <a:lnTo>
                    <a:pt x="576" y="549"/>
                  </a:lnTo>
                  <a:lnTo>
                    <a:pt x="576" y="549"/>
                  </a:lnTo>
                  <a:lnTo>
                    <a:pt x="578" y="546"/>
                  </a:lnTo>
                  <a:lnTo>
                    <a:pt x="580" y="543"/>
                  </a:lnTo>
                  <a:lnTo>
                    <a:pt x="579" y="541"/>
                  </a:lnTo>
                  <a:lnTo>
                    <a:pt x="579" y="539"/>
                  </a:lnTo>
                  <a:lnTo>
                    <a:pt x="579" y="539"/>
                  </a:lnTo>
                  <a:lnTo>
                    <a:pt x="578" y="538"/>
                  </a:lnTo>
                  <a:lnTo>
                    <a:pt x="578" y="538"/>
                  </a:lnTo>
                  <a:lnTo>
                    <a:pt x="579" y="536"/>
                  </a:lnTo>
                  <a:lnTo>
                    <a:pt x="579" y="536"/>
                  </a:lnTo>
                  <a:lnTo>
                    <a:pt x="577" y="526"/>
                  </a:lnTo>
                  <a:lnTo>
                    <a:pt x="577" y="522"/>
                  </a:lnTo>
                  <a:lnTo>
                    <a:pt x="577" y="517"/>
                  </a:lnTo>
                  <a:lnTo>
                    <a:pt x="577" y="517"/>
                  </a:lnTo>
                  <a:lnTo>
                    <a:pt x="572" y="517"/>
                  </a:lnTo>
                  <a:lnTo>
                    <a:pt x="570" y="516"/>
                  </a:lnTo>
                  <a:lnTo>
                    <a:pt x="566" y="514"/>
                  </a:lnTo>
                  <a:lnTo>
                    <a:pt x="561" y="515"/>
                  </a:lnTo>
                  <a:lnTo>
                    <a:pt x="561" y="515"/>
                  </a:lnTo>
                  <a:lnTo>
                    <a:pt x="560" y="515"/>
                  </a:lnTo>
                  <a:lnTo>
                    <a:pt x="560" y="516"/>
                  </a:lnTo>
                  <a:lnTo>
                    <a:pt x="560" y="518"/>
                  </a:lnTo>
                  <a:lnTo>
                    <a:pt x="559" y="521"/>
                  </a:lnTo>
                  <a:lnTo>
                    <a:pt x="559" y="521"/>
                  </a:lnTo>
                  <a:lnTo>
                    <a:pt x="554" y="519"/>
                  </a:lnTo>
                  <a:lnTo>
                    <a:pt x="550" y="518"/>
                  </a:lnTo>
                  <a:lnTo>
                    <a:pt x="546" y="517"/>
                  </a:lnTo>
                  <a:lnTo>
                    <a:pt x="540" y="516"/>
                  </a:lnTo>
                  <a:lnTo>
                    <a:pt x="540" y="516"/>
                  </a:lnTo>
                  <a:lnTo>
                    <a:pt x="540" y="514"/>
                  </a:lnTo>
                  <a:lnTo>
                    <a:pt x="539" y="514"/>
                  </a:lnTo>
                  <a:lnTo>
                    <a:pt x="538" y="512"/>
                  </a:lnTo>
                  <a:lnTo>
                    <a:pt x="538" y="510"/>
                  </a:lnTo>
                  <a:lnTo>
                    <a:pt x="538" y="510"/>
                  </a:lnTo>
                  <a:lnTo>
                    <a:pt x="535" y="509"/>
                  </a:lnTo>
                  <a:lnTo>
                    <a:pt x="531" y="508"/>
                  </a:lnTo>
                  <a:lnTo>
                    <a:pt x="531" y="508"/>
                  </a:lnTo>
                  <a:lnTo>
                    <a:pt x="531" y="507"/>
                  </a:lnTo>
                  <a:lnTo>
                    <a:pt x="531" y="505"/>
                  </a:lnTo>
                  <a:lnTo>
                    <a:pt x="531" y="505"/>
                  </a:lnTo>
                  <a:lnTo>
                    <a:pt x="530" y="505"/>
                  </a:lnTo>
                  <a:lnTo>
                    <a:pt x="529" y="505"/>
                  </a:lnTo>
                  <a:lnTo>
                    <a:pt x="529" y="505"/>
                  </a:lnTo>
                  <a:lnTo>
                    <a:pt x="527" y="502"/>
                  </a:lnTo>
                  <a:lnTo>
                    <a:pt x="526" y="501"/>
                  </a:lnTo>
                  <a:lnTo>
                    <a:pt x="525" y="499"/>
                  </a:lnTo>
                  <a:lnTo>
                    <a:pt x="525" y="499"/>
                  </a:lnTo>
                  <a:lnTo>
                    <a:pt x="525" y="497"/>
                  </a:lnTo>
                  <a:lnTo>
                    <a:pt x="526" y="496"/>
                  </a:lnTo>
                  <a:lnTo>
                    <a:pt x="526" y="496"/>
                  </a:lnTo>
                  <a:lnTo>
                    <a:pt x="525" y="494"/>
                  </a:lnTo>
                  <a:lnTo>
                    <a:pt x="525" y="494"/>
                  </a:lnTo>
                  <a:lnTo>
                    <a:pt x="525" y="492"/>
                  </a:lnTo>
                  <a:lnTo>
                    <a:pt x="524" y="492"/>
                  </a:lnTo>
                  <a:lnTo>
                    <a:pt x="524" y="494"/>
                  </a:lnTo>
                  <a:lnTo>
                    <a:pt x="524" y="494"/>
                  </a:lnTo>
                  <a:lnTo>
                    <a:pt x="520" y="490"/>
                  </a:lnTo>
                  <a:lnTo>
                    <a:pt x="518" y="489"/>
                  </a:lnTo>
                  <a:lnTo>
                    <a:pt x="516" y="489"/>
                  </a:lnTo>
                  <a:lnTo>
                    <a:pt x="516" y="489"/>
                  </a:lnTo>
                  <a:lnTo>
                    <a:pt x="516" y="487"/>
                  </a:lnTo>
                  <a:lnTo>
                    <a:pt x="513" y="485"/>
                  </a:lnTo>
                  <a:lnTo>
                    <a:pt x="512" y="485"/>
                  </a:lnTo>
                  <a:lnTo>
                    <a:pt x="512" y="483"/>
                  </a:lnTo>
                  <a:lnTo>
                    <a:pt x="512" y="483"/>
                  </a:lnTo>
                  <a:lnTo>
                    <a:pt x="506" y="482"/>
                  </a:lnTo>
                  <a:lnTo>
                    <a:pt x="504" y="482"/>
                  </a:lnTo>
                  <a:lnTo>
                    <a:pt x="504" y="483"/>
                  </a:lnTo>
                  <a:lnTo>
                    <a:pt x="504" y="483"/>
                  </a:lnTo>
                  <a:lnTo>
                    <a:pt x="504" y="483"/>
                  </a:lnTo>
                  <a:lnTo>
                    <a:pt x="504" y="482"/>
                  </a:lnTo>
                  <a:lnTo>
                    <a:pt x="503" y="481"/>
                  </a:lnTo>
                  <a:lnTo>
                    <a:pt x="503" y="481"/>
                  </a:lnTo>
                  <a:lnTo>
                    <a:pt x="503" y="480"/>
                  </a:lnTo>
                  <a:lnTo>
                    <a:pt x="503" y="480"/>
                  </a:lnTo>
                  <a:lnTo>
                    <a:pt x="499" y="480"/>
                  </a:lnTo>
                  <a:lnTo>
                    <a:pt x="499" y="480"/>
                  </a:lnTo>
                  <a:lnTo>
                    <a:pt x="497" y="478"/>
                  </a:lnTo>
                  <a:lnTo>
                    <a:pt x="493" y="477"/>
                  </a:lnTo>
                  <a:lnTo>
                    <a:pt x="490" y="478"/>
                  </a:lnTo>
                  <a:lnTo>
                    <a:pt x="490" y="478"/>
                  </a:lnTo>
                  <a:lnTo>
                    <a:pt x="491" y="475"/>
                  </a:lnTo>
                  <a:lnTo>
                    <a:pt x="489" y="475"/>
                  </a:lnTo>
                  <a:lnTo>
                    <a:pt x="486" y="474"/>
                  </a:lnTo>
                  <a:lnTo>
                    <a:pt x="484" y="474"/>
                  </a:lnTo>
                  <a:lnTo>
                    <a:pt x="484" y="474"/>
                  </a:lnTo>
                  <a:lnTo>
                    <a:pt x="484" y="471"/>
                  </a:lnTo>
                  <a:lnTo>
                    <a:pt x="484" y="470"/>
                  </a:lnTo>
                  <a:lnTo>
                    <a:pt x="484" y="470"/>
                  </a:lnTo>
                  <a:lnTo>
                    <a:pt x="483" y="470"/>
                  </a:lnTo>
                  <a:lnTo>
                    <a:pt x="481" y="470"/>
                  </a:lnTo>
                  <a:lnTo>
                    <a:pt x="481" y="470"/>
                  </a:lnTo>
                  <a:lnTo>
                    <a:pt x="481" y="469"/>
                  </a:lnTo>
                  <a:lnTo>
                    <a:pt x="481" y="467"/>
                  </a:lnTo>
                  <a:lnTo>
                    <a:pt x="481" y="467"/>
                  </a:lnTo>
                  <a:lnTo>
                    <a:pt x="479" y="467"/>
                  </a:lnTo>
                  <a:lnTo>
                    <a:pt x="478" y="467"/>
                  </a:lnTo>
                  <a:lnTo>
                    <a:pt x="478" y="467"/>
                  </a:lnTo>
                  <a:lnTo>
                    <a:pt x="478" y="465"/>
                  </a:lnTo>
                  <a:lnTo>
                    <a:pt x="478" y="464"/>
                  </a:lnTo>
                  <a:lnTo>
                    <a:pt x="478" y="464"/>
                  </a:lnTo>
                  <a:lnTo>
                    <a:pt x="477" y="463"/>
                  </a:lnTo>
                  <a:lnTo>
                    <a:pt x="476" y="464"/>
                  </a:lnTo>
                  <a:lnTo>
                    <a:pt x="476" y="465"/>
                  </a:lnTo>
                  <a:lnTo>
                    <a:pt x="476" y="465"/>
                  </a:lnTo>
                  <a:lnTo>
                    <a:pt x="474" y="464"/>
                  </a:lnTo>
                  <a:lnTo>
                    <a:pt x="471" y="462"/>
                  </a:lnTo>
                  <a:lnTo>
                    <a:pt x="471" y="462"/>
                  </a:lnTo>
                  <a:lnTo>
                    <a:pt x="470" y="463"/>
                  </a:lnTo>
                  <a:lnTo>
                    <a:pt x="469" y="463"/>
                  </a:lnTo>
                  <a:lnTo>
                    <a:pt x="468" y="462"/>
                  </a:lnTo>
                  <a:lnTo>
                    <a:pt x="467" y="462"/>
                  </a:lnTo>
                  <a:lnTo>
                    <a:pt x="467" y="462"/>
                  </a:lnTo>
                  <a:lnTo>
                    <a:pt x="463" y="464"/>
                  </a:lnTo>
                  <a:lnTo>
                    <a:pt x="458" y="465"/>
                  </a:lnTo>
                  <a:lnTo>
                    <a:pt x="458" y="465"/>
                  </a:lnTo>
                  <a:lnTo>
                    <a:pt x="455" y="464"/>
                  </a:lnTo>
                  <a:lnTo>
                    <a:pt x="452" y="464"/>
                  </a:lnTo>
                  <a:lnTo>
                    <a:pt x="452" y="464"/>
                  </a:lnTo>
                  <a:lnTo>
                    <a:pt x="450" y="464"/>
                  </a:lnTo>
                  <a:lnTo>
                    <a:pt x="449" y="464"/>
                  </a:lnTo>
                  <a:lnTo>
                    <a:pt x="448" y="464"/>
                  </a:lnTo>
                  <a:lnTo>
                    <a:pt x="447" y="464"/>
                  </a:lnTo>
                  <a:lnTo>
                    <a:pt x="447" y="464"/>
                  </a:lnTo>
                  <a:lnTo>
                    <a:pt x="443" y="463"/>
                  </a:lnTo>
                  <a:lnTo>
                    <a:pt x="438" y="462"/>
                  </a:lnTo>
                  <a:lnTo>
                    <a:pt x="438" y="462"/>
                  </a:lnTo>
                  <a:lnTo>
                    <a:pt x="437" y="461"/>
                  </a:lnTo>
                  <a:lnTo>
                    <a:pt x="437" y="458"/>
                  </a:lnTo>
                  <a:lnTo>
                    <a:pt x="437" y="458"/>
                  </a:lnTo>
                  <a:lnTo>
                    <a:pt x="434" y="458"/>
                  </a:lnTo>
                  <a:lnTo>
                    <a:pt x="434" y="458"/>
                  </a:lnTo>
                  <a:lnTo>
                    <a:pt x="429" y="457"/>
                  </a:lnTo>
                  <a:lnTo>
                    <a:pt x="428" y="456"/>
                  </a:lnTo>
                  <a:lnTo>
                    <a:pt x="429" y="454"/>
                  </a:lnTo>
                  <a:lnTo>
                    <a:pt x="429" y="454"/>
                  </a:lnTo>
                  <a:lnTo>
                    <a:pt x="426" y="454"/>
                  </a:lnTo>
                  <a:lnTo>
                    <a:pt x="424" y="453"/>
                  </a:lnTo>
                  <a:lnTo>
                    <a:pt x="422" y="451"/>
                  </a:lnTo>
                  <a:lnTo>
                    <a:pt x="420" y="451"/>
                  </a:lnTo>
                  <a:lnTo>
                    <a:pt x="420" y="451"/>
                  </a:lnTo>
                  <a:lnTo>
                    <a:pt x="418" y="449"/>
                  </a:lnTo>
                  <a:lnTo>
                    <a:pt x="417" y="447"/>
                  </a:lnTo>
                  <a:lnTo>
                    <a:pt x="417" y="447"/>
                  </a:lnTo>
                  <a:lnTo>
                    <a:pt x="414" y="446"/>
                  </a:lnTo>
                  <a:lnTo>
                    <a:pt x="410" y="443"/>
                  </a:lnTo>
                  <a:lnTo>
                    <a:pt x="407" y="441"/>
                  </a:lnTo>
                  <a:lnTo>
                    <a:pt x="402" y="440"/>
                  </a:lnTo>
                  <a:lnTo>
                    <a:pt x="402" y="440"/>
                  </a:lnTo>
                  <a:lnTo>
                    <a:pt x="400" y="433"/>
                  </a:lnTo>
                  <a:lnTo>
                    <a:pt x="399" y="429"/>
                  </a:lnTo>
                  <a:lnTo>
                    <a:pt x="399" y="424"/>
                  </a:lnTo>
                  <a:lnTo>
                    <a:pt x="399" y="424"/>
                  </a:lnTo>
                  <a:lnTo>
                    <a:pt x="399" y="422"/>
                  </a:lnTo>
                  <a:lnTo>
                    <a:pt x="397" y="421"/>
                  </a:lnTo>
                  <a:lnTo>
                    <a:pt x="395" y="420"/>
                  </a:lnTo>
                  <a:lnTo>
                    <a:pt x="393" y="419"/>
                  </a:lnTo>
                  <a:lnTo>
                    <a:pt x="393" y="417"/>
                  </a:lnTo>
                  <a:lnTo>
                    <a:pt x="394" y="415"/>
                  </a:lnTo>
                  <a:lnTo>
                    <a:pt x="394" y="415"/>
                  </a:lnTo>
                  <a:lnTo>
                    <a:pt x="392" y="415"/>
                  </a:lnTo>
                  <a:lnTo>
                    <a:pt x="392" y="416"/>
                  </a:lnTo>
                  <a:lnTo>
                    <a:pt x="392" y="416"/>
                  </a:lnTo>
                  <a:lnTo>
                    <a:pt x="390" y="416"/>
                  </a:lnTo>
                  <a:lnTo>
                    <a:pt x="390" y="415"/>
                  </a:lnTo>
                  <a:lnTo>
                    <a:pt x="389" y="414"/>
                  </a:lnTo>
                  <a:lnTo>
                    <a:pt x="389" y="414"/>
                  </a:lnTo>
                  <a:lnTo>
                    <a:pt x="387" y="412"/>
                  </a:lnTo>
                  <a:lnTo>
                    <a:pt x="386" y="410"/>
                  </a:lnTo>
                  <a:lnTo>
                    <a:pt x="384" y="408"/>
                  </a:lnTo>
                  <a:lnTo>
                    <a:pt x="384" y="408"/>
                  </a:lnTo>
                  <a:lnTo>
                    <a:pt x="384" y="408"/>
                  </a:lnTo>
                  <a:lnTo>
                    <a:pt x="383" y="407"/>
                  </a:lnTo>
                  <a:lnTo>
                    <a:pt x="380" y="407"/>
                  </a:lnTo>
                  <a:lnTo>
                    <a:pt x="380" y="407"/>
                  </a:lnTo>
                  <a:lnTo>
                    <a:pt x="381" y="406"/>
                  </a:lnTo>
                  <a:lnTo>
                    <a:pt x="381" y="405"/>
                  </a:lnTo>
                  <a:lnTo>
                    <a:pt x="382" y="403"/>
                  </a:lnTo>
                  <a:lnTo>
                    <a:pt x="382" y="403"/>
                  </a:lnTo>
                  <a:lnTo>
                    <a:pt x="380" y="401"/>
                  </a:lnTo>
                  <a:lnTo>
                    <a:pt x="380" y="401"/>
                  </a:lnTo>
                  <a:lnTo>
                    <a:pt x="379" y="401"/>
                  </a:lnTo>
                  <a:lnTo>
                    <a:pt x="376" y="401"/>
                  </a:lnTo>
                  <a:lnTo>
                    <a:pt x="376" y="401"/>
                  </a:lnTo>
                  <a:lnTo>
                    <a:pt x="376" y="399"/>
                  </a:lnTo>
                  <a:lnTo>
                    <a:pt x="375" y="396"/>
                  </a:lnTo>
                  <a:lnTo>
                    <a:pt x="375" y="396"/>
                  </a:lnTo>
                  <a:lnTo>
                    <a:pt x="369" y="392"/>
                  </a:lnTo>
                  <a:lnTo>
                    <a:pt x="367" y="389"/>
                  </a:lnTo>
                  <a:lnTo>
                    <a:pt x="366" y="385"/>
                  </a:lnTo>
                  <a:lnTo>
                    <a:pt x="366" y="385"/>
                  </a:lnTo>
                  <a:lnTo>
                    <a:pt x="363" y="383"/>
                  </a:lnTo>
                  <a:lnTo>
                    <a:pt x="362" y="385"/>
                  </a:lnTo>
                  <a:lnTo>
                    <a:pt x="361" y="385"/>
                  </a:lnTo>
                  <a:lnTo>
                    <a:pt x="360" y="383"/>
                  </a:lnTo>
                  <a:lnTo>
                    <a:pt x="360" y="383"/>
                  </a:lnTo>
                  <a:lnTo>
                    <a:pt x="360" y="381"/>
                  </a:lnTo>
                  <a:lnTo>
                    <a:pt x="359" y="380"/>
                  </a:lnTo>
                  <a:lnTo>
                    <a:pt x="356" y="379"/>
                  </a:lnTo>
                  <a:lnTo>
                    <a:pt x="356" y="379"/>
                  </a:lnTo>
                  <a:lnTo>
                    <a:pt x="355" y="374"/>
                  </a:lnTo>
                  <a:lnTo>
                    <a:pt x="354" y="372"/>
                  </a:lnTo>
                  <a:lnTo>
                    <a:pt x="352" y="371"/>
                  </a:lnTo>
                  <a:lnTo>
                    <a:pt x="352" y="371"/>
                  </a:lnTo>
                  <a:lnTo>
                    <a:pt x="352" y="366"/>
                  </a:lnTo>
                  <a:lnTo>
                    <a:pt x="349" y="362"/>
                  </a:lnTo>
                  <a:lnTo>
                    <a:pt x="347" y="360"/>
                  </a:lnTo>
                  <a:lnTo>
                    <a:pt x="343" y="358"/>
                  </a:lnTo>
                  <a:lnTo>
                    <a:pt x="343" y="358"/>
                  </a:lnTo>
                  <a:lnTo>
                    <a:pt x="342" y="360"/>
                  </a:lnTo>
                  <a:lnTo>
                    <a:pt x="341" y="362"/>
                  </a:lnTo>
                  <a:lnTo>
                    <a:pt x="341" y="362"/>
                  </a:lnTo>
                  <a:lnTo>
                    <a:pt x="341" y="365"/>
                  </a:lnTo>
                  <a:lnTo>
                    <a:pt x="342" y="367"/>
                  </a:lnTo>
                  <a:lnTo>
                    <a:pt x="346" y="369"/>
                  </a:lnTo>
                  <a:lnTo>
                    <a:pt x="346" y="369"/>
                  </a:lnTo>
                  <a:lnTo>
                    <a:pt x="346" y="371"/>
                  </a:lnTo>
                  <a:lnTo>
                    <a:pt x="346" y="373"/>
                  </a:lnTo>
                  <a:lnTo>
                    <a:pt x="346" y="373"/>
                  </a:lnTo>
                  <a:lnTo>
                    <a:pt x="347" y="373"/>
                  </a:lnTo>
                  <a:lnTo>
                    <a:pt x="347" y="373"/>
                  </a:lnTo>
                  <a:lnTo>
                    <a:pt x="347" y="376"/>
                  </a:lnTo>
                  <a:lnTo>
                    <a:pt x="347" y="378"/>
                  </a:lnTo>
                  <a:lnTo>
                    <a:pt x="348" y="379"/>
                  </a:lnTo>
                  <a:lnTo>
                    <a:pt x="348" y="379"/>
                  </a:lnTo>
                  <a:lnTo>
                    <a:pt x="349" y="380"/>
                  </a:lnTo>
                  <a:lnTo>
                    <a:pt x="350" y="381"/>
                  </a:lnTo>
                  <a:lnTo>
                    <a:pt x="352" y="387"/>
                  </a:lnTo>
                  <a:lnTo>
                    <a:pt x="352" y="387"/>
                  </a:lnTo>
                  <a:lnTo>
                    <a:pt x="353" y="387"/>
                  </a:lnTo>
                  <a:lnTo>
                    <a:pt x="353" y="388"/>
                  </a:lnTo>
                  <a:lnTo>
                    <a:pt x="353" y="388"/>
                  </a:lnTo>
                  <a:lnTo>
                    <a:pt x="354" y="389"/>
                  </a:lnTo>
                  <a:lnTo>
                    <a:pt x="355" y="390"/>
                  </a:lnTo>
                  <a:lnTo>
                    <a:pt x="356" y="393"/>
                  </a:lnTo>
                  <a:lnTo>
                    <a:pt x="356" y="396"/>
                  </a:lnTo>
                  <a:lnTo>
                    <a:pt x="356" y="396"/>
                  </a:lnTo>
                  <a:lnTo>
                    <a:pt x="356" y="397"/>
                  </a:lnTo>
                  <a:lnTo>
                    <a:pt x="358" y="397"/>
                  </a:lnTo>
                  <a:lnTo>
                    <a:pt x="361" y="397"/>
                  </a:lnTo>
                  <a:lnTo>
                    <a:pt x="361" y="397"/>
                  </a:lnTo>
                  <a:lnTo>
                    <a:pt x="361" y="399"/>
                  </a:lnTo>
                  <a:lnTo>
                    <a:pt x="361" y="400"/>
                  </a:lnTo>
                  <a:lnTo>
                    <a:pt x="362" y="401"/>
                  </a:lnTo>
                  <a:lnTo>
                    <a:pt x="362" y="401"/>
                  </a:lnTo>
                  <a:lnTo>
                    <a:pt x="362" y="403"/>
                  </a:lnTo>
                  <a:lnTo>
                    <a:pt x="361" y="403"/>
                  </a:lnTo>
                  <a:lnTo>
                    <a:pt x="361" y="403"/>
                  </a:lnTo>
                  <a:lnTo>
                    <a:pt x="362" y="406"/>
                  </a:lnTo>
                  <a:lnTo>
                    <a:pt x="363" y="406"/>
                  </a:lnTo>
                  <a:lnTo>
                    <a:pt x="365" y="408"/>
                  </a:lnTo>
                  <a:lnTo>
                    <a:pt x="365" y="410"/>
                  </a:lnTo>
                  <a:lnTo>
                    <a:pt x="365" y="410"/>
                  </a:lnTo>
                  <a:lnTo>
                    <a:pt x="361" y="407"/>
                  </a:lnTo>
                  <a:lnTo>
                    <a:pt x="360" y="407"/>
                  </a:lnTo>
                  <a:lnTo>
                    <a:pt x="356" y="407"/>
                  </a:lnTo>
                  <a:lnTo>
                    <a:pt x="356" y="407"/>
                  </a:lnTo>
                  <a:lnTo>
                    <a:pt x="356" y="403"/>
                  </a:lnTo>
                  <a:lnTo>
                    <a:pt x="355" y="401"/>
                  </a:lnTo>
                  <a:lnTo>
                    <a:pt x="354" y="400"/>
                  </a:lnTo>
                  <a:lnTo>
                    <a:pt x="353" y="397"/>
                  </a:lnTo>
                  <a:lnTo>
                    <a:pt x="353" y="397"/>
                  </a:lnTo>
                  <a:lnTo>
                    <a:pt x="353" y="396"/>
                  </a:lnTo>
                  <a:lnTo>
                    <a:pt x="352" y="395"/>
                  </a:lnTo>
                  <a:lnTo>
                    <a:pt x="348" y="393"/>
                  </a:lnTo>
                  <a:lnTo>
                    <a:pt x="348" y="393"/>
                  </a:lnTo>
                  <a:lnTo>
                    <a:pt x="346" y="388"/>
                  </a:lnTo>
                  <a:lnTo>
                    <a:pt x="346" y="388"/>
                  </a:lnTo>
                  <a:lnTo>
                    <a:pt x="341" y="387"/>
                  </a:lnTo>
                  <a:lnTo>
                    <a:pt x="339" y="385"/>
                  </a:lnTo>
                  <a:lnTo>
                    <a:pt x="339" y="385"/>
                  </a:lnTo>
                  <a:lnTo>
                    <a:pt x="339" y="383"/>
                  </a:lnTo>
                  <a:lnTo>
                    <a:pt x="340" y="382"/>
                  </a:lnTo>
                  <a:lnTo>
                    <a:pt x="342" y="383"/>
                  </a:lnTo>
                  <a:lnTo>
                    <a:pt x="342" y="383"/>
                  </a:lnTo>
                  <a:lnTo>
                    <a:pt x="342" y="381"/>
                  </a:lnTo>
                  <a:lnTo>
                    <a:pt x="342" y="380"/>
                  </a:lnTo>
                  <a:lnTo>
                    <a:pt x="340" y="378"/>
                  </a:lnTo>
                  <a:lnTo>
                    <a:pt x="338" y="375"/>
                  </a:lnTo>
                  <a:lnTo>
                    <a:pt x="338" y="373"/>
                  </a:lnTo>
                  <a:lnTo>
                    <a:pt x="338" y="373"/>
                  </a:lnTo>
                  <a:lnTo>
                    <a:pt x="334" y="371"/>
                  </a:lnTo>
                  <a:lnTo>
                    <a:pt x="332" y="369"/>
                  </a:lnTo>
                  <a:lnTo>
                    <a:pt x="329" y="369"/>
                  </a:lnTo>
                  <a:lnTo>
                    <a:pt x="329" y="369"/>
                  </a:lnTo>
                  <a:lnTo>
                    <a:pt x="331" y="365"/>
                  </a:lnTo>
                  <a:lnTo>
                    <a:pt x="331" y="363"/>
                  </a:lnTo>
                  <a:lnTo>
                    <a:pt x="329" y="361"/>
                  </a:lnTo>
                  <a:lnTo>
                    <a:pt x="329" y="361"/>
                  </a:lnTo>
                  <a:lnTo>
                    <a:pt x="328" y="360"/>
                  </a:lnTo>
                  <a:lnTo>
                    <a:pt x="328" y="360"/>
                  </a:lnTo>
                  <a:lnTo>
                    <a:pt x="326" y="354"/>
                  </a:lnTo>
                  <a:lnTo>
                    <a:pt x="325" y="352"/>
                  </a:lnTo>
                  <a:lnTo>
                    <a:pt x="320" y="352"/>
                  </a:lnTo>
                  <a:lnTo>
                    <a:pt x="320" y="352"/>
                  </a:lnTo>
                  <a:lnTo>
                    <a:pt x="321" y="349"/>
                  </a:lnTo>
                  <a:lnTo>
                    <a:pt x="320" y="347"/>
                  </a:lnTo>
                  <a:lnTo>
                    <a:pt x="320" y="347"/>
                  </a:lnTo>
                  <a:lnTo>
                    <a:pt x="319" y="344"/>
                  </a:lnTo>
                  <a:lnTo>
                    <a:pt x="319" y="344"/>
                  </a:lnTo>
                  <a:lnTo>
                    <a:pt x="316" y="344"/>
                  </a:lnTo>
                  <a:lnTo>
                    <a:pt x="314" y="344"/>
                  </a:lnTo>
                  <a:lnTo>
                    <a:pt x="314" y="344"/>
                  </a:lnTo>
                  <a:lnTo>
                    <a:pt x="314" y="344"/>
                  </a:lnTo>
                  <a:lnTo>
                    <a:pt x="315" y="342"/>
                  </a:lnTo>
                  <a:lnTo>
                    <a:pt x="316" y="342"/>
                  </a:lnTo>
                  <a:lnTo>
                    <a:pt x="316" y="342"/>
                  </a:lnTo>
                  <a:lnTo>
                    <a:pt x="315" y="340"/>
                  </a:lnTo>
                  <a:lnTo>
                    <a:pt x="311" y="339"/>
                  </a:lnTo>
                  <a:lnTo>
                    <a:pt x="302" y="337"/>
                  </a:lnTo>
                  <a:lnTo>
                    <a:pt x="302" y="337"/>
                  </a:lnTo>
                  <a:lnTo>
                    <a:pt x="301" y="333"/>
                  </a:lnTo>
                  <a:lnTo>
                    <a:pt x="301" y="333"/>
                  </a:lnTo>
                  <a:lnTo>
                    <a:pt x="298" y="328"/>
                  </a:lnTo>
                  <a:lnTo>
                    <a:pt x="298" y="328"/>
                  </a:lnTo>
                  <a:lnTo>
                    <a:pt x="297" y="325"/>
                  </a:lnTo>
                  <a:lnTo>
                    <a:pt x="295" y="319"/>
                  </a:lnTo>
                  <a:lnTo>
                    <a:pt x="295" y="319"/>
                  </a:lnTo>
                  <a:lnTo>
                    <a:pt x="292" y="317"/>
                  </a:lnTo>
                  <a:lnTo>
                    <a:pt x="292" y="317"/>
                  </a:lnTo>
                  <a:lnTo>
                    <a:pt x="291" y="313"/>
                  </a:lnTo>
                  <a:lnTo>
                    <a:pt x="291" y="312"/>
                  </a:lnTo>
                  <a:lnTo>
                    <a:pt x="288" y="312"/>
                  </a:lnTo>
                  <a:lnTo>
                    <a:pt x="288" y="312"/>
                  </a:lnTo>
                  <a:lnTo>
                    <a:pt x="288" y="308"/>
                  </a:lnTo>
                  <a:lnTo>
                    <a:pt x="287" y="305"/>
                  </a:lnTo>
                  <a:lnTo>
                    <a:pt x="283" y="298"/>
                  </a:lnTo>
                  <a:lnTo>
                    <a:pt x="283" y="298"/>
                  </a:lnTo>
                  <a:lnTo>
                    <a:pt x="280" y="294"/>
                  </a:lnTo>
                  <a:lnTo>
                    <a:pt x="279" y="293"/>
                  </a:lnTo>
                  <a:lnTo>
                    <a:pt x="278" y="293"/>
                  </a:lnTo>
                  <a:lnTo>
                    <a:pt x="278" y="293"/>
                  </a:lnTo>
                  <a:lnTo>
                    <a:pt x="278" y="280"/>
                  </a:lnTo>
                  <a:lnTo>
                    <a:pt x="278" y="269"/>
                  </a:lnTo>
                  <a:lnTo>
                    <a:pt x="278" y="257"/>
                  </a:lnTo>
                  <a:lnTo>
                    <a:pt x="278" y="242"/>
                  </a:lnTo>
                  <a:lnTo>
                    <a:pt x="278" y="242"/>
                  </a:lnTo>
                  <a:lnTo>
                    <a:pt x="277" y="240"/>
                  </a:lnTo>
                  <a:lnTo>
                    <a:pt x="275" y="238"/>
                  </a:lnTo>
                  <a:lnTo>
                    <a:pt x="275" y="238"/>
                  </a:lnTo>
                  <a:lnTo>
                    <a:pt x="273" y="236"/>
                  </a:lnTo>
                  <a:lnTo>
                    <a:pt x="273" y="236"/>
                  </a:lnTo>
                  <a:lnTo>
                    <a:pt x="272" y="234"/>
                  </a:lnTo>
                  <a:lnTo>
                    <a:pt x="270" y="233"/>
                  </a:lnTo>
                  <a:lnTo>
                    <a:pt x="270" y="233"/>
                  </a:lnTo>
                  <a:lnTo>
                    <a:pt x="268" y="229"/>
                  </a:lnTo>
                  <a:lnTo>
                    <a:pt x="265" y="224"/>
                  </a:lnTo>
                  <a:lnTo>
                    <a:pt x="257" y="216"/>
                  </a:lnTo>
                  <a:lnTo>
                    <a:pt x="257" y="216"/>
                  </a:lnTo>
                  <a:lnTo>
                    <a:pt x="256" y="215"/>
                  </a:lnTo>
                  <a:lnTo>
                    <a:pt x="256" y="213"/>
                  </a:lnTo>
                  <a:lnTo>
                    <a:pt x="256" y="213"/>
                  </a:lnTo>
                  <a:lnTo>
                    <a:pt x="258" y="215"/>
                  </a:lnTo>
                  <a:lnTo>
                    <a:pt x="259" y="215"/>
                  </a:lnTo>
                  <a:lnTo>
                    <a:pt x="260" y="213"/>
                  </a:lnTo>
                  <a:lnTo>
                    <a:pt x="260" y="213"/>
                  </a:lnTo>
                  <a:lnTo>
                    <a:pt x="261" y="213"/>
                  </a:lnTo>
                  <a:lnTo>
                    <a:pt x="263" y="215"/>
                  </a:lnTo>
                  <a:lnTo>
                    <a:pt x="264" y="216"/>
                  </a:lnTo>
                  <a:lnTo>
                    <a:pt x="266" y="216"/>
                  </a:lnTo>
                  <a:lnTo>
                    <a:pt x="266" y="216"/>
                  </a:lnTo>
                  <a:lnTo>
                    <a:pt x="267" y="219"/>
                  </a:lnTo>
                  <a:lnTo>
                    <a:pt x="268" y="223"/>
                  </a:lnTo>
                  <a:lnTo>
                    <a:pt x="268" y="223"/>
                  </a:lnTo>
                  <a:lnTo>
                    <a:pt x="273" y="223"/>
                  </a:lnTo>
                  <a:lnTo>
                    <a:pt x="277" y="224"/>
                  </a:lnTo>
                  <a:lnTo>
                    <a:pt x="283" y="229"/>
                  </a:lnTo>
                  <a:lnTo>
                    <a:pt x="283" y="229"/>
                  </a:lnTo>
                  <a:lnTo>
                    <a:pt x="283" y="232"/>
                  </a:lnTo>
                  <a:lnTo>
                    <a:pt x="284" y="234"/>
                  </a:lnTo>
                  <a:lnTo>
                    <a:pt x="287" y="238"/>
                  </a:lnTo>
                  <a:lnTo>
                    <a:pt x="287" y="238"/>
                  </a:lnTo>
                  <a:lnTo>
                    <a:pt x="288" y="238"/>
                  </a:lnTo>
                  <a:lnTo>
                    <a:pt x="288" y="237"/>
                  </a:lnTo>
                  <a:lnTo>
                    <a:pt x="288" y="233"/>
                  </a:lnTo>
                  <a:lnTo>
                    <a:pt x="288" y="233"/>
                  </a:lnTo>
                  <a:lnTo>
                    <a:pt x="287" y="232"/>
                  </a:lnTo>
                  <a:lnTo>
                    <a:pt x="285" y="231"/>
                  </a:lnTo>
                  <a:lnTo>
                    <a:pt x="285" y="231"/>
                  </a:lnTo>
                  <a:lnTo>
                    <a:pt x="284" y="224"/>
                  </a:lnTo>
                  <a:lnTo>
                    <a:pt x="284" y="224"/>
                  </a:lnTo>
                  <a:lnTo>
                    <a:pt x="283" y="223"/>
                  </a:lnTo>
                  <a:lnTo>
                    <a:pt x="283" y="223"/>
                  </a:lnTo>
                  <a:lnTo>
                    <a:pt x="283" y="222"/>
                  </a:lnTo>
                  <a:lnTo>
                    <a:pt x="284" y="220"/>
                  </a:lnTo>
                  <a:lnTo>
                    <a:pt x="284" y="220"/>
                  </a:lnTo>
                  <a:lnTo>
                    <a:pt x="283" y="219"/>
                  </a:lnTo>
                  <a:lnTo>
                    <a:pt x="280" y="218"/>
                  </a:lnTo>
                  <a:lnTo>
                    <a:pt x="279" y="217"/>
                  </a:lnTo>
                  <a:lnTo>
                    <a:pt x="279" y="215"/>
                  </a:lnTo>
                  <a:lnTo>
                    <a:pt x="279" y="215"/>
                  </a:lnTo>
                  <a:lnTo>
                    <a:pt x="274" y="215"/>
                  </a:lnTo>
                  <a:lnTo>
                    <a:pt x="271" y="212"/>
                  </a:lnTo>
                  <a:lnTo>
                    <a:pt x="267" y="211"/>
                  </a:lnTo>
                  <a:lnTo>
                    <a:pt x="264" y="210"/>
                  </a:lnTo>
                  <a:lnTo>
                    <a:pt x="264" y="210"/>
                  </a:lnTo>
                  <a:lnTo>
                    <a:pt x="264" y="208"/>
                  </a:lnTo>
                  <a:lnTo>
                    <a:pt x="261" y="206"/>
                  </a:lnTo>
                  <a:lnTo>
                    <a:pt x="260" y="206"/>
                  </a:lnTo>
                  <a:lnTo>
                    <a:pt x="260" y="204"/>
                  </a:lnTo>
                  <a:lnTo>
                    <a:pt x="260" y="204"/>
                  </a:lnTo>
                  <a:lnTo>
                    <a:pt x="259" y="203"/>
                  </a:lnTo>
                  <a:lnTo>
                    <a:pt x="258" y="203"/>
                  </a:lnTo>
                  <a:lnTo>
                    <a:pt x="256" y="202"/>
                  </a:lnTo>
                  <a:lnTo>
                    <a:pt x="254" y="200"/>
                  </a:lnTo>
                  <a:lnTo>
                    <a:pt x="254" y="200"/>
                  </a:lnTo>
                  <a:lnTo>
                    <a:pt x="254" y="199"/>
                  </a:lnTo>
                  <a:lnTo>
                    <a:pt x="256" y="199"/>
                  </a:lnTo>
                  <a:lnTo>
                    <a:pt x="257" y="199"/>
                  </a:lnTo>
                  <a:lnTo>
                    <a:pt x="257" y="199"/>
                  </a:lnTo>
                  <a:lnTo>
                    <a:pt x="258" y="197"/>
                  </a:lnTo>
                  <a:lnTo>
                    <a:pt x="257" y="197"/>
                  </a:lnTo>
                  <a:lnTo>
                    <a:pt x="256" y="196"/>
                  </a:lnTo>
                  <a:lnTo>
                    <a:pt x="252" y="197"/>
                  </a:lnTo>
                  <a:lnTo>
                    <a:pt x="252" y="197"/>
                  </a:lnTo>
                  <a:lnTo>
                    <a:pt x="252" y="197"/>
                  </a:lnTo>
                  <a:lnTo>
                    <a:pt x="251" y="196"/>
                  </a:lnTo>
                  <a:lnTo>
                    <a:pt x="251" y="195"/>
                  </a:lnTo>
                  <a:lnTo>
                    <a:pt x="251" y="195"/>
                  </a:lnTo>
                  <a:lnTo>
                    <a:pt x="247" y="195"/>
                  </a:lnTo>
                  <a:lnTo>
                    <a:pt x="247" y="195"/>
                  </a:lnTo>
                  <a:lnTo>
                    <a:pt x="249" y="192"/>
                  </a:lnTo>
                  <a:lnTo>
                    <a:pt x="249" y="192"/>
                  </a:lnTo>
                  <a:lnTo>
                    <a:pt x="250" y="191"/>
                  </a:lnTo>
                  <a:lnTo>
                    <a:pt x="250" y="191"/>
                  </a:lnTo>
                  <a:lnTo>
                    <a:pt x="249" y="190"/>
                  </a:lnTo>
                  <a:lnTo>
                    <a:pt x="247" y="190"/>
                  </a:lnTo>
                  <a:lnTo>
                    <a:pt x="246" y="191"/>
                  </a:lnTo>
                  <a:lnTo>
                    <a:pt x="244" y="191"/>
                  </a:lnTo>
                  <a:lnTo>
                    <a:pt x="244" y="191"/>
                  </a:lnTo>
                  <a:lnTo>
                    <a:pt x="243" y="189"/>
                  </a:lnTo>
                  <a:lnTo>
                    <a:pt x="243" y="186"/>
                  </a:lnTo>
                  <a:lnTo>
                    <a:pt x="241" y="185"/>
                  </a:lnTo>
                  <a:lnTo>
                    <a:pt x="241" y="183"/>
                  </a:lnTo>
                  <a:lnTo>
                    <a:pt x="241" y="183"/>
                  </a:lnTo>
                  <a:lnTo>
                    <a:pt x="239" y="182"/>
                  </a:lnTo>
                  <a:lnTo>
                    <a:pt x="237" y="182"/>
                  </a:lnTo>
                  <a:lnTo>
                    <a:pt x="237" y="182"/>
                  </a:lnTo>
                  <a:lnTo>
                    <a:pt x="238" y="178"/>
                  </a:lnTo>
                  <a:lnTo>
                    <a:pt x="237" y="177"/>
                  </a:lnTo>
                  <a:lnTo>
                    <a:pt x="236" y="176"/>
                  </a:lnTo>
                  <a:lnTo>
                    <a:pt x="232" y="176"/>
                  </a:lnTo>
                  <a:lnTo>
                    <a:pt x="227" y="174"/>
                  </a:lnTo>
                  <a:lnTo>
                    <a:pt x="226" y="172"/>
                  </a:lnTo>
                  <a:lnTo>
                    <a:pt x="225" y="169"/>
                  </a:lnTo>
                  <a:lnTo>
                    <a:pt x="225" y="169"/>
                  </a:lnTo>
                  <a:lnTo>
                    <a:pt x="230" y="169"/>
                  </a:lnTo>
                  <a:lnTo>
                    <a:pt x="230" y="169"/>
                  </a:lnTo>
                  <a:lnTo>
                    <a:pt x="230" y="168"/>
                  </a:lnTo>
                  <a:lnTo>
                    <a:pt x="230" y="168"/>
                  </a:lnTo>
                  <a:lnTo>
                    <a:pt x="227" y="168"/>
                  </a:lnTo>
                  <a:lnTo>
                    <a:pt x="225" y="166"/>
                  </a:lnTo>
                  <a:lnTo>
                    <a:pt x="225" y="165"/>
                  </a:lnTo>
                  <a:lnTo>
                    <a:pt x="225" y="164"/>
                  </a:lnTo>
                  <a:lnTo>
                    <a:pt x="225" y="164"/>
                  </a:lnTo>
                  <a:lnTo>
                    <a:pt x="216" y="164"/>
                  </a:lnTo>
                  <a:lnTo>
                    <a:pt x="216" y="164"/>
                  </a:lnTo>
                  <a:lnTo>
                    <a:pt x="217" y="163"/>
                  </a:lnTo>
                  <a:lnTo>
                    <a:pt x="217" y="162"/>
                  </a:lnTo>
                  <a:lnTo>
                    <a:pt x="217" y="161"/>
                  </a:lnTo>
                  <a:lnTo>
                    <a:pt x="218" y="159"/>
                  </a:lnTo>
                  <a:lnTo>
                    <a:pt x="218" y="159"/>
                  </a:lnTo>
                  <a:lnTo>
                    <a:pt x="217" y="158"/>
                  </a:lnTo>
                  <a:lnTo>
                    <a:pt x="216" y="157"/>
                  </a:lnTo>
                  <a:lnTo>
                    <a:pt x="215" y="157"/>
                  </a:lnTo>
                  <a:lnTo>
                    <a:pt x="215" y="158"/>
                  </a:lnTo>
                  <a:lnTo>
                    <a:pt x="215" y="158"/>
                  </a:lnTo>
                  <a:lnTo>
                    <a:pt x="213" y="156"/>
                  </a:lnTo>
                  <a:lnTo>
                    <a:pt x="212" y="155"/>
                  </a:lnTo>
                  <a:lnTo>
                    <a:pt x="212" y="152"/>
                  </a:lnTo>
                  <a:lnTo>
                    <a:pt x="211" y="150"/>
                  </a:lnTo>
                  <a:lnTo>
                    <a:pt x="211" y="150"/>
                  </a:lnTo>
                  <a:lnTo>
                    <a:pt x="202" y="150"/>
                  </a:lnTo>
                  <a:lnTo>
                    <a:pt x="202" y="150"/>
                  </a:lnTo>
                  <a:lnTo>
                    <a:pt x="205" y="143"/>
                  </a:lnTo>
                  <a:lnTo>
                    <a:pt x="205" y="143"/>
                  </a:lnTo>
                  <a:lnTo>
                    <a:pt x="204" y="142"/>
                  </a:lnTo>
                  <a:lnTo>
                    <a:pt x="203" y="142"/>
                  </a:lnTo>
                  <a:lnTo>
                    <a:pt x="202" y="141"/>
                  </a:lnTo>
                  <a:lnTo>
                    <a:pt x="204" y="138"/>
                  </a:lnTo>
                  <a:lnTo>
                    <a:pt x="204" y="138"/>
                  </a:lnTo>
                  <a:lnTo>
                    <a:pt x="196" y="141"/>
                  </a:lnTo>
                  <a:lnTo>
                    <a:pt x="192" y="141"/>
                  </a:lnTo>
                  <a:lnTo>
                    <a:pt x="188" y="141"/>
                  </a:lnTo>
                  <a:lnTo>
                    <a:pt x="188" y="141"/>
                  </a:lnTo>
                  <a:lnTo>
                    <a:pt x="188" y="137"/>
                  </a:lnTo>
                  <a:lnTo>
                    <a:pt x="185" y="136"/>
                  </a:lnTo>
                  <a:lnTo>
                    <a:pt x="179" y="132"/>
                  </a:lnTo>
                  <a:lnTo>
                    <a:pt x="179" y="132"/>
                  </a:lnTo>
                  <a:lnTo>
                    <a:pt x="175" y="131"/>
                  </a:lnTo>
                  <a:lnTo>
                    <a:pt x="175" y="131"/>
                  </a:lnTo>
                  <a:lnTo>
                    <a:pt x="175" y="129"/>
                  </a:lnTo>
                  <a:lnTo>
                    <a:pt x="175" y="128"/>
                  </a:lnTo>
                  <a:lnTo>
                    <a:pt x="175" y="128"/>
                  </a:lnTo>
                  <a:lnTo>
                    <a:pt x="173" y="128"/>
                  </a:lnTo>
                  <a:lnTo>
                    <a:pt x="172" y="128"/>
                  </a:lnTo>
                  <a:lnTo>
                    <a:pt x="172" y="127"/>
                  </a:lnTo>
                  <a:lnTo>
                    <a:pt x="172" y="127"/>
                  </a:lnTo>
                  <a:lnTo>
                    <a:pt x="168" y="125"/>
                  </a:lnTo>
                  <a:lnTo>
                    <a:pt x="162" y="127"/>
                  </a:lnTo>
                  <a:lnTo>
                    <a:pt x="156" y="128"/>
                  </a:lnTo>
                  <a:lnTo>
                    <a:pt x="155" y="127"/>
                  </a:lnTo>
                  <a:lnTo>
                    <a:pt x="152" y="127"/>
                  </a:lnTo>
                  <a:lnTo>
                    <a:pt x="152" y="127"/>
                  </a:lnTo>
                  <a:lnTo>
                    <a:pt x="152" y="124"/>
                  </a:lnTo>
                  <a:lnTo>
                    <a:pt x="152" y="124"/>
                  </a:lnTo>
                  <a:lnTo>
                    <a:pt x="151" y="125"/>
                  </a:lnTo>
                  <a:lnTo>
                    <a:pt x="150" y="127"/>
                  </a:lnTo>
                  <a:lnTo>
                    <a:pt x="150" y="127"/>
                  </a:lnTo>
                  <a:lnTo>
                    <a:pt x="149" y="125"/>
                  </a:lnTo>
                  <a:lnTo>
                    <a:pt x="148" y="124"/>
                  </a:lnTo>
                  <a:lnTo>
                    <a:pt x="145" y="123"/>
                  </a:lnTo>
                  <a:lnTo>
                    <a:pt x="142" y="123"/>
                  </a:lnTo>
                  <a:lnTo>
                    <a:pt x="142" y="123"/>
                  </a:lnTo>
                  <a:lnTo>
                    <a:pt x="141" y="121"/>
                  </a:lnTo>
                  <a:lnTo>
                    <a:pt x="138" y="120"/>
                  </a:lnTo>
                  <a:lnTo>
                    <a:pt x="137" y="118"/>
                  </a:lnTo>
                  <a:lnTo>
                    <a:pt x="138" y="117"/>
                  </a:lnTo>
                  <a:lnTo>
                    <a:pt x="138" y="117"/>
                  </a:lnTo>
                  <a:lnTo>
                    <a:pt x="137" y="117"/>
                  </a:lnTo>
                  <a:lnTo>
                    <a:pt x="136" y="118"/>
                  </a:lnTo>
                  <a:lnTo>
                    <a:pt x="136" y="118"/>
                  </a:lnTo>
                  <a:lnTo>
                    <a:pt x="135" y="117"/>
                  </a:lnTo>
                  <a:lnTo>
                    <a:pt x="134" y="117"/>
                  </a:lnTo>
                  <a:lnTo>
                    <a:pt x="134" y="117"/>
                  </a:lnTo>
                  <a:lnTo>
                    <a:pt x="130" y="118"/>
                  </a:lnTo>
                  <a:lnTo>
                    <a:pt x="128" y="120"/>
                  </a:lnTo>
                  <a:lnTo>
                    <a:pt x="127" y="118"/>
                  </a:lnTo>
                  <a:lnTo>
                    <a:pt x="127" y="118"/>
                  </a:lnTo>
                  <a:lnTo>
                    <a:pt x="124" y="120"/>
                  </a:lnTo>
                  <a:lnTo>
                    <a:pt x="124" y="122"/>
                  </a:lnTo>
                  <a:lnTo>
                    <a:pt x="124" y="124"/>
                  </a:lnTo>
                  <a:lnTo>
                    <a:pt x="124" y="127"/>
                  </a:lnTo>
                  <a:lnTo>
                    <a:pt x="124" y="127"/>
                  </a:lnTo>
                  <a:lnTo>
                    <a:pt x="123" y="125"/>
                  </a:lnTo>
                  <a:lnTo>
                    <a:pt x="120" y="124"/>
                  </a:lnTo>
                  <a:lnTo>
                    <a:pt x="120" y="124"/>
                  </a:lnTo>
                  <a:lnTo>
                    <a:pt x="118" y="125"/>
                  </a:lnTo>
                  <a:lnTo>
                    <a:pt x="118" y="127"/>
                  </a:lnTo>
                  <a:lnTo>
                    <a:pt x="118" y="127"/>
                  </a:lnTo>
                  <a:lnTo>
                    <a:pt x="118" y="128"/>
                  </a:lnTo>
                  <a:lnTo>
                    <a:pt x="118" y="128"/>
                  </a:lnTo>
                  <a:lnTo>
                    <a:pt x="114" y="129"/>
                  </a:lnTo>
                  <a:lnTo>
                    <a:pt x="109" y="129"/>
                  </a:lnTo>
                  <a:lnTo>
                    <a:pt x="109" y="129"/>
                  </a:lnTo>
                  <a:lnTo>
                    <a:pt x="108" y="131"/>
                  </a:lnTo>
                  <a:lnTo>
                    <a:pt x="105" y="132"/>
                  </a:lnTo>
                  <a:lnTo>
                    <a:pt x="105" y="132"/>
                  </a:lnTo>
                  <a:lnTo>
                    <a:pt x="104" y="132"/>
                  </a:lnTo>
                  <a:lnTo>
                    <a:pt x="102" y="131"/>
                  </a:lnTo>
                  <a:lnTo>
                    <a:pt x="101" y="131"/>
                  </a:lnTo>
                  <a:lnTo>
                    <a:pt x="100" y="131"/>
                  </a:lnTo>
                  <a:lnTo>
                    <a:pt x="100" y="131"/>
                  </a:lnTo>
                  <a:lnTo>
                    <a:pt x="103" y="128"/>
                  </a:lnTo>
                  <a:lnTo>
                    <a:pt x="104" y="125"/>
                  </a:lnTo>
                  <a:lnTo>
                    <a:pt x="104" y="122"/>
                  </a:lnTo>
                  <a:lnTo>
                    <a:pt x="104" y="122"/>
                  </a:lnTo>
                  <a:lnTo>
                    <a:pt x="105" y="122"/>
                  </a:lnTo>
                  <a:lnTo>
                    <a:pt x="107" y="121"/>
                  </a:lnTo>
                  <a:lnTo>
                    <a:pt x="107" y="118"/>
                  </a:lnTo>
                  <a:lnTo>
                    <a:pt x="107" y="118"/>
                  </a:lnTo>
                  <a:lnTo>
                    <a:pt x="107" y="117"/>
                  </a:lnTo>
                  <a:lnTo>
                    <a:pt x="105" y="117"/>
                  </a:lnTo>
                  <a:lnTo>
                    <a:pt x="102" y="117"/>
                  </a:lnTo>
                  <a:lnTo>
                    <a:pt x="102" y="117"/>
                  </a:lnTo>
                  <a:lnTo>
                    <a:pt x="101" y="120"/>
                  </a:lnTo>
                  <a:lnTo>
                    <a:pt x="100" y="122"/>
                  </a:lnTo>
                  <a:lnTo>
                    <a:pt x="97" y="123"/>
                  </a:lnTo>
                  <a:lnTo>
                    <a:pt x="97" y="123"/>
                  </a:lnTo>
                  <a:lnTo>
                    <a:pt x="96" y="125"/>
                  </a:lnTo>
                  <a:lnTo>
                    <a:pt x="96" y="125"/>
                  </a:lnTo>
                  <a:lnTo>
                    <a:pt x="95" y="127"/>
                  </a:lnTo>
                  <a:lnTo>
                    <a:pt x="95" y="127"/>
                  </a:lnTo>
                  <a:lnTo>
                    <a:pt x="94" y="127"/>
                  </a:lnTo>
                  <a:lnTo>
                    <a:pt x="93" y="128"/>
                  </a:lnTo>
                  <a:lnTo>
                    <a:pt x="91" y="129"/>
                  </a:lnTo>
                  <a:lnTo>
                    <a:pt x="90" y="129"/>
                  </a:lnTo>
                  <a:lnTo>
                    <a:pt x="90" y="129"/>
                  </a:lnTo>
                  <a:lnTo>
                    <a:pt x="90" y="131"/>
                  </a:lnTo>
                  <a:lnTo>
                    <a:pt x="89" y="132"/>
                  </a:lnTo>
                  <a:lnTo>
                    <a:pt x="87" y="132"/>
                  </a:lnTo>
                  <a:lnTo>
                    <a:pt x="87" y="132"/>
                  </a:lnTo>
                  <a:lnTo>
                    <a:pt x="87" y="138"/>
                  </a:lnTo>
                  <a:lnTo>
                    <a:pt x="87" y="138"/>
                  </a:lnTo>
                  <a:lnTo>
                    <a:pt x="84" y="141"/>
                  </a:lnTo>
                  <a:lnTo>
                    <a:pt x="82" y="143"/>
                  </a:lnTo>
                  <a:lnTo>
                    <a:pt x="77" y="149"/>
                  </a:lnTo>
                  <a:lnTo>
                    <a:pt x="77" y="149"/>
                  </a:lnTo>
                  <a:lnTo>
                    <a:pt x="76" y="149"/>
                  </a:lnTo>
                  <a:lnTo>
                    <a:pt x="74" y="149"/>
                  </a:lnTo>
                  <a:lnTo>
                    <a:pt x="74" y="149"/>
                  </a:lnTo>
                  <a:lnTo>
                    <a:pt x="74" y="150"/>
                  </a:lnTo>
                  <a:lnTo>
                    <a:pt x="74" y="151"/>
                  </a:lnTo>
                  <a:lnTo>
                    <a:pt x="74" y="151"/>
                  </a:lnTo>
                  <a:lnTo>
                    <a:pt x="72" y="152"/>
                  </a:lnTo>
                  <a:lnTo>
                    <a:pt x="69" y="152"/>
                  </a:lnTo>
                  <a:lnTo>
                    <a:pt x="69" y="154"/>
                  </a:lnTo>
                  <a:lnTo>
                    <a:pt x="69" y="154"/>
                  </a:lnTo>
                  <a:lnTo>
                    <a:pt x="70" y="155"/>
                  </a:lnTo>
                  <a:lnTo>
                    <a:pt x="68" y="155"/>
                  </a:lnTo>
                  <a:lnTo>
                    <a:pt x="66" y="156"/>
                  </a:lnTo>
                  <a:lnTo>
                    <a:pt x="63" y="158"/>
                  </a:lnTo>
                  <a:lnTo>
                    <a:pt x="63" y="158"/>
                  </a:lnTo>
                  <a:lnTo>
                    <a:pt x="62" y="161"/>
                  </a:lnTo>
                  <a:lnTo>
                    <a:pt x="61" y="162"/>
                  </a:lnTo>
                  <a:lnTo>
                    <a:pt x="60" y="163"/>
                  </a:lnTo>
                  <a:lnTo>
                    <a:pt x="60" y="163"/>
                  </a:lnTo>
                  <a:lnTo>
                    <a:pt x="59" y="162"/>
                  </a:lnTo>
                  <a:lnTo>
                    <a:pt x="59" y="164"/>
                  </a:lnTo>
                  <a:lnTo>
                    <a:pt x="59" y="164"/>
                  </a:lnTo>
                  <a:lnTo>
                    <a:pt x="52" y="164"/>
                  </a:lnTo>
                  <a:lnTo>
                    <a:pt x="52" y="164"/>
                  </a:lnTo>
                  <a:lnTo>
                    <a:pt x="52" y="165"/>
                  </a:lnTo>
                  <a:lnTo>
                    <a:pt x="52" y="166"/>
                  </a:lnTo>
                  <a:lnTo>
                    <a:pt x="50" y="166"/>
                  </a:lnTo>
                  <a:lnTo>
                    <a:pt x="47" y="168"/>
                  </a:lnTo>
                  <a:lnTo>
                    <a:pt x="47" y="168"/>
                  </a:lnTo>
                  <a:lnTo>
                    <a:pt x="42" y="168"/>
                  </a:lnTo>
                  <a:lnTo>
                    <a:pt x="38" y="169"/>
                  </a:lnTo>
                  <a:lnTo>
                    <a:pt x="38" y="169"/>
                  </a:lnTo>
                  <a:lnTo>
                    <a:pt x="35" y="171"/>
                  </a:lnTo>
                  <a:lnTo>
                    <a:pt x="34" y="172"/>
                  </a:lnTo>
                  <a:lnTo>
                    <a:pt x="32" y="172"/>
                  </a:lnTo>
                  <a:lnTo>
                    <a:pt x="32" y="172"/>
                  </a:lnTo>
                  <a:lnTo>
                    <a:pt x="33" y="170"/>
                  </a:lnTo>
                  <a:lnTo>
                    <a:pt x="34" y="169"/>
                  </a:lnTo>
                  <a:lnTo>
                    <a:pt x="40" y="168"/>
                  </a:lnTo>
                  <a:lnTo>
                    <a:pt x="40" y="168"/>
                  </a:lnTo>
                  <a:lnTo>
                    <a:pt x="41" y="166"/>
                  </a:lnTo>
                  <a:lnTo>
                    <a:pt x="41" y="165"/>
                  </a:lnTo>
                  <a:lnTo>
                    <a:pt x="41" y="165"/>
                  </a:lnTo>
                  <a:lnTo>
                    <a:pt x="42" y="164"/>
                  </a:lnTo>
                  <a:lnTo>
                    <a:pt x="43" y="164"/>
                  </a:lnTo>
                  <a:lnTo>
                    <a:pt x="47" y="164"/>
                  </a:lnTo>
                  <a:lnTo>
                    <a:pt x="47" y="164"/>
                  </a:lnTo>
                  <a:lnTo>
                    <a:pt x="48" y="164"/>
                  </a:lnTo>
                  <a:lnTo>
                    <a:pt x="48" y="162"/>
                  </a:lnTo>
                  <a:lnTo>
                    <a:pt x="48" y="161"/>
                  </a:lnTo>
                  <a:lnTo>
                    <a:pt x="49" y="159"/>
                  </a:lnTo>
                  <a:lnTo>
                    <a:pt x="49" y="159"/>
                  </a:lnTo>
                  <a:lnTo>
                    <a:pt x="49" y="159"/>
                  </a:lnTo>
                  <a:lnTo>
                    <a:pt x="50" y="159"/>
                  </a:lnTo>
                  <a:lnTo>
                    <a:pt x="52" y="159"/>
                  </a:lnTo>
                  <a:lnTo>
                    <a:pt x="54" y="158"/>
                  </a:lnTo>
                  <a:lnTo>
                    <a:pt x="54" y="158"/>
                  </a:lnTo>
                  <a:lnTo>
                    <a:pt x="55" y="157"/>
                  </a:lnTo>
                  <a:lnTo>
                    <a:pt x="55" y="156"/>
                  </a:lnTo>
                  <a:lnTo>
                    <a:pt x="55" y="156"/>
                  </a:lnTo>
                  <a:lnTo>
                    <a:pt x="56" y="155"/>
                  </a:lnTo>
                  <a:lnTo>
                    <a:pt x="57" y="155"/>
                  </a:lnTo>
                  <a:lnTo>
                    <a:pt x="60" y="154"/>
                  </a:lnTo>
                  <a:lnTo>
                    <a:pt x="61" y="154"/>
                  </a:lnTo>
                  <a:lnTo>
                    <a:pt x="61" y="154"/>
                  </a:lnTo>
                  <a:lnTo>
                    <a:pt x="61" y="145"/>
                  </a:lnTo>
                  <a:lnTo>
                    <a:pt x="61" y="145"/>
                  </a:lnTo>
                  <a:lnTo>
                    <a:pt x="63" y="147"/>
                  </a:lnTo>
                  <a:lnTo>
                    <a:pt x="64" y="145"/>
                  </a:lnTo>
                  <a:lnTo>
                    <a:pt x="66" y="143"/>
                  </a:lnTo>
                  <a:lnTo>
                    <a:pt x="66" y="142"/>
                  </a:lnTo>
                  <a:lnTo>
                    <a:pt x="68" y="142"/>
                  </a:lnTo>
                  <a:lnTo>
                    <a:pt x="68" y="142"/>
                  </a:lnTo>
                  <a:lnTo>
                    <a:pt x="68" y="141"/>
                  </a:lnTo>
                  <a:lnTo>
                    <a:pt x="67" y="141"/>
                  </a:lnTo>
                  <a:lnTo>
                    <a:pt x="64" y="141"/>
                  </a:lnTo>
                  <a:lnTo>
                    <a:pt x="63" y="140"/>
                  </a:lnTo>
                  <a:lnTo>
                    <a:pt x="62" y="140"/>
                  </a:lnTo>
                  <a:lnTo>
                    <a:pt x="63" y="137"/>
                  </a:lnTo>
                  <a:lnTo>
                    <a:pt x="63" y="137"/>
                  </a:lnTo>
                  <a:lnTo>
                    <a:pt x="62" y="138"/>
                  </a:lnTo>
                  <a:lnTo>
                    <a:pt x="61" y="138"/>
                  </a:lnTo>
                  <a:lnTo>
                    <a:pt x="56" y="138"/>
                  </a:lnTo>
                  <a:lnTo>
                    <a:pt x="53" y="138"/>
                  </a:lnTo>
                  <a:lnTo>
                    <a:pt x="52" y="140"/>
                  </a:lnTo>
                  <a:lnTo>
                    <a:pt x="50" y="141"/>
                  </a:lnTo>
                  <a:lnTo>
                    <a:pt x="50" y="141"/>
                  </a:lnTo>
                  <a:lnTo>
                    <a:pt x="49" y="141"/>
                  </a:lnTo>
                  <a:lnTo>
                    <a:pt x="49" y="140"/>
                  </a:lnTo>
                  <a:lnTo>
                    <a:pt x="49" y="137"/>
                  </a:lnTo>
                  <a:lnTo>
                    <a:pt x="49" y="137"/>
                  </a:lnTo>
                  <a:lnTo>
                    <a:pt x="47" y="137"/>
                  </a:lnTo>
                  <a:lnTo>
                    <a:pt x="45" y="137"/>
                  </a:lnTo>
                  <a:lnTo>
                    <a:pt x="42" y="137"/>
                  </a:lnTo>
                  <a:lnTo>
                    <a:pt x="40" y="137"/>
                  </a:lnTo>
                  <a:lnTo>
                    <a:pt x="40" y="137"/>
                  </a:lnTo>
                  <a:lnTo>
                    <a:pt x="40" y="136"/>
                  </a:lnTo>
                  <a:lnTo>
                    <a:pt x="39" y="135"/>
                  </a:lnTo>
                  <a:lnTo>
                    <a:pt x="36" y="134"/>
                  </a:lnTo>
                  <a:lnTo>
                    <a:pt x="36" y="134"/>
                  </a:lnTo>
                  <a:lnTo>
                    <a:pt x="36" y="132"/>
                  </a:lnTo>
                  <a:lnTo>
                    <a:pt x="38" y="132"/>
                  </a:lnTo>
                  <a:lnTo>
                    <a:pt x="38" y="132"/>
                  </a:lnTo>
                  <a:lnTo>
                    <a:pt x="35" y="130"/>
                  </a:lnTo>
                  <a:lnTo>
                    <a:pt x="34" y="129"/>
                  </a:lnTo>
                  <a:lnTo>
                    <a:pt x="32" y="128"/>
                  </a:lnTo>
                  <a:lnTo>
                    <a:pt x="30" y="124"/>
                  </a:lnTo>
                  <a:lnTo>
                    <a:pt x="30" y="124"/>
                  </a:lnTo>
                  <a:lnTo>
                    <a:pt x="28" y="125"/>
                  </a:lnTo>
                  <a:lnTo>
                    <a:pt x="26" y="127"/>
                  </a:lnTo>
                  <a:lnTo>
                    <a:pt x="19" y="127"/>
                  </a:lnTo>
                  <a:lnTo>
                    <a:pt x="19" y="127"/>
                  </a:lnTo>
                  <a:lnTo>
                    <a:pt x="19" y="124"/>
                  </a:lnTo>
                  <a:lnTo>
                    <a:pt x="20" y="123"/>
                  </a:lnTo>
                  <a:lnTo>
                    <a:pt x="20" y="123"/>
                  </a:lnTo>
                  <a:lnTo>
                    <a:pt x="19" y="122"/>
                  </a:lnTo>
                  <a:lnTo>
                    <a:pt x="18" y="121"/>
                  </a:lnTo>
                  <a:lnTo>
                    <a:pt x="15" y="118"/>
                  </a:lnTo>
                  <a:lnTo>
                    <a:pt x="15" y="115"/>
                  </a:lnTo>
                  <a:lnTo>
                    <a:pt x="15" y="115"/>
                  </a:lnTo>
                  <a:lnTo>
                    <a:pt x="14" y="113"/>
                  </a:lnTo>
                  <a:lnTo>
                    <a:pt x="13" y="113"/>
                  </a:lnTo>
                  <a:lnTo>
                    <a:pt x="13" y="114"/>
                  </a:lnTo>
                  <a:lnTo>
                    <a:pt x="13" y="114"/>
                  </a:lnTo>
                  <a:lnTo>
                    <a:pt x="11" y="113"/>
                  </a:lnTo>
                  <a:lnTo>
                    <a:pt x="11" y="111"/>
                  </a:lnTo>
                  <a:lnTo>
                    <a:pt x="13" y="108"/>
                  </a:lnTo>
                  <a:lnTo>
                    <a:pt x="13" y="108"/>
                  </a:lnTo>
                  <a:lnTo>
                    <a:pt x="13" y="104"/>
                  </a:lnTo>
                  <a:lnTo>
                    <a:pt x="13" y="104"/>
                  </a:lnTo>
                  <a:lnTo>
                    <a:pt x="14" y="104"/>
                  </a:lnTo>
                  <a:lnTo>
                    <a:pt x="15" y="104"/>
                  </a:lnTo>
                  <a:lnTo>
                    <a:pt x="15" y="104"/>
                  </a:lnTo>
                  <a:lnTo>
                    <a:pt x="16" y="102"/>
                  </a:lnTo>
                  <a:lnTo>
                    <a:pt x="18" y="100"/>
                  </a:lnTo>
                  <a:lnTo>
                    <a:pt x="18" y="100"/>
                  </a:lnTo>
                  <a:lnTo>
                    <a:pt x="23" y="98"/>
                  </a:lnTo>
                  <a:lnTo>
                    <a:pt x="30" y="96"/>
                  </a:lnTo>
                  <a:lnTo>
                    <a:pt x="30" y="96"/>
                  </a:lnTo>
                  <a:lnTo>
                    <a:pt x="33" y="95"/>
                  </a:lnTo>
                  <a:lnTo>
                    <a:pt x="36" y="95"/>
                  </a:lnTo>
                  <a:lnTo>
                    <a:pt x="36" y="95"/>
                  </a:lnTo>
                  <a:lnTo>
                    <a:pt x="38" y="94"/>
                  </a:lnTo>
                  <a:lnTo>
                    <a:pt x="38" y="93"/>
                  </a:lnTo>
                  <a:lnTo>
                    <a:pt x="39" y="91"/>
                  </a:lnTo>
                  <a:lnTo>
                    <a:pt x="42" y="91"/>
                  </a:lnTo>
                  <a:lnTo>
                    <a:pt x="42" y="91"/>
                  </a:lnTo>
                  <a:lnTo>
                    <a:pt x="40" y="79"/>
                  </a:lnTo>
                  <a:lnTo>
                    <a:pt x="40" y="79"/>
                  </a:lnTo>
                  <a:lnTo>
                    <a:pt x="38" y="79"/>
                  </a:lnTo>
                  <a:lnTo>
                    <a:pt x="36" y="79"/>
                  </a:lnTo>
                  <a:lnTo>
                    <a:pt x="32" y="80"/>
                  </a:lnTo>
                  <a:lnTo>
                    <a:pt x="27" y="81"/>
                  </a:lnTo>
                  <a:lnTo>
                    <a:pt x="26" y="81"/>
                  </a:lnTo>
                  <a:lnTo>
                    <a:pt x="23" y="81"/>
                  </a:lnTo>
                  <a:lnTo>
                    <a:pt x="23" y="81"/>
                  </a:lnTo>
                  <a:lnTo>
                    <a:pt x="22" y="80"/>
                  </a:lnTo>
                  <a:lnTo>
                    <a:pt x="21" y="81"/>
                  </a:lnTo>
                  <a:lnTo>
                    <a:pt x="20" y="82"/>
                  </a:lnTo>
                  <a:lnTo>
                    <a:pt x="18" y="82"/>
                  </a:lnTo>
                  <a:lnTo>
                    <a:pt x="18" y="82"/>
                  </a:lnTo>
                  <a:lnTo>
                    <a:pt x="15" y="81"/>
                  </a:lnTo>
                  <a:lnTo>
                    <a:pt x="13" y="80"/>
                  </a:lnTo>
                  <a:lnTo>
                    <a:pt x="9" y="80"/>
                  </a:lnTo>
                  <a:lnTo>
                    <a:pt x="6" y="79"/>
                  </a:lnTo>
                  <a:lnTo>
                    <a:pt x="6" y="79"/>
                  </a:lnTo>
                  <a:lnTo>
                    <a:pt x="7" y="77"/>
                  </a:lnTo>
                  <a:lnTo>
                    <a:pt x="7" y="76"/>
                  </a:lnTo>
                  <a:lnTo>
                    <a:pt x="6" y="76"/>
                  </a:lnTo>
                  <a:lnTo>
                    <a:pt x="6" y="76"/>
                  </a:lnTo>
                  <a:lnTo>
                    <a:pt x="4" y="75"/>
                  </a:lnTo>
                  <a:lnTo>
                    <a:pt x="2" y="75"/>
                  </a:lnTo>
                  <a:lnTo>
                    <a:pt x="1" y="73"/>
                  </a:lnTo>
                  <a:lnTo>
                    <a:pt x="0" y="69"/>
                  </a:lnTo>
                  <a:lnTo>
                    <a:pt x="0" y="69"/>
                  </a:lnTo>
                  <a:lnTo>
                    <a:pt x="4" y="69"/>
                  </a:lnTo>
                  <a:lnTo>
                    <a:pt x="5" y="68"/>
                  </a:lnTo>
                  <a:lnTo>
                    <a:pt x="5" y="67"/>
                  </a:lnTo>
                  <a:lnTo>
                    <a:pt x="5" y="67"/>
                  </a:lnTo>
                  <a:lnTo>
                    <a:pt x="9" y="67"/>
                  </a:lnTo>
                  <a:lnTo>
                    <a:pt x="9" y="67"/>
                  </a:lnTo>
                  <a:lnTo>
                    <a:pt x="11" y="66"/>
                  </a:lnTo>
                  <a:lnTo>
                    <a:pt x="11" y="66"/>
                  </a:lnTo>
                  <a:lnTo>
                    <a:pt x="9" y="64"/>
                  </a:lnTo>
                  <a:lnTo>
                    <a:pt x="9" y="64"/>
                  </a:lnTo>
                  <a:lnTo>
                    <a:pt x="11" y="63"/>
                  </a:lnTo>
                  <a:lnTo>
                    <a:pt x="12" y="63"/>
                  </a:lnTo>
                  <a:lnTo>
                    <a:pt x="13" y="64"/>
                  </a:lnTo>
                  <a:lnTo>
                    <a:pt x="13" y="64"/>
                  </a:lnTo>
                  <a:lnTo>
                    <a:pt x="15" y="63"/>
                  </a:lnTo>
                  <a:lnTo>
                    <a:pt x="19" y="63"/>
                  </a:lnTo>
                  <a:lnTo>
                    <a:pt x="19" y="63"/>
                  </a:lnTo>
                  <a:lnTo>
                    <a:pt x="20" y="64"/>
                  </a:lnTo>
                  <a:lnTo>
                    <a:pt x="22" y="67"/>
                  </a:lnTo>
                  <a:lnTo>
                    <a:pt x="22" y="67"/>
                  </a:lnTo>
                  <a:lnTo>
                    <a:pt x="27" y="67"/>
                  </a:lnTo>
                  <a:lnTo>
                    <a:pt x="30" y="66"/>
                  </a:lnTo>
                  <a:lnTo>
                    <a:pt x="33" y="67"/>
                  </a:lnTo>
                  <a:lnTo>
                    <a:pt x="33" y="67"/>
                  </a:lnTo>
                  <a:lnTo>
                    <a:pt x="35" y="67"/>
                  </a:lnTo>
                  <a:lnTo>
                    <a:pt x="38" y="67"/>
                  </a:lnTo>
                  <a:lnTo>
                    <a:pt x="38" y="67"/>
                  </a:lnTo>
                  <a:lnTo>
                    <a:pt x="39" y="66"/>
                  </a:lnTo>
                  <a:lnTo>
                    <a:pt x="39" y="66"/>
                  </a:lnTo>
                  <a:lnTo>
                    <a:pt x="38" y="63"/>
                  </a:lnTo>
                  <a:lnTo>
                    <a:pt x="38" y="63"/>
                  </a:lnTo>
                  <a:lnTo>
                    <a:pt x="40" y="63"/>
                  </a:lnTo>
                  <a:lnTo>
                    <a:pt x="41" y="62"/>
                  </a:lnTo>
                  <a:lnTo>
                    <a:pt x="41" y="62"/>
                  </a:lnTo>
                  <a:lnTo>
                    <a:pt x="41" y="61"/>
                  </a:lnTo>
                  <a:lnTo>
                    <a:pt x="40" y="60"/>
                  </a:lnTo>
                  <a:lnTo>
                    <a:pt x="38" y="60"/>
                  </a:lnTo>
                  <a:lnTo>
                    <a:pt x="36" y="60"/>
                  </a:lnTo>
                  <a:lnTo>
                    <a:pt x="36" y="59"/>
                  </a:lnTo>
                  <a:lnTo>
                    <a:pt x="36" y="57"/>
                  </a:lnTo>
                  <a:lnTo>
                    <a:pt x="36" y="57"/>
                  </a:lnTo>
                  <a:lnTo>
                    <a:pt x="23" y="54"/>
                  </a:lnTo>
                  <a:lnTo>
                    <a:pt x="23" y="54"/>
                  </a:lnTo>
                  <a:lnTo>
                    <a:pt x="25" y="52"/>
                  </a:lnTo>
                  <a:lnTo>
                    <a:pt x="22" y="49"/>
                  </a:lnTo>
                  <a:lnTo>
                    <a:pt x="22" y="49"/>
                  </a:lnTo>
                  <a:lnTo>
                    <a:pt x="20" y="47"/>
                  </a:lnTo>
                  <a:lnTo>
                    <a:pt x="20" y="47"/>
                  </a:lnTo>
                  <a:lnTo>
                    <a:pt x="18" y="47"/>
                  </a:lnTo>
                  <a:lnTo>
                    <a:pt x="14" y="46"/>
                  </a:lnTo>
                  <a:lnTo>
                    <a:pt x="14" y="46"/>
                  </a:lnTo>
                  <a:lnTo>
                    <a:pt x="15" y="43"/>
                  </a:lnTo>
                  <a:lnTo>
                    <a:pt x="15" y="42"/>
                  </a:lnTo>
                  <a:lnTo>
                    <a:pt x="14" y="41"/>
                  </a:lnTo>
                  <a:lnTo>
                    <a:pt x="14" y="41"/>
                  </a:lnTo>
                  <a:lnTo>
                    <a:pt x="14" y="42"/>
                  </a:lnTo>
                  <a:lnTo>
                    <a:pt x="13" y="42"/>
                  </a:lnTo>
                  <a:lnTo>
                    <a:pt x="13" y="42"/>
                  </a:lnTo>
                  <a:lnTo>
                    <a:pt x="11" y="42"/>
                  </a:lnTo>
                  <a:lnTo>
                    <a:pt x="9" y="41"/>
                  </a:lnTo>
                  <a:lnTo>
                    <a:pt x="8" y="41"/>
                  </a:lnTo>
                  <a:lnTo>
                    <a:pt x="8" y="41"/>
                  </a:lnTo>
                  <a:lnTo>
                    <a:pt x="11" y="39"/>
                  </a:lnTo>
                  <a:lnTo>
                    <a:pt x="15" y="36"/>
                  </a:lnTo>
                  <a:lnTo>
                    <a:pt x="23" y="33"/>
                  </a:lnTo>
                  <a:lnTo>
                    <a:pt x="23" y="33"/>
                  </a:lnTo>
                  <a:lnTo>
                    <a:pt x="23" y="30"/>
                  </a:lnTo>
                  <a:lnTo>
                    <a:pt x="26" y="28"/>
                  </a:lnTo>
                  <a:lnTo>
                    <a:pt x="28" y="27"/>
                  </a:lnTo>
                  <a:lnTo>
                    <a:pt x="30" y="26"/>
                  </a:lnTo>
                  <a:lnTo>
                    <a:pt x="30" y="26"/>
                  </a:lnTo>
                  <a:lnTo>
                    <a:pt x="30" y="23"/>
                  </a:lnTo>
                  <a:lnTo>
                    <a:pt x="30" y="22"/>
                  </a:lnTo>
                  <a:lnTo>
                    <a:pt x="30" y="20"/>
                  </a:lnTo>
                  <a:lnTo>
                    <a:pt x="32" y="19"/>
                  </a:lnTo>
                  <a:lnTo>
                    <a:pt x="32" y="19"/>
                  </a:lnTo>
                  <a:lnTo>
                    <a:pt x="34" y="21"/>
                  </a:lnTo>
                  <a:lnTo>
                    <a:pt x="36" y="21"/>
                  </a:lnTo>
                  <a:lnTo>
                    <a:pt x="42" y="21"/>
                  </a:lnTo>
                  <a:lnTo>
                    <a:pt x="42" y="21"/>
                  </a:lnTo>
                  <a:lnTo>
                    <a:pt x="46" y="18"/>
                  </a:lnTo>
                  <a:lnTo>
                    <a:pt x="49" y="15"/>
                  </a:lnTo>
                  <a:lnTo>
                    <a:pt x="54" y="14"/>
                  </a:lnTo>
                  <a:lnTo>
                    <a:pt x="60" y="14"/>
                  </a:lnTo>
                  <a:lnTo>
                    <a:pt x="60" y="14"/>
                  </a:lnTo>
                  <a:lnTo>
                    <a:pt x="61" y="14"/>
                  </a:lnTo>
                  <a:lnTo>
                    <a:pt x="61" y="13"/>
                  </a:lnTo>
                  <a:lnTo>
                    <a:pt x="61" y="12"/>
                  </a:lnTo>
                  <a:lnTo>
                    <a:pt x="61" y="12"/>
                  </a:lnTo>
                  <a:lnTo>
                    <a:pt x="64" y="11"/>
                  </a:lnTo>
                  <a:lnTo>
                    <a:pt x="67" y="11"/>
                  </a:lnTo>
                  <a:lnTo>
                    <a:pt x="69" y="11"/>
                  </a:lnTo>
                  <a:lnTo>
                    <a:pt x="72" y="8"/>
                  </a:lnTo>
                  <a:lnTo>
                    <a:pt x="72" y="8"/>
                  </a:lnTo>
                  <a:lnTo>
                    <a:pt x="72" y="8"/>
                  </a:lnTo>
                  <a:lnTo>
                    <a:pt x="73" y="9"/>
                  </a:lnTo>
                  <a:lnTo>
                    <a:pt x="74" y="12"/>
                  </a:lnTo>
                  <a:lnTo>
                    <a:pt x="74" y="12"/>
                  </a:lnTo>
                  <a:lnTo>
                    <a:pt x="77" y="12"/>
                  </a:lnTo>
                  <a:lnTo>
                    <a:pt x="79" y="12"/>
                  </a:lnTo>
                  <a:lnTo>
                    <a:pt x="79" y="14"/>
                  </a:lnTo>
                  <a:lnTo>
                    <a:pt x="79" y="14"/>
                  </a:lnTo>
                  <a:lnTo>
                    <a:pt x="100" y="14"/>
                  </a:lnTo>
                  <a:lnTo>
                    <a:pt x="100" y="14"/>
                  </a:lnTo>
                  <a:lnTo>
                    <a:pt x="97" y="16"/>
                  </a:lnTo>
                  <a:lnTo>
                    <a:pt x="98" y="16"/>
                  </a:lnTo>
                  <a:lnTo>
                    <a:pt x="101" y="16"/>
                  </a:lnTo>
                  <a:lnTo>
                    <a:pt x="104" y="16"/>
                  </a:lnTo>
                  <a:lnTo>
                    <a:pt x="105" y="16"/>
                  </a:lnTo>
                  <a:lnTo>
                    <a:pt x="104" y="19"/>
                  </a:lnTo>
                  <a:lnTo>
                    <a:pt x="104" y="19"/>
                  </a:lnTo>
                  <a:lnTo>
                    <a:pt x="109" y="19"/>
                  </a:lnTo>
                  <a:lnTo>
                    <a:pt x="110" y="18"/>
                  </a:lnTo>
                  <a:lnTo>
                    <a:pt x="110" y="16"/>
                  </a:lnTo>
                  <a:lnTo>
                    <a:pt x="110" y="16"/>
                  </a:lnTo>
                  <a:lnTo>
                    <a:pt x="114" y="18"/>
                  </a:lnTo>
                  <a:lnTo>
                    <a:pt x="117" y="19"/>
                  </a:lnTo>
                  <a:lnTo>
                    <a:pt x="121" y="19"/>
                  </a:lnTo>
                  <a:lnTo>
                    <a:pt x="124" y="19"/>
                  </a:lnTo>
                  <a:lnTo>
                    <a:pt x="124" y="19"/>
                  </a:lnTo>
                  <a:lnTo>
                    <a:pt x="125" y="20"/>
                  </a:lnTo>
                  <a:lnTo>
                    <a:pt x="127" y="21"/>
                  </a:lnTo>
                  <a:lnTo>
                    <a:pt x="127" y="21"/>
                  </a:lnTo>
                  <a:lnTo>
                    <a:pt x="128" y="21"/>
                  </a:lnTo>
                  <a:lnTo>
                    <a:pt x="129" y="22"/>
                  </a:lnTo>
                  <a:lnTo>
                    <a:pt x="129" y="22"/>
                  </a:lnTo>
                  <a:lnTo>
                    <a:pt x="131" y="22"/>
                  </a:lnTo>
                  <a:lnTo>
                    <a:pt x="134" y="21"/>
                  </a:lnTo>
                  <a:lnTo>
                    <a:pt x="136" y="21"/>
                  </a:lnTo>
                  <a:lnTo>
                    <a:pt x="137" y="22"/>
                  </a:lnTo>
                  <a:lnTo>
                    <a:pt x="137" y="22"/>
                  </a:lnTo>
                  <a:lnTo>
                    <a:pt x="147" y="22"/>
                  </a:lnTo>
                  <a:lnTo>
                    <a:pt x="154" y="23"/>
                  </a:lnTo>
                  <a:lnTo>
                    <a:pt x="157" y="23"/>
                  </a:lnTo>
                  <a:lnTo>
                    <a:pt x="157" y="23"/>
                  </a:lnTo>
                  <a:lnTo>
                    <a:pt x="165" y="26"/>
                  </a:lnTo>
                  <a:lnTo>
                    <a:pt x="175" y="27"/>
                  </a:lnTo>
                  <a:lnTo>
                    <a:pt x="175" y="27"/>
                  </a:lnTo>
                  <a:lnTo>
                    <a:pt x="178" y="29"/>
                  </a:lnTo>
                  <a:lnTo>
                    <a:pt x="179" y="32"/>
                  </a:lnTo>
                  <a:lnTo>
                    <a:pt x="179" y="33"/>
                  </a:lnTo>
                  <a:lnTo>
                    <a:pt x="179" y="33"/>
                  </a:lnTo>
                  <a:lnTo>
                    <a:pt x="183" y="34"/>
                  </a:lnTo>
                  <a:lnTo>
                    <a:pt x="186" y="35"/>
                  </a:lnTo>
                  <a:lnTo>
                    <a:pt x="189" y="35"/>
                  </a:lnTo>
                  <a:lnTo>
                    <a:pt x="192" y="35"/>
                  </a:lnTo>
                  <a:lnTo>
                    <a:pt x="192" y="35"/>
                  </a:lnTo>
                  <a:lnTo>
                    <a:pt x="192" y="36"/>
                  </a:lnTo>
                  <a:lnTo>
                    <a:pt x="193" y="38"/>
                  </a:lnTo>
                  <a:lnTo>
                    <a:pt x="197" y="38"/>
                  </a:lnTo>
                  <a:lnTo>
                    <a:pt x="205" y="38"/>
                  </a:lnTo>
                  <a:lnTo>
                    <a:pt x="205" y="38"/>
                  </a:lnTo>
                  <a:lnTo>
                    <a:pt x="205" y="38"/>
                  </a:lnTo>
                  <a:lnTo>
                    <a:pt x="204" y="36"/>
                  </a:lnTo>
                  <a:lnTo>
                    <a:pt x="202" y="36"/>
                  </a:lnTo>
                  <a:lnTo>
                    <a:pt x="202" y="36"/>
                  </a:lnTo>
                  <a:lnTo>
                    <a:pt x="207" y="32"/>
                  </a:lnTo>
                  <a:lnTo>
                    <a:pt x="211" y="29"/>
                  </a:lnTo>
                  <a:lnTo>
                    <a:pt x="215" y="28"/>
                  </a:lnTo>
                  <a:lnTo>
                    <a:pt x="215" y="28"/>
                  </a:lnTo>
                  <a:lnTo>
                    <a:pt x="215" y="30"/>
                  </a:lnTo>
                  <a:lnTo>
                    <a:pt x="215" y="30"/>
                  </a:lnTo>
                  <a:lnTo>
                    <a:pt x="216" y="30"/>
                  </a:lnTo>
                  <a:lnTo>
                    <a:pt x="216" y="30"/>
                  </a:lnTo>
                  <a:lnTo>
                    <a:pt x="216" y="30"/>
                  </a:lnTo>
                  <a:lnTo>
                    <a:pt x="217" y="30"/>
                  </a:lnTo>
                  <a:lnTo>
                    <a:pt x="217" y="32"/>
                  </a:lnTo>
                  <a:lnTo>
                    <a:pt x="218" y="33"/>
                  </a:lnTo>
                  <a:lnTo>
                    <a:pt x="219" y="33"/>
                  </a:lnTo>
                  <a:lnTo>
                    <a:pt x="219" y="33"/>
                  </a:lnTo>
                  <a:lnTo>
                    <a:pt x="222" y="33"/>
                  </a:lnTo>
                  <a:lnTo>
                    <a:pt x="222" y="32"/>
                  </a:lnTo>
                  <a:lnTo>
                    <a:pt x="223" y="28"/>
                  </a:lnTo>
                  <a:lnTo>
                    <a:pt x="223" y="28"/>
                  </a:lnTo>
                  <a:lnTo>
                    <a:pt x="224" y="28"/>
                  </a:lnTo>
                  <a:lnTo>
                    <a:pt x="226" y="29"/>
                  </a:lnTo>
                  <a:lnTo>
                    <a:pt x="229" y="30"/>
                  </a:lnTo>
                  <a:lnTo>
                    <a:pt x="229" y="30"/>
                  </a:lnTo>
                  <a:lnTo>
                    <a:pt x="230" y="29"/>
                  </a:lnTo>
                  <a:lnTo>
                    <a:pt x="230" y="27"/>
                  </a:lnTo>
                  <a:lnTo>
                    <a:pt x="230" y="26"/>
                  </a:lnTo>
                  <a:lnTo>
                    <a:pt x="232" y="23"/>
                  </a:lnTo>
                  <a:lnTo>
                    <a:pt x="232" y="23"/>
                  </a:lnTo>
                  <a:lnTo>
                    <a:pt x="233" y="23"/>
                  </a:lnTo>
                  <a:lnTo>
                    <a:pt x="234" y="25"/>
                  </a:lnTo>
                  <a:lnTo>
                    <a:pt x="236" y="25"/>
                  </a:lnTo>
                  <a:lnTo>
                    <a:pt x="237" y="23"/>
                  </a:lnTo>
                  <a:lnTo>
                    <a:pt x="237" y="23"/>
                  </a:lnTo>
                  <a:lnTo>
                    <a:pt x="238" y="25"/>
                  </a:lnTo>
                  <a:lnTo>
                    <a:pt x="238" y="26"/>
                  </a:lnTo>
                  <a:lnTo>
                    <a:pt x="237" y="27"/>
                  </a:lnTo>
                  <a:lnTo>
                    <a:pt x="234" y="27"/>
                  </a:lnTo>
                  <a:lnTo>
                    <a:pt x="234" y="27"/>
                  </a:lnTo>
                  <a:lnTo>
                    <a:pt x="236" y="28"/>
                  </a:lnTo>
                  <a:lnTo>
                    <a:pt x="238" y="28"/>
                  </a:lnTo>
                  <a:lnTo>
                    <a:pt x="243" y="27"/>
                  </a:lnTo>
                  <a:lnTo>
                    <a:pt x="247" y="27"/>
                  </a:lnTo>
                  <a:lnTo>
                    <a:pt x="250" y="27"/>
                  </a:lnTo>
                  <a:lnTo>
                    <a:pt x="251" y="28"/>
                  </a:lnTo>
                  <a:lnTo>
                    <a:pt x="251" y="28"/>
                  </a:lnTo>
                  <a:lnTo>
                    <a:pt x="252" y="28"/>
                  </a:lnTo>
                  <a:lnTo>
                    <a:pt x="252" y="28"/>
                  </a:lnTo>
                  <a:lnTo>
                    <a:pt x="251" y="27"/>
                  </a:lnTo>
                  <a:lnTo>
                    <a:pt x="251" y="25"/>
                  </a:lnTo>
                  <a:lnTo>
                    <a:pt x="251" y="25"/>
                  </a:lnTo>
                  <a:lnTo>
                    <a:pt x="252" y="23"/>
                  </a:lnTo>
                  <a:lnTo>
                    <a:pt x="252" y="23"/>
                  </a:lnTo>
                  <a:lnTo>
                    <a:pt x="254" y="21"/>
                  </a:lnTo>
                  <a:lnTo>
                    <a:pt x="257" y="21"/>
                  </a:lnTo>
                  <a:lnTo>
                    <a:pt x="257" y="21"/>
                  </a:lnTo>
                  <a:lnTo>
                    <a:pt x="257" y="26"/>
                  </a:lnTo>
                  <a:lnTo>
                    <a:pt x="257" y="26"/>
                  </a:lnTo>
                  <a:lnTo>
                    <a:pt x="259" y="25"/>
                  </a:lnTo>
                  <a:lnTo>
                    <a:pt x="261" y="26"/>
                  </a:lnTo>
                  <a:lnTo>
                    <a:pt x="263" y="27"/>
                  </a:lnTo>
                  <a:lnTo>
                    <a:pt x="265" y="28"/>
                  </a:lnTo>
                  <a:lnTo>
                    <a:pt x="265" y="28"/>
                  </a:lnTo>
                  <a:lnTo>
                    <a:pt x="271" y="28"/>
                  </a:lnTo>
                  <a:lnTo>
                    <a:pt x="273" y="27"/>
                  </a:lnTo>
                  <a:lnTo>
                    <a:pt x="274" y="26"/>
                  </a:lnTo>
                  <a:lnTo>
                    <a:pt x="274" y="26"/>
                  </a:lnTo>
                  <a:lnTo>
                    <a:pt x="278" y="27"/>
                  </a:lnTo>
                  <a:lnTo>
                    <a:pt x="279" y="29"/>
                  </a:lnTo>
                  <a:lnTo>
                    <a:pt x="279" y="32"/>
                  </a:lnTo>
                  <a:lnTo>
                    <a:pt x="279" y="32"/>
                  </a:lnTo>
                  <a:lnTo>
                    <a:pt x="284" y="29"/>
                  </a:lnTo>
                  <a:lnTo>
                    <a:pt x="286" y="28"/>
                  </a:lnTo>
                  <a:lnTo>
                    <a:pt x="287" y="26"/>
                  </a:lnTo>
                  <a:lnTo>
                    <a:pt x="287" y="26"/>
                  </a:lnTo>
                  <a:lnTo>
                    <a:pt x="290" y="27"/>
                  </a:lnTo>
                  <a:lnTo>
                    <a:pt x="292" y="27"/>
                  </a:lnTo>
                  <a:lnTo>
                    <a:pt x="294" y="27"/>
                  </a:lnTo>
                  <a:lnTo>
                    <a:pt x="297" y="28"/>
                  </a:lnTo>
                  <a:lnTo>
                    <a:pt x="297" y="28"/>
                  </a:lnTo>
                  <a:lnTo>
                    <a:pt x="307" y="28"/>
                  </a:lnTo>
                  <a:lnTo>
                    <a:pt x="307" y="28"/>
                  </a:lnTo>
                  <a:lnTo>
                    <a:pt x="306" y="30"/>
                  </a:lnTo>
                  <a:lnTo>
                    <a:pt x="306" y="32"/>
                  </a:lnTo>
                  <a:lnTo>
                    <a:pt x="306" y="32"/>
                  </a:lnTo>
                  <a:lnTo>
                    <a:pt x="309" y="33"/>
                  </a:lnTo>
                  <a:lnTo>
                    <a:pt x="309" y="33"/>
                  </a:lnTo>
                  <a:lnTo>
                    <a:pt x="311" y="33"/>
                  </a:lnTo>
                  <a:lnTo>
                    <a:pt x="312" y="32"/>
                  </a:lnTo>
                  <a:lnTo>
                    <a:pt x="314" y="32"/>
                  </a:lnTo>
                  <a:lnTo>
                    <a:pt x="314" y="32"/>
                  </a:lnTo>
                  <a:lnTo>
                    <a:pt x="314" y="35"/>
                  </a:lnTo>
                  <a:lnTo>
                    <a:pt x="314" y="35"/>
                  </a:lnTo>
                  <a:lnTo>
                    <a:pt x="318" y="36"/>
                  </a:lnTo>
                  <a:lnTo>
                    <a:pt x="321" y="35"/>
                  </a:lnTo>
                  <a:lnTo>
                    <a:pt x="326" y="35"/>
                  </a:lnTo>
                  <a:lnTo>
                    <a:pt x="329" y="35"/>
                  </a:lnTo>
                  <a:lnTo>
                    <a:pt x="329" y="35"/>
                  </a:lnTo>
                  <a:lnTo>
                    <a:pt x="331" y="36"/>
                  </a:lnTo>
                  <a:lnTo>
                    <a:pt x="332" y="36"/>
                  </a:lnTo>
                  <a:lnTo>
                    <a:pt x="334" y="36"/>
                  </a:lnTo>
                  <a:lnTo>
                    <a:pt x="334" y="36"/>
                  </a:lnTo>
                  <a:lnTo>
                    <a:pt x="334" y="38"/>
                  </a:lnTo>
                  <a:lnTo>
                    <a:pt x="334" y="39"/>
                  </a:lnTo>
                  <a:lnTo>
                    <a:pt x="336" y="40"/>
                  </a:lnTo>
                  <a:lnTo>
                    <a:pt x="338" y="40"/>
                  </a:lnTo>
                  <a:lnTo>
                    <a:pt x="339" y="40"/>
                  </a:lnTo>
                  <a:lnTo>
                    <a:pt x="339" y="41"/>
                  </a:lnTo>
                  <a:lnTo>
                    <a:pt x="339" y="41"/>
                  </a:lnTo>
                  <a:lnTo>
                    <a:pt x="339" y="43"/>
                  </a:lnTo>
                  <a:lnTo>
                    <a:pt x="338" y="43"/>
                  </a:lnTo>
                  <a:lnTo>
                    <a:pt x="336" y="45"/>
                  </a:lnTo>
                  <a:lnTo>
                    <a:pt x="335" y="46"/>
                  </a:lnTo>
                  <a:lnTo>
                    <a:pt x="335" y="46"/>
                  </a:lnTo>
                  <a:lnTo>
                    <a:pt x="336" y="47"/>
                  </a:lnTo>
                  <a:lnTo>
                    <a:pt x="336" y="48"/>
                  </a:lnTo>
                  <a:lnTo>
                    <a:pt x="338" y="50"/>
                  </a:lnTo>
                  <a:lnTo>
                    <a:pt x="338" y="50"/>
                  </a:lnTo>
                  <a:lnTo>
                    <a:pt x="349" y="49"/>
                  </a:lnTo>
                  <a:lnTo>
                    <a:pt x="361" y="49"/>
                  </a:lnTo>
                  <a:lnTo>
                    <a:pt x="372" y="50"/>
                  </a:lnTo>
                  <a:lnTo>
                    <a:pt x="382" y="54"/>
                  </a:lnTo>
                  <a:lnTo>
                    <a:pt x="382" y="54"/>
                  </a:lnTo>
                  <a:lnTo>
                    <a:pt x="381" y="56"/>
                  </a:lnTo>
                  <a:lnTo>
                    <a:pt x="380" y="59"/>
                  </a:lnTo>
                  <a:lnTo>
                    <a:pt x="380" y="59"/>
                  </a:lnTo>
                  <a:lnTo>
                    <a:pt x="383" y="57"/>
                  </a:lnTo>
                  <a:lnTo>
                    <a:pt x="384" y="57"/>
                  </a:lnTo>
                  <a:lnTo>
                    <a:pt x="387" y="57"/>
                  </a:lnTo>
                  <a:lnTo>
                    <a:pt x="387" y="57"/>
                  </a:lnTo>
                  <a:lnTo>
                    <a:pt x="386" y="53"/>
                  </a:lnTo>
                  <a:lnTo>
                    <a:pt x="384" y="47"/>
                  </a:lnTo>
                  <a:lnTo>
                    <a:pt x="384" y="47"/>
                  </a:lnTo>
                  <a:lnTo>
                    <a:pt x="387" y="46"/>
                  </a:lnTo>
                  <a:lnTo>
                    <a:pt x="392" y="45"/>
                  </a:lnTo>
                  <a:lnTo>
                    <a:pt x="394" y="43"/>
                  </a:lnTo>
                  <a:lnTo>
                    <a:pt x="395" y="43"/>
                  </a:lnTo>
                  <a:lnTo>
                    <a:pt x="394" y="42"/>
                  </a:lnTo>
                  <a:lnTo>
                    <a:pt x="394" y="42"/>
                  </a:lnTo>
                  <a:lnTo>
                    <a:pt x="395" y="41"/>
                  </a:lnTo>
                  <a:lnTo>
                    <a:pt x="396" y="41"/>
                  </a:lnTo>
                  <a:lnTo>
                    <a:pt x="399" y="42"/>
                  </a:lnTo>
                  <a:lnTo>
                    <a:pt x="399" y="42"/>
                  </a:lnTo>
                  <a:lnTo>
                    <a:pt x="400" y="43"/>
                  </a:lnTo>
                  <a:lnTo>
                    <a:pt x="401" y="45"/>
                  </a:lnTo>
                  <a:lnTo>
                    <a:pt x="402" y="45"/>
                  </a:lnTo>
                  <a:lnTo>
                    <a:pt x="402" y="46"/>
                  </a:lnTo>
                  <a:lnTo>
                    <a:pt x="402" y="46"/>
                  </a:lnTo>
                  <a:lnTo>
                    <a:pt x="407" y="46"/>
                  </a:lnTo>
                  <a:lnTo>
                    <a:pt x="410" y="46"/>
                  </a:lnTo>
                  <a:lnTo>
                    <a:pt x="414" y="46"/>
                  </a:lnTo>
                  <a:lnTo>
                    <a:pt x="417" y="46"/>
                  </a:lnTo>
                  <a:lnTo>
                    <a:pt x="417" y="46"/>
                  </a:lnTo>
                  <a:lnTo>
                    <a:pt x="418" y="47"/>
                  </a:lnTo>
                  <a:lnTo>
                    <a:pt x="420" y="47"/>
                  </a:lnTo>
                  <a:lnTo>
                    <a:pt x="420" y="47"/>
                  </a:lnTo>
                  <a:lnTo>
                    <a:pt x="421" y="48"/>
                  </a:lnTo>
                  <a:lnTo>
                    <a:pt x="422" y="49"/>
                  </a:lnTo>
                  <a:lnTo>
                    <a:pt x="422" y="49"/>
                  </a:lnTo>
                  <a:lnTo>
                    <a:pt x="427" y="49"/>
                  </a:lnTo>
                  <a:lnTo>
                    <a:pt x="431" y="48"/>
                  </a:lnTo>
                  <a:lnTo>
                    <a:pt x="436" y="47"/>
                  </a:lnTo>
                  <a:lnTo>
                    <a:pt x="442" y="47"/>
                  </a:lnTo>
                  <a:lnTo>
                    <a:pt x="442" y="47"/>
                  </a:lnTo>
                  <a:lnTo>
                    <a:pt x="444" y="45"/>
                  </a:lnTo>
                  <a:lnTo>
                    <a:pt x="445" y="43"/>
                  </a:lnTo>
                  <a:lnTo>
                    <a:pt x="447" y="38"/>
                  </a:lnTo>
                  <a:lnTo>
                    <a:pt x="447" y="38"/>
                  </a:lnTo>
                  <a:lnTo>
                    <a:pt x="445" y="35"/>
                  </a:lnTo>
                  <a:lnTo>
                    <a:pt x="443" y="34"/>
                  </a:lnTo>
                  <a:lnTo>
                    <a:pt x="441" y="34"/>
                  </a:lnTo>
                  <a:lnTo>
                    <a:pt x="440" y="33"/>
                  </a:lnTo>
                  <a:lnTo>
                    <a:pt x="440" y="33"/>
                  </a:lnTo>
                  <a:lnTo>
                    <a:pt x="441" y="30"/>
                  </a:lnTo>
                  <a:lnTo>
                    <a:pt x="443" y="29"/>
                  </a:lnTo>
                  <a:lnTo>
                    <a:pt x="445" y="28"/>
                  </a:lnTo>
                  <a:lnTo>
                    <a:pt x="448" y="28"/>
                  </a:lnTo>
                  <a:lnTo>
                    <a:pt x="455" y="29"/>
                  </a:lnTo>
                  <a:lnTo>
                    <a:pt x="458" y="32"/>
                  </a:lnTo>
                  <a:lnTo>
                    <a:pt x="458" y="32"/>
                  </a:lnTo>
                  <a:lnTo>
                    <a:pt x="457" y="34"/>
                  </a:lnTo>
                  <a:lnTo>
                    <a:pt x="454" y="35"/>
                  </a:lnTo>
                  <a:lnTo>
                    <a:pt x="454" y="35"/>
                  </a:lnTo>
                  <a:lnTo>
                    <a:pt x="456" y="36"/>
                  </a:lnTo>
                  <a:lnTo>
                    <a:pt x="455" y="39"/>
                  </a:lnTo>
                  <a:lnTo>
                    <a:pt x="452" y="41"/>
                  </a:lnTo>
                  <a:lnTo>
                    <a:pt x="452" y="41"/>
                  </a:lnTo>
                  <a:lnTo>
                    <a:pt x="452" y="43"/>
                  </a:lnTo>
                  <a:lnTo>
                    <a:pt x="454" y="43"/>
                  </a:lnTo>
                  <a:lnTo>
                    <a:pt x="457" y="45"/>
                  </a:lnTo>
                  <a:lnTo>
                    <a:pt x="457" y="45"/>
                  </a:lnTo>
                  <a:lnTo>
                    <a:pt x="456" y="47"/>
                  </a:lnTo>
                  <a:lnTo>
                    <a:pt x="457" y="49"/>
                  </a:lnTo>
                  <a:lnTo>
                    <a:pt x="457" y="52"/>
                  </a:lnTo>
                  <a:lnTo>
                    <a:pt x="456" y="54"/>
                  </a:lnTo>
                  <a:lnTo>
                    <a:pt x="456" y="54"/>
                  </a:lnTo>
                  <a:lnTo>
                    <a:pt x="457" y="54"/>
                  </a:lnTo>
                  <a:lnTo>
                    <a:pt x="458" y="54"/>
                  </a:lnTo>
                  <a:lnTo>
                    <a:pt x="461" y="52"/>
                  </a:lnTo>
                  <a:lnTo>
                    <a:pt x="462" y="48"/>
                  </a:lnTo>
                  <a:lnTo>
                    <a:pt x="462" y="47"/>
                  </a:lnTo>
                  <a:lnTo>
                    <a:pt x="462" y="47"/>
                  </a:lnTo>
                  <a:lnTo>
                    <a:pt x="464" y="48"/>
                  </a:lnTo>
                  <a:lnTo>
                    <a:pt x="465" y="48"/>
                  </a:lnTo>
                  <a:lnTo>
                    <a:pt x="465" y="45"/>
                  </a:lnTo>
                  <a:lnTo>
                    <a:pt x="465" y="45"/>
                  </a:lnTo>
                  <a:lnTo>
                    <a:pt x="468" y="45"/>
                  </a:lnTo>
                  <a:lnTo>
                    <a:pt x="469" y="43"/>
                  </a:lnTo>
                  <a:lnTo>
                    <a:pt x="471" y="41"/>
                  </a:lnTo>
                  <a:lnTo>
                    <a:pt x="472" y="39"/>
                  </a:lnTo>
                  <a:lnTo>
                    <a:pt x="475" y="36"/>
                  </a:lnTo>
                  <a:lnTo>
                    <a:pt x="475" y="36"/>
                  </a:lnTo>
                  <a:lnTo>
                    <a:pt x="472" y="33"/>
                  </a:lnTo>
                  <a:lnTo>
                    <a:pt x="471" y="30"/>
                  </a:lnTo>
                  <a:lnTo>
                    <a:pt x="468" y="29"/>
                  </a:lnTo>
                  <a:lnTo>
                    <a:pt x="463" y="28"/>
                  </a:lnTo>
                  <a:lnTo>
                    <a:pt x="463" y="28"/>
                  </a:lnTo>
                  <a:lnTo>
                    <a:pt x="464" y="28"/>
                  </a:lnTo>
                  <a:lnTo>
                    <a:pt x="464" y="27"/>
                  </a:lnTo>
                  <a:lnTo>
                    <a:pt x="463" y="25"/>
                  </a:lnTo>
                  <a:lnTo>
                    <a:pt x="460" y="22"/>
                  </a:lnTo>
                  <a:lnTo>
                    <a:pt x="456" y="21"/>
                  </a:lnTo>
                  <a:lnTo>
                    <a:pt x="456" y="21"/>
                  </a:lnTo>
                  <a:lnTo>
                    <a:pt x="456" y="18"/>
                  </a:lnTo>
                  <a:lnTo>
                    <a:pt x="455" y="16"/>
                  </a:lnTo>
                  <a:lnTo>
                    <a:pt x="454" y="16"/>
                  </a:lnTo>
                  <a:lnTo>
                    <a:pt x="454" y="16"/>
                  </a:lnTo>
                  <a:lnTo>
                    <a:pt x="455" y="14"/>
                  </a:lnTo>
                  <a:lnTo>
                    <a:pt x="456" y="12"/>
                  </a:lnTo>
                  <a:lnTo>
                    <a:pt x="458" y="11"/>
                  </a:lnTo>
                  <a:lnTo>
                    <a:pt x="458" y="8"/>
                  </a:lnTo>
                  <a:lnTo>
                    <a:pt x="458" y="8"/>
                  </a:lnTo>
                  <a:lnTo>
                    <a:pt x="461" y="7"/>
                  </a:lnTo>
                  <a:lnTo>
                    <a:pt x="462" y="6"/>
                  </a:lnTo>
                  <a:lnTo>
                    <a:pt x="462" y="5"/>
                  </a:lnTo>
                  <a:lnTo>
                    <a:pt x="462" y="5"/>
                  </a:lnTo>
                  <a:lnTo>
                    <a:pt x="461" y="4"/>
                  </a:lnTo>
                  <a:lnTo>
                    <a:pt x="463" y="4"/>
                  </a:lnTo>
                  <a:lnTo>
                    <a:pt x="464" y="4"/>
                  </a:lnTo>
                  <a:lnTo>
                    <a:pt x="463" y="1"/>
                  </a:lnTo>
                  <a:lnTo>
                    <a:pt x="463" y="1"/>
                  </a:lnTo>
                  <a:lnTo>
                    <a:pt x="464" y="0"/>
                  </a:lnTo>
                  <a:lnTo>
                    <a:pt x="465" y="0"/>
                  </a:lnTo>
                  <a:lnTo>
                    <a:pt x="468" y="4"/>
                  </a:lnTo>
                  <a:lnTo>
                    <a:pt x="468" y="4"/>
                  </a:lnTo>
                  <a:lnTo>
                    <a:pt x="471" y="4"/>
                  </a:lnTo>
                  <a:lnTo>
                    <a:pt x="475" y="4"/>
                  </a:lnTo>
                  <a:lnTo>
                    <a:pt x="475" y="4"/>
                  </a:lnTo>
                  <a:lnTo>
                    <a:pt x="474" y="5"/>
                  </a:lnTo>
                  <a:lnTo>
                    <a:pt x="474" y="7"/>
                  </a:lnTo>
                  <a:lnTo>
                    <a:pt x="474" y="7"/>
                  </a:lnTo>
                  <a:lnTo>
                    <a:pt x="476" y="6"/>
                  </a:lnTo>
                  <a:lnTo>
                    <a:pt x="478" y="7"/>
                  </a:lnTo>
                  <a:lnTo>
                    <a:pt x="478" y="7"/>
                  </a:lnTo>
                  <a:lnTo>
                    <a:pt x="477" y="9"/>
                  </a:lnTo>
                  <a:lnTo>
                    <a:pt x="478" y="12"/>
                  </a:lnTo>
                  <a:lnTo>
                    <a:pt x="478" y="12"/>
                  </a:lnTo>
                  <a:lnTo>
                    <a:pt x="481" y="12"/>
                  </a:lnTo>
                  <a:lnTo>
                    <a:pt x="481" y="12"/>
                  </a:lnTo>
                  <a:lnTo>
                    <a:pt x="481" y="13"/>
                  </a:lnTo>
                  <a:lnTo>
                    <a:pt x="481" y="14"/>
                  </a:lnTo>
                  <a:lnTo>
                    <a:pt x="479" y="15"/>
                  </a:lnTo>
                  <a:lnTo>
                    <a:pt x="481" y="18"/>
                  </a:lnTo>
                  <a:lnTo>
                    <a:pt x="481" y="18"/>
                  </a:lnTo>
                  <a:lnTo>
                    <a:pt x="482" y="19"/>
                  </a:lnTo>
                  <a:lnTo>
                    <a:pt x="483" y="21"/>
                  </a:lnTo>
                  <a:lnTo>
                    <a:pt x="483" y="21"/>
                  </a:lnTo>
                  <a:lnTo>
                    <a:pt x="482" y="21"/>
                  </a:lnTo>
                  <a:lnTo>
                    <a:pt x="481" y="22"/>
                  </a:lnTo>
                  <a:lnTo>
                    <a:pt x="481" y="22"/>
                  </a:lnTo>
                  <a:lnTo>
                    <a:pt x="481" y="25"/>
                  </a:lnTo>
                  <a:lnTo>
                    <a:pt x="479" y="27"/>
                  </a:lnTo>
                  <a:lnTo>
                    <a:pt x="479" y="27"/>
                  </a:lnTo>
                  <a:lnTo>
                    <a:pt x="479" y="28"/>
                  </a:lnTo>
                  <a:lnTo>
                    <a:pt x="481" y="28"/>
                  </a:lnTo>
                  <a:lnTo>
                    <a:pt x="484" y="29"/>
                  </a:lnTo>
                  <a:lnTo>
                    <a:pt x="486" y="28"/>
                  </a:lnTo>
                  <a:lnTo>
                    <a:pt x="488" y="27"/>
                  </a:lnTo>
                  <a:lnTo>
                    <a:pt x="488" y="26"/>
                  </a:lnTo>
                  <a:lnTo>
                    <a:pt x="488" y="26"/>
                  </a:lnTo>
                  <a:lnTo>
                    <a:pt x="489" y="26"/>
                  </a:lnTo>
                  <a:lnTo>
                    <a:pt x="490" y="27"/>
                  </a:lnTo>
                  <a:lnTo>
                    <a:pt x="491" y="28"/>
                  </a:lnTo>
                  <a:lnTo>
                    <a:pt x="493" y="28"/>
                  </a:lnTo>
                  <a:lnTo>
                    <a:pt x="493" y="28"/>
                  </a:lnTo>
                  <a:lnTo>
                    <a:pt x="492" y="30"/>
                  </a:lnTo>
                  <a:lnTo>
                    <a:pt x="492" y="32"/>
                  </a:lnTo>
                  <a:lnTo>
                    <a:pt x="493" y="34"/>
                  </a:lnTo>
                  <a:lnTo>
                    <a:pt x="493" y="36"/>
                  </a:lnTo>
                  <a:lnTo>
                    <a:pt x="493" y="36"/>
                  </a:lnTo>
                  <a:lnTo>
                    <a:pt x="497" y="36"/>
                  </a:lnTo>
                  <a:lnTo>
                    <a:pt x="499" y="35"/>
                  </a:lnTo>
                  <a:lnTo>
                    <a:pt x="502" y="34"/>
                  </a:lnTo>
                  <a:lnTo>
                    <a:pt x="504" y="35"/>
                  </a:lnTo>
                  <a:lnTo>
                    <a:pt x="504" y="35"/>
                  </a:lnTo>
                  <a:lnTo>
                    <a:pt x="505" y="34"/>
                  </a:lnTo>
                  <a:lnTo>
                    <a:pt x="506" y="33"/>
                  </a:lnTo>
                  <a:lnTo>
                    <a:pt x="506" y="33"/>
                  </a:lnTo>
                  <a:lnTo>
                    <a:pt x="508" y="34"/>
                  </a:lnTo>
                  <a:lnTo>
                    <a:pt x="508" y="35"/>
                  </a:lnTo>
                  <a:lnTo>
                    <a:pt x="506" y="36"/>
                  </a:lnTo>
                  <a:lnTo>
                    <a:pt x="508" y="38"/>
                  </a:lnTo>
                  <a:lnTo>
                    <a:pt x="508" y="38"/>
                  </a:lnTo>
                  <a:lnTo>
                    <a:pt x="511" y="40"/>
                  </a:lnTo>
                  <a:lnTo>
                    <a:pt x="511" y="40"/>
                  </a:lnTo>
                  <a:lnTo>
                    <a:pt x="510" y="41"/>
                  </a:lnTo>
                  <a:lnTo>
                    <a:pt x="509" y="43"/>
                  </a:lnTo>
                  <a:lnTo>
                    <a:pt x="508" y="46"/>
                  </a:lnTo>
                  <a:lnTo>
                    <a:pt x="508" y="49"/>
                  </a:lnTo>
                  <a:lnTo>
                    <a:pt x="508" y="49"/>
                  </a:lnTo>
                  <a:close/>
                  <a:moveTo>
                    <a:pt x="320" y="67"/>
                  </a:moveTo>
                  <a:lnTo>
                    <a:pt x="320" y="67"/>
                  </a:lnTo>
                  <a:lnTo>
                    <a:pt x="320" y="64"/>
                  </a:lnTo>
                  <a:lnTo>
                    <a:pt x="321" y="63"/>
                  </a:lnTo>
                  <a:lnTo>
                    <a:pt x="321" y="62"/>
                  </a:lnTo>
                  <a:lnTo>
                    <a:pt x="320" y="62"/>
                  </a:lnTo>
                  <a:lnTo>
                    <a:pt x="320" y="62"/>
                  </a:lnTo>
                  <a:lnTo>
                    <a:pt x="320" y="63"/>
                  </a:lnTo>
                  <a:lnTo>
                    <a:pt x="319" y="63"/>
                  </a:lnTo>
                  <a:lnTo>
                    <a:pt x="319" y="63"/>
                  </a:lnTo>
                  <a:lnTo>
                    <a:pt x="319" y="60"/>
                  </a:lnTo>
                  <a:lnTo>
                    <a:pt x="318" y="59"/>
                  </a:lnTo>
                  <a:lnTo>
                    <a:pt x="316" y="59"/>
                  </a:lnTo>
                  <a:lnTo>
                    <a:pt x="316" y="59"/>
                  </a:lnTo>
                  <a:lnTo>
                    <a:pt x="314" y="61"/>
                  </a:lnTo>
                  <a:lnTo>
                    <a:pt x="311" y="62"/>
                  </a:lnTo>
                  <a:lnTo>
                    <a:pt x="307" y="63"/>
                  </a:lnTo>
                  <a:lnTo>
                    <a:pt x="306" y="63"/>
                  </a:lnTo>
                  <a:lnTo>
                    <a:pt x="305" y="62"/>
                  </a:lnTo>
                  <a:lnTo>
                    <a:pt x="305" y="62"/>
                  </a:lnTo>
                  <a:lnTo>
                    <a:pt x="305" y="61"/>
                  </a:lnTo>
                  <a:lnTo>
                    <a:pt x="305" y="60"/>
                  </a:lnTo>
                  <a:lnTo>
                    <a:pt x="307" y="60"/>
                  </a:lnTo>
                  <a:lnTo>
                    <a:pt x="309" y="60"/>
                  </a:lnTo>
                  <a:lnTo>
                    <a:pt x="309" y="59"/>
                  </a:lnTo>
                  <a:lnTo>
                    <a:pt x="309" y="57"/>
                  </a:lnTo>
                  <a:lnTo>
                    <a:pt x="309" y="57"/>
                  </a:lnTo>
                  <a:lnTo>
                    <a:pt x="307" y="56"/>
                  </a:lnTo>
                  <a:lnTo>
                    <a:pt x="306" y="56"/>
                  </a:lnTo>
                  <a:lnTo>
                    <a:pt x="306" y="55"/>
                  </a:lnTo>
                  <a:lnTo>
                    <a:pt x="306" y="55"/>
                  </a:lnTo>
                  <a:lnTo>
                    <a:pt x="304" y="55"/>
                  </a:lnTo>
                  <a:lnTo>
                    <a:pt x="302" y="56"/>
                  </a:lnTo>
                  <a:lnTo>
                    <a:pt x="300" y="59"/>
                  </a:lnTo>
                  <a:lnTo>
                    <a:pt x="300" y="59"/>
                  </a:lnTo>
                  <a:lnTo>
                    <a:pt x="294" y="60"/>
                  </a:lnTo>
                  <a:lnTo>
                    <a:pt x="288" y="60"/>
                  </a:lnTo>
                  <a:lnTo>
                    <a:pt x="288" y="60"/>
                  </a:lnTo>
                  <a:lnTo>
                    <a:pt x="288" y="61"/>
                  </a:lnTo>
                  <a:lnTo>
                    <a:pt x="287" y="62"/>
                  </a:lnTo>
                  <a:lnTo>
                    <a:pt x="287" y="62"/>
                  </a:lnTo>
                  <a:lnTo>
                    <a:pt x="279" y="63"/>
                  </a:lnTo>
                  <a:lnTo>
                    <a:pt x="271" y="63"/>
                  </a:lnTo>
                  <a:lnTo>
                    <a:pt x="271" y="63"/>
                  </a:lnTo>
                  <a:lnTo>
                    <a:pt x="271" y="64"/>
                  </a:lnTo>
                  <a:lnTo>
                    <a:pt x="271" y="67"/>
                  </a:lnTo>
                  <a:lnTo>
                    <a:pt x="271" y="67"/>
                  </a:lnTo>
                  <a:lnTo>
                    <a:pt x="271" y="68"/>
                  </a:lnTo>
                  <a:lnTo>
                    <a:pt x="271" y="68"/>
                  </a:lnTo>
                  <a:lnTo>
                    <a:pt x="272" y="67"/>
                  </a:lnTo>
                  <a:lnTo>
                    <a:pt x="272" y="67"/>
                  </a:lnTo>
                  <a:lnTo>
                    <a:pt x="273" y="68"/>
                  </a:lnTo>
                  <a:lnTo>
                    <a:pt x="273" y="69"/>
                  </a:lnTo>
                  <a:lnTo>
                    <a:pt x="273" y="69"/>
                  </a:lnTo>
                  <a:lnTo>
                    <a:pt x="278" y="69"/>
                  </a:lnTo>
                  <a:lnTo>
                    <a:pt x="284" y="68"/>
                  </a:lnTo>
                  <a:lnTo>
                    <a:pt x="288" y="67"/>
                  </a:lnTo>
                  <a:lnTo>
                    <a:pt x="291" y="68"/>
                  </a:lnTo>
                  <a:lnTo>
                    <a:pt x="292" y="69"/>
                  </a:lnTo>
                  <a:lnTo>
                    <a:pt x="292" y="69"/>
                  </a:lnTo>
                  <a:lnTo>
                    <a:pt x="290" y="68"/>
                  </a:lnTo>
                  <a:lnTo>
                    <a:pt x="290" y="69"/>
                  </a:lnTo>
                  <a:lnTo>
                    <a:pt x="288" y="70"/>
                  </a:lnTo>
                  <a:lnTo>
                    <a:pt x="287" y="72"/>
                  </a:lnTo>
                  <a:lnTo>
                    <a:pt x="287" y="72"/>
                  </a:lnTo>
                  <a:lnTo>
                    <a:pt x="283" y="72"/>
                  </a:lnTo>
                  <a:lnTo>
                    <a:pt x="280" y="74"/>
                  </a:lnTo>
                  <a:lnTo>
                    <a:pt x="280" y="74"/>
                  </a:lnTo>
                  <a:lnTo>
                    <a:pt x="286" y="75"/>
                  </a:lnTo>
                  <a:lnTo>
                    <a:pt x="291" y="74"/>
                  </a:lnTo>
                  <a:lnTo>
                    <a:pt x="295" y="73"/>
                  </a:lnTo>
                  <a:lnTo>
                    <a:pt x="301" y="73"/>
                  </a:lnTo>
                  <a:lnTo>
                    <a:pt x="301" y="73"/>
                  </a:lnTo>
                  <a:lnTo>
                    <a:pt x="301" y="76"/>
                  </a:lnTo>
                  <a:lnTo>
                    <a:pt x="301" y="77"/>
                  </a:lnTo>
                  <a:lnTo>
                    <a:pt x="302" y="77"/>
                  </a:lnTo>
                  <a:lnTo>
                    <a:pt x="302" y="77"/>
                  </a:lnTo>
                  <a:lnTo>
                    <a:pt x="304" y="76"/>
                  </a:lnTo>
                  <a:lnTo>
                    <a:pt x="305" y="76"/>
                  </a:lnTo>
                  <a:lnTo>
                    <a:pt x="307" y="76"/>
                  </a:lnTo>
                  <a:lnTo>
                    <a:pt x="307" y="76"/>
                  </a:lnTo>
                  <a:lnTo>
                    <a:pt x="308" y="72"/>
                  </a:lnTo>
                  <a:lnTo>
                    <a:pt x="311" y="69"/>
                  </a:lnTo>
                  <a:lnTo>
                    <a:pt x="311" y="69"/>
                  </a:lnTo>
                  <a:lnTo>
                    <a:pt x="312" y="68"/>
                  </a:lnTo>
                  <a:lnTo>
                    <a:pt x="313" y="68"/>
                  </a:lnTo>
                  <a:lnTo>
                    <a:pt x="314" y="69"/>
                  </a:lnTo>
                  <a:lnTo>
                    <a:pt x="316" y="69"/>
                  </a:lnTo>
                  <a:lnTo>
                    <a:pt x="316" y="69"/>
                  </a:lnTo>
                  <a:lnTo>
                    <a:pt x="318" y="67"/>
                  </a:lnTo>
                  <a:lnTo>
                    <a:pt x="319" y="67"/>
                  </a:lnTo>
                  <a:lnTo>
                    <a:pt x="320" y="67"/>
                  </a:lnTo>
                  <a:lnTo>
                    <a:pt x="320" y="67"/>
                  </a:lnTo>
                  <a:close/>
                  <a:moveTo>
                    <a:pt x="331" y="120"/>
                  </a:moveTo>
                  <a:lnTo>
                    <a:pt x="331" y="120"/>
                  </a:lnTo>
                  <a:lnTo>
                    <a:pt x="333" y="117"/>
                  </a:lnTo>
                  <a:lnTo>
                    <a:pt x="335" y="117"/>
                  </a:lnTo>
                  <a:lnTo>
                    <a:pt x="338" y="116"/>
                  </a:lnTo>
                  <a:lnTo>
                    <a:pt x="339" y="115"/>
                  </a:lnTo>
                  <a:lnTo>
                    <a:pt x="339" y="115"/>
                  </a:lnTo>
                  <a:lnTo>
                    <a:pt x="342" y="115"/>
                  </a:lnTo>
                  <a:lnTo>
                    <a:pt x="342" y="115"/>
                  </a:lnTo>
                  <a:lnTo>
                    <a:pt x="346" y="115"/>
                  </a:lnTo>
                  <a:lnTo>
                    <a:pt x="350" y="114"/>
                  </a:lnTo>
                  <a:lnTo>
                    <a:pt x="350" y="114"/>
                  </a:lnTo>
                  <a:lnTo>
                    <a:pt x="352" y="110"/>
                  </a:lnTo>
                  <a:lnTo>
                    <a:pt x="352" y="110"/>
                  </a:lnTo>
                  <a:lnTo>
                    <a:pt x="354" y="109"/>
                  </a:lnTo>
                  <a:lnTo>
                    <a:pt x="356" y="109"/>
                  </a:lnTo>
                  <a:lnTo>
                    <a:pt x="359" y="110"/>
                  </a:lnTo>
                  <a:lnTo>
                    <a:pt x="360" y="109"/>
                  </a:lnTo>
                  <a:lnTo>
                    <a:pt x="360" y="109"/>
                  </a:lnTo>
                  <a:lnTo>
                    <a:pt x="359" y="108"/>
                  </a:lnTo>
                  <a:lnTo>
                    <a:pt x="359" y="108"/>
                  </a:lnTo>
                  <a:lnTo>
                    <a:pt x="360" y="108"/>
                  </a:lnTo>
                  <a:lnTo>
                    <a:pt x="360" y="108"/>
                  </a:lnTo>
                  <a:lnTo>
                    <a:pt x="362" y="107"/>
                  </a:lnTo>
                  <a:lnTo>
                    <a:pt x="363" y="107"/>
                  </a:lnTo>
                  <a:lnTo>
                    <a:pt x="365" y="108"/>
                  </a:lnTo>
                  <a:lnTo>
                    <a:pt x="365" y="108"/>
                  </a:lnTo>
                  <a:lnTo>
                    <a:pt x="365" y="108"/>
                  </a:lnTo>
                  <a:lnTo>
                    <a:pt x="366" y="107"/>
                  </a:lnTo>
                  <a:lnTo>
                    <a:pt x="366" y="106"/>
                  </a:lnTo>
                  <a:lnTo>
                    <a:pt x="366" y="106"/>
                  </a:lnTo>
                  <a:lnTo>
                    <a:pt x="365" y="106"/>
                  </a:lnTo>
                  <a:lnTo>
                    <a:pt x="366" y="104"/>
                  </a:lnTo>
                  <a:lnTo>
                    <a:pt x="367" y="104"/>
                  </a:lnTo>
                  <a:lnTo>
                    <a:pt x="369" y="106"/>
                  </a:lnTo>
                  <a:lnTo>
                    <a:pt x="369" y="106"/>
                  </a:lnTo>
                  <a:lnTo>
                    <a:pt x="370" y="102"/>
                  </a:lnTo>
                  <a:lnTo>
                    <a:pt x="372" y="101"/>
                  </a:lnTo>
                  <a:lnTo>
                    <a:pt x="372" y="97"/>
                  </a:lnTo>
                  <a:lnTo>
                    <a:pt x="372" y="97"/>
                  </a:lnTo>
                  <a:lnTo>
                    <a:pt x="368" y="97"/>
                  </a:lnTo>
                  <a:lnTo>
                    <a:pt x="366" y="98"/>
                  </a:lnTo>
                  <a:lnTo>
                    <a:pt x="363" y="100"/>
                  </a:lnTo>
                  <a:lnTo>
                    <a:pt x="360" y="100"/>
                  </a:lnTo>
                  <a:lnTo>
                    <a:pt x="360" y="100"/>
                  </a:lnTo>
                  <a:lnTo>
                    <a:pt x="360" y="101"/>
                  </a:lnTo>
                  <a:lnTo>
                    <a:pt x="359" y="103"/>
                  </a:lnTo>
                  <a:lnTo>
                    <a:pt x="356" y="104"/>
                  </a:lnTo>
                  <a:lnTo>
                    <a:pt x="356" y="104"/>
                  </a:lnTo>
                  <a:lnTo>
                    <a:pt x="354" y="106"/>
                  </a:lnTo>
                  <a:lnTo>
                    <a:pt x="352" y="106"/>
                  </a:lnTo>
                  <a:lnTo>
                    <a:pt x="350" y="104"/>
                  </a:lnTo>
                  <a:lnTo>
                    <a:pt x="348" y="104"/>
                  </a:lnTo>
                  <a:lnTo>
                    <a:pt x="348" y="104"/>
                  </a:lnTo>
                  <a:lnTo>
                    <a:pt x="347" y="106"/>
                  </a:lnTo>
                  <a:lnTo>
                    <a:pt x="347" y="106"/>
                  </a:lnTo>
                  <a:lnTo>
                    <a:pt x="346" y="106"/>
                  </a:lnTo>
                  <a:lnTo>
                    <a:pt x="346" y="106"/>
                  </a:lnTo>
                  <a:lnTo>
                    <a:pt x="342" y="104"/>
                  </a:lnTo>
                  <a:lnTo>
                    <a:pt x="341" y="104"/>
                  </a:lnTo>
                  <a:lnTo>
                    <a:pt x="339" y="104"/>
                  </a:lnTo>
                  <a:lnTo>
                    <a:pt x="339" y="104"/>
                  </a:lnTo>
                  <a:lnTo>
                    <a:pt x="339" y="102"/>
                  </a:lnTo>
                  <a:lnTo>
                    <a:pt x="339" y="101"/>
                  </a:lnTo>
                  <a:lnTo>
                    <a:pt x="338" y="101"/>
                  </a:lnTo>
                  <a:lnTo>
                    <a:pt x="338" y="101"/>
                  </a:lnTo>
                  <a:lnTo>
                    <a:pt x="336" y="104"/>
                  </a:lnTo>
                  <a:lnTo>
                    <a:pt x="335" y="106"/>
                  </a:lnTo>
                  <a:lnTo>
                    <a:pt x="335" y="106"/>
                  </a:lnTo>
                  <a:lnTo>
                    <a:pt x="336" y="107"/>
                  </a:lnTo>
                  <a:lnTo>
                    <a:pt x="338" y="108"/>
                  </a:lnTo>
                  <a:lnTo>
                    <a:pt x="339" y="108"/>
                  </a:lnTo>
                  <a:lnTo>
                    <a:pt x="339" y="109"/>
                  </a:lnTo>
                  <a:lnTo>
                    <a:pt x="339" y="109"/>
                  </a:lnTo>
                  <a:lnTo>
                    <a:pt x="336" y="109"/>
                  </a:lnTo>
                  <a:lnTo>
                    <a:pt x="334" y="109"/>
                  </a:lnTo>
                  <a:lnTo>
                    <a:pt x="333" y="113"/>
                  </a:lnTo>
                  <a:lnTo>
                    <a:pt x="333" y="113"/>
                  </a:lnTo>
                  <a:lnTo>
                    <a:pt x="331" y="113"/>
                  </a:lnTo>
                  <a:lnTo>
                    <a:pt x="328" y="114"/>
                  </a:lnTo>
                  <a:lnTo>
                    <a:pt x="327" y="114"/>
                  </a:lnTo>
                  <a:lnTo>
                    <a:pt x="326" y="115"/>
                  </a:lnTo>
                  <a:lnTo>
                    <a:pt x="326" y="115"/>
                  </a:lnTo>
                  <a:lnTo>
                    <a:pt x="326" y="116"/>
                  </a:lnTo>
                  <a:lnTo>
                    <a:pt x="325" y="117"/>
                  </a:lnTo>
                  <a:lnTo>
                    <a:pt x="324" y="117"/>
                  </a:lnTo>
                  <a:lnTo>
                    <a:pt x="321" y="117"/>
                  </a:lnTo>
                  <a:lnTo>
                    <a:pt x="321" y="120"/>
                  </a:lnTo>
                  <a:lnTo>
                    <a:pt x="321" y="120"/>
                  </a:lnTo>
                  <a:lnTo>
                    <a:pt x="331" y="120"/>
                  </a:lnTo>
                  <a:lnTo>
                    <a:pt x="331" y="120"/>
                  </a:lnTo>
                  <a:close/>
                  <a:moveTo>
                    <a:pt x="447" y="182"/>
                  </a:moveTo>
                  <a:lnTo>
                    <a:pt x="447" y="182"/>
                  </a:lnTo>
                  <a:lnTo>
                    <a:pt x="445" y="182"/>
                  </a:lnTo>
                  <a:lnTo>
                    <a:pt x="444" y="183"/>
                  </a:lnTo>
                  <a:lnTo>
                    <a:pt x="444" y="183"/>
                  </a:lnTo>
                  <a:lnTo>
                    <a:pt x="440" y="184"/>
                  </a:lnTo>
                  <a:lnTo>
                    <a:pt x="440" y="184"/>
                  </a:lnTo>
                  <a:lnTo>
                    <a:pt x="440" y="186"/>
                  </a:lnTo>
                  <a:lnTo>
                    <a:pt x="440" y="189"/>
                  </a:lnTo>
                  <a:lnTo>
                    <a:pt x="440" y="190"/>
                  </a:lnTo>
                  <a:lnTo>
                    <a:pt x="438" y="191"/>
                  </a:lnTo>
                  <a:lnTo>
                    <a:pt x="438" y="191"/>
                  </a:lnTo>
                  <a:lnTo>
                    <a:pt x="438" y="188"/>
                  </a:lnTo>
                  <a:lnTo>
                    <a:pt x="437" y="186"/>
                  </a:lnTo>
                  <a:lnTo>
                    <a:pt x="437" y="186"/>
                  </a:lnTo>
                  <a:lnTo>
                    <a:pt x="437" y="186"/>
                  </a:lnTo>
                  <a:lnTo>
                    <a:pt x="437" y="192"/>
                  </a:lnTo>
                  <a:lnTo>
                    <a:pt x="437" y="192"/>
                  </a:lnTo>
                  <a:lnTo>
                    <a:pt x="444" y="192"/>
                  </a:lnTo>
                  <a:lnTo>
                    <a:pt x="444" y="192"/>
                  </a:lnTo>
                  <a:lnTo>
                    <a:pt x="444" y="195"/>
                  </a:lnTo>
                  <a:lnTo>
                    <a:pt x="445" y="196"/>
                  </a:lnTo>
                  <a:lnTo>
                    <a:pt x="448" y="199"/>
                  </a:lnTo>
                  <a:lnTo>
                    <a:pt x="448" y="199"/>
                  </a:lnTo>
                  <a:lnTo>
                    <a:pt x="450" y="203"/>
                  </a:lnTo>
                  <a:lnTo>
                    <a:pt x="452" y="205"/>
                  </a:lnTo>
                  <a:lnTo>
                    <a:pt x="452" y="205"/>
                  </a:lnTo>
                  <a:lnTo>
                    <a:pt x="450" y="206"/>
                  </a:lnTo>
                  <a:lnTo>
                    <a:pt x="449" y="206"/>
                  </a:lnTo>
                  <a:lnTo>
                    <a:pt x="449" y="209"/>
                  </a:lnTo>
                  <a:lnTo>
                    <a:pt x="449" y="209"/>
                  </a:lnTo>
                  <a:lnTo>
                    <a:pt x="450" y="211"/>
                  </a:lnTo>
                  <a:lnTo>
                    <a:pt x="451" y="211"/>
                  </a:lnTo>
                  <a:lnTo>
                    <a:pt x="451" y="213"/>
                  </a:lnTo>
                  <a:lnTo>
                    <a:pt x="451" y="213"/>
                  </a:lnTo>
                  <a:lnTo>
                    <a:pt x="457" y="213"/>
                  </a:lnTo>
                  <a:lnTo>
                    <a:pt x="457" y="213"/>
                  </a:lnTo>
                  <a:lnTo>
                    <a:pt x="458" y="211"/>
                  </a:lnTo>
                  <a:lnTo>
                    <a:pt x="458" y="209"/>
                  </a:lnTo>
                  <a:lnTo>
                    <a:pt x="458" y="204"/>
                  </a:lnTo>
                  <a:lnTo>
                    <a:pt x="458" y="204"/>
                  </a:lnTo>
                  <a:lnTo>
                    <a:pt x="456" y="203"/>
                  </a:lnTo>
                  <a:lnTo>
                    <a:pt x="454" y="200"/>
                  </a:lnTo>
                  <a:lnTo>
                    <a:pt x="454" y="200"/>
                  </a:lnTo>
                  <a:lnTo>
                    <a:pt x="455" y="196"/>
                  </a:lnTo>
                  <a:lnTo>
                    <a:pt x="455" y="195"/>
                  </a:lnTo>
                  <a:lnTo>
                    <a:pt x="454" y="195"/>
                  </a:lnTo>
                  <a:lnTo>
                    <a:pt x="452" y="195"/>
                  </a:lnTo>
                  <a:lnTo>
                    <a:pt x="452" y="195"/>
                  </a:lnTo>
                  <a:lnTo>
                    <a:pt x="451" y="191"/>
                  </a:lnTo>
                  <a:lnTo>
                    <a:pt x="451" y="188"/>
                  </a:lnTo>
                  <a:lnTo>
                    <a:pt x="449" y="182"/>
                  </a:lnTo>
                  <a:lnTo>
                    <a:pt x="449" y="182"/>
                  </a:lnTo>
                  <a:lnTo>
                    <a:pt x="447" y="182"/>
                  </a:lnTo>
                  <a:lnTo>
                    <a:pt x="447" y="182"/>
                  </a:lnTo>
                  <a:close/>
                  <a:moveTo>
                    <a:pt x="508" y="231"/>
                  </a:moveTo>
                  <a:lnTo>
                    <a:pt x="508" y="231"/>
                  </a:lnTo>
                  <a:lnTo>
                    <a:pt x="505" y="230"/>
                  </a:lnTo>
                  <a:lnTo>
                    <a:pt x="504" y="231"/>
                  </a:lnTo>
                  <a:lnTo>
                    <a:pt x="503" y="232"/>
                  </a:lnTo>
                  <a:lnTo>
                    <a:pt x="502" y="233"/>
                  </a:lnTo>
                  <a:lnTo>
                    <a:pt x="502" y="233"/>
                  </a:lnTo>
                  <a:lnTo>
                    <a:pt x="501" y="232"/>
                  </a:lnTo>
                  <a:lnTo>
                    <a:pt x="498" y="232"/>
                  </a:lnTo>
                  <a:lnTo>
                    <a:pt x="498" y="232"/>
                  </a:lnTo>
                  <a:lnTo>
                    <a:pt x="497" y="234"/>
                  </a:lnTo>
                  <a:lnTo>
                    <a:pt x="495" y="236"/>
                  </a:lnTo>
                  <a:lnTo>
                    <a:pt x="492" y="236"/>
                  </a:lnTo>
                  <a:lnTo>
                    <a:pt x="490" y="237"/>
                  </a:lnTo>
                  <a:lnTo>
                    <a:pt x="490" y="237"/>
                  </a:lnTo>
                  <a:lnTo>
                    <a:pt x="490" y="238"/>
                  </a:lnTo>
                  <a:lnTo>
                    <a:pt x="489" y="240"/>
                  </a:lnTo>
                  <a:lnTo>
                    <a:pt x="489" y="240"/>
                  </a:lnTo>
                  <a:lnTo>
                    <a:pt x="486" y="240"/>
                  </a:lnTo>
                  <a:lnTo>
                    <a:pt x="486" y="240"/>
                  </a:lnTo>
                  <a:lnTo>
                    <a:pt x="485" y="242"/>
                  </a:lnTo>
                  <a:lnTo>
                    <a:pt x="485" y="242"/>
                  </a:lnTo>
                  <a:lnTo>
                    <a:pt x="486" y="242"/>
                  </a:lnTo>
                  <a:lnTo>
                    <a:pt x="486" y="243"/>
                  </a:lnTo>
                  <a:lnTo>
                    <a:pt x="485" y="244"/>
                  </a:lnTo>
                  <a:lnTo>
                    <a:pt x="485" y="246"/>
                  </a:lnTo>
                  <a:lnTo>
                    <a:pt x="485" y="246"/>
                  </a:lnTo>
                  <a:lnTo>
                    <a:pt x="488" y="247"/>
                  </a:lnTo>
                  <a:lnTo>
                    <a:pt x="489" y="246"/>
                  </a:lnTo>
                  <a:lnTo>
                    <a:pt x="490" y="244"/>
                  </a:lnTo>
                  <a:lnTo>
                    <a:pt x="492" y="243"/>
                  </a:lnTo>
                  <a:lnTo>
                    <a:pt x="492" y="243"/>
                  </a:lnTo>
                  <a:lnTo>
                    <a:pt x="497" y="243"/>
                  </a:lnTo>
                  <a:lnTo>
                    <a:pt x="502" y="243"/>
                  </a:lnTo>
                  <a:lnTo>
                    <a:pt x="502" y="243"/>
                  </a:lnTo>
                  <a:lnTo>
                    <a:pt x="504" y="243"/>
                  </a:lnTo>
                  <a:lnTo>
                    <a:pt x="506" y="242"/>
                  </a:lnTo>
                  <a:lnTo>
                    <a:pt x="506" y="242"/>
                  </a:lnTo>
                  <a:lnTo>
                    <a:pt x="512" y="243"/>
                  </a:lnTo>
                  <a:lnTo>
                    <a:pt x="516" y="245"/>
                  </a:lnTo>
                  <a:lnTo>
                    <a:pt x="516" y="245"/>
                  </a:lnTo>
                  <a:lnTo>
                    <a:pt x="513" y="245"/>
                  </a:lnTo>
                  <a:lnTo>
                    <a:pt x="512" y="245"/>
                  </a:lnTo>
                  <a:lnTo>
                    <a:pt x="512" y="246"/>
                  </a:lnTo>
                  <a:lnTo>
                    <a:pt x="512" y="246"/>
                  </a:lnTo>
                  <a:lnTo>
                    <a:pt x="513" y="246"/>
                  </a:lnTo>
                  <a:lnTo>
                    <a:pt x="513" y="246"/>
                  </a:lnTo>
                  <a:lnTo>
                    <a:pt x="513" y="247"/>
                  </a:lnTo>
                  <a:lnTo>
                    <a:pt x="513" y="247"/>
                  </a:lnTo>
                  <a:lnTo>
                    <a:pt x="516" y="247"/>
                  </a:lnTo>
                  <a:lnTo>
                    <a:pt x="516" y="246"/>
                  </a:lnTo>
                  <a:lnTo>
                    <a:pt x="516" y="246"/>
                  </a:lnTo>
                  <a:lnTo>
                    <a:pt x="520" y="246"/>
                  </a:lnTo>
                  <a:lnTo>
                    <a:pt x="524" y="245"/>
                  </a:lnTo>
                  <a:lnTo>
                    <a:pt x="524" y="245"/>
                  </a:lnTo>
                  <a:lnTo>
                    <a:pt x="526" y="244"/>
                  </a:lnTo>
                  <a:lnTo>
                    <a:pt x="530" y="244"/>
                  </a:lnTo>
                  <a:lnTo>
                    <a:pt x="532" y="244"/>
                  </a:lnTo>
                  <a:lnTo>
                    <a:pt x="535" y="243"/>
                  </a:lnTo>
                  <a:lnTo>
                    <a:pt x="535" y="243"/>
                  </a:lnTo>
                  <a:lnTo>
                    <a:pt x="533" y="243"/>
                  </a:lnTo>
                  <a:lnTo>
                    <a:pt x="532" y="242"/>
                  </a:lnTo>
                  <a:lnTo>
                    <a:pt x="532" y="239"/>
                  </a:lnTo>
                  <a:lnTo>
                    <a:pt x="533" y="238"/>
                  </a:lnTo>
                  <a:lnTo>
                    <a:pt x="531" y="240"/>
                  </a:lnTo>
                  <a:lnTo>
                    <a:pt x="531" y="240"/>
                  </a:lnTo>
                  <a:lnTo>
                    <a:pt x="531" y="240"/>
                  </a:lnTo>
                  <a:lnTo>
                    <a:pt x="530" y="240"/>
                  </a:lnTo>
                  <a:lnTo>
                    <a:pt x="529" y="238"/>
                  </a:lnTo>
                  <a:lnTo>
                    <a:pt x="529" y="233"/>
                  </a:lnTo>
                  <a:lnTo>
                    <a:pt x="529" y="233"/>
                  </a:lnTo>
                  <a:lnTo>
                    <a:pt x="526" y="233"/>
                  </a:lnTo>
                  <a:lnTo>
                    <a:pt x="525" y="232"/>
                  </a:lnTo>
                  <a:lnTo>
                    <a:pt x="525" y="231"/>
                  </a:lnTo>
                  <a:lnTo>
                    <a:pt x="525" y="231"/>
                  </a:lnTo>
                  <a:lnTo>
                    <a:pt x="517" y="231"/>
                  </a:lnTo>
                  <a:lnTo>
                    <a:pt x="517" y="231"/>
                  </a:lnTo>
                  <a:lnTo>
                    <a:pt x="518" y="227"/>
                  </a:lnTo>
                  <a:lnTo>
                    <a:pt x="518" y="227"/>
                  </a:lnTo>
                  <a:lnTo>
                    <a:pt x="517" y="225"/>
                  </a:lnTo>
                  <a:lnTo>
                    <a:pt x="517" y="225"/>
                  </a:lnTo>
                  <a:lnTo>
                    <a:pt x="515" y="226"/>
                  </a:lnTo>
                  <a:lnTo>
                    <a:pt x="512" y="226"/>
                  </a:lnTo>
                  <a:lnTo>
                    <a:pt x="508" y="225"/>
                  </a:lnTo>
                  <a:lnTo>
                    <a:pt x="508" y="225"/>
                  </a:lnTo>
                  <a:lnTo>
                    <a:pt x="506" y="229"/>
                  </a:lnTo>
                  <a:lnTo>
                    <a:pt x="506" y="229"/>
                  </a:lnTo>
                  <a:lnTo>
                    <a:pt x="508" y="231"/>
                  </a:lnTo>
                  <a:lnTo>
                    <a:pt x="508" y="231"/>
                  </a:lnTo>
                  <a:close/>
                  <a:moveTo>
                    <a:pt x="550" y="270"/>
                  </a:moveTo>
                  <a:lnTo>
                    <a:pt x="550" y="270"/>
                  </a:lnTo>
                  <a:lnTo>
                    <a:pt x="549" y="270"/>
                  </a:lnTo>
                  <a:lnTo>
                    <a:pt x="549" y="269"/>
                  </a:lnTo>
                  <a:lnTo>
                    <a:pt x="549" y="269"/>
                  </a:lnTo>
                  <a:lnTo>
                    <a:pt x="551" y="269"/>
                  </a:lnTo>
                  <a:lnTo>
                    <a:pt x="552" y="267"/>
                  </a:lnTo>
                  <a:lnTo>
                    <a:pt x="552" y="264"/>
                  </a:lnTo>
                  <a:lnTo>
                    <a:pt x="552" y="260"/>
                  </a:lnTo>
                  <a:lnTo>
                    <a:pt x="553" y="259"/>
                  </a:lnTo>
                  <a:lnTo>
                    <a:pt x="554" y="259"/>
                  </a:lnTo>
                  <a:lnTo>
                    <a:pt x="554" y="259"/>
                  </a:lnTo>
                  <a:lnTo>
                    <a:pt x="557" y="260"/>
                  </a:lnTo>
                  <a:lnTo>
                    <a:pt x="559" y="260"/>
                  </a:lnTo>
                  <a:lnTo>
                    <a:pt x="561" y="259"/>
                  </a:lnTo>
                  <a:lnTo>
                    <a:pt x="565" y="259"/>
                  </a:lnTo>
                  <a:lnTo>
                    <a:pt x="565" y="259"/>
                  </a:lnTo>
                  <a:lnTo>
                    <a:pt x="563" y="256"/>
                  </a:lnTo>
                  <a:lnTo>
                    <a:pt x="561" y="253"/>
                  </a:lnTo>
                  <a:lnTo>
                    <a:pt x="558" y="251"/>
                  </a:lnTo>
                  <a:lnTo>
                    <a:pt x="556" y="250"/>
                  </a:lnTo>
                  <a:lnTo>
                    <a:pt x="549" y="249"/>
                  </a:lnTo>
                  <a:lnTo>
                    <a:pt x="540" y="250"/>
                  </a:lnTo>
                  <a:lnTo>
                    <a:pt x="540" y="250"/>
                  </a:lnTo>
                  <a:lnTo>
                    <a:pt x="539" y="249"/>
                  </a:lnTo>
                  <a:lnTo>
                    <a:pt x="539" y="246"/>
                  </a:lnTo>
                  <a:lnTo>
                    <a:pt x="539" y="246"/>
                  </a:lnTo>
                  <a:lnTo>
                    <a:pt x="537" y="246"/>
                  </a:lnTo>
                  <a:lnTo>
                    <a:pt x="536" y="247"/>
                  </a:lnTo>
                  <a:lnTo>
                    <a:pt x="533" y="249"/>
                  </a:lnTo>
                  <a:lnTo>
                    <a:pt x="531" y="250"/>
                  </a:lnTo>
                  <a:lnTo>
                    <a:pt x="531" y="250"/>
                  </a:lnTo>
                  <a:lnTo>
                    <a:pt x="529" y="249"/>
                  </a:lnTo>
                  <a:lnTo>
                    <a:pt x="529" y="247"/>
                  </a:lnTo>
                  <a:lnTo>
                    <a:pt x="526" y="247"/>
                  </a:lnTo>
                  <a:lnTo>
                    <a:pt x="526" y="247"/>
                  </a:lnTo>
                  <a:lnTo>
                    <a:pt x="524" y="250"/>
                  </a:lnTo>
                  <a:lnTo>
                    <a:pt x="522" y="251"/>
                  </a:lnTo>
                  <a:lnTo>
                    <a:pt x="522" y="251"/>
                  </a:lnTo>
                  <a:lnTo>
                    <a:pt x="519" y="252"/>
                  </a:lnTo>
                  <a:lnTo>
                    <a:pt x="516" y="252"/>
                  </a:lnTo>
                  <a:lnTo>
                    <a:pt x="516" y="252"/>
                  </a:lnTo>
                  <a:lnTo>
                    <a:pt x="515" y="256"/>
                  </a:lnTo>
                  <a:lnTo>
                    <a:pt x="512" y="257"/>
                  </a:lnTo>
                  <a:lnTo>
                    <a:pt x="512" y="257"/>
                  </a:lnTo>
                  <a:lnTo>
                    <a:pt x="512" y="265"/>
                  </a:lnTo>
                  <a:lnTo>
                    <a:pt x="511" y="271"/>
                  </a:lnTo>
                  <a:lnTo>
                    <a:pt x="511" y="276"/>
                  </a:lnTo>
                  <a:lnTo>
                    <a:pt x="511" y="284"/>
                  </a:lnTo>
                  <a:lnTo>
                    <a:pt x="511" y="284"/>
                  </a:lnTo>
                  <a:lnTo>
                    <a:pt x="513" y="284"/>
                  </a:lnTo>
                  <a:lnTo>
                    <a:pt x="516" y="283"/>
                  </a:lnTo>
                  <a:lnTo>
                    <a:pt x="516" y="281"/>
                  </a:lnTo>
                  <a:lnTo>
                    <a:pt x="519" y="281"/>
                  </a:lnTo>
                  <a:lnTo>
                    <a:pt x="519" y="281"/>
                  </a:lnTo>
                  <a:lnTo>
                    <a:pt x="519" y="277"/>
                  </a:lnTo>
                  <a:lnTo>
                    <a:pt x="520" y="274"/>
                  </a:lnTo>
                  <a:lnTo>
                    <a:pt x="520" y="274"/>
                  </a:lnTo>
                  <a:lnTo>
                    <a:pt x="522" y="272"/>
                  </a:lnTo>
                  <a:lnTo>
                    <a:pt x="522" y="269"/>
                  </a:lnTo>
                  <a:lnTo>
                    <a:pt x="522" y="261"/>
                  </a:lnTo>
                  <a:lnTo>
                    <a:pt x="522" y="261"/>
                  </a:lnTo>
                  <a:lnTo>
                    <a:pt x="525" y="259"/>
                  </a:lnTo>
                  <a:lnTo>
                    <a:pt x="525" y="259"/>
                  </a:lnTo>
                  <a:lnTo>
                    <a:pt x="525" y="256"/>
                  </a:lnTo>
                  <a:lnTo>
                    <a:pt x="525" y="254"/>
                  </a:lnTo>
                  <a:lnTo>
                    <a:pt x="526" y="254"/>
                  </a:lnTo>
                  <a:lnTo>
                    <a:pt x="526" y="254"/>
                  </a:lnTo>
                  <a:lnTo>
                    <a:pt x="530" y="253"/>
                  </a:lnTo>
                  <a:lnTo>
                    <a:pt x="533" y="252"/>
                  </a:lnTo>
                  <a:lnTo>
                    <a:pt x="533" y="252"/>
                  </a:lnTo>
                  <a:lnTo>
                    <a:pt x="532" y="254"/>
                  </a:lnTo>
                  <a:lnTo>
                    <a:pt x="532" y="254"/>
                  </a:lnTo>
                  <a:lnTo>
                    <a:pt x="535" y="256"/>
                  </a:lnTo>
                  <a:lnTo>
                    <a:pt x="537" y="256"/>
                  </a:lnTo>
                  <a:lnTo>
                    <a:pt x="538" y="256"/>
                  </a:lnTo>
                  <a:lnTo>
                    <a:pt x="538" y="257"/>
                  </a:lnTo>
                  <a:lnTo>
                    <a:pt x="538" y="257"/>
                  </a:lnTo>
                  <a:lnTo>
                    <a:pt x="538" y="261"/>
                  </a:lnTo>
                  <a:lnTo>
                    <a:pt x="538" y="265"/>
                  </a:lnTo>
                  <a:lnTo>
                    <a:pt x="538" y="265"/>
                  </a:lnTo>
                  <a:lnTo>
                    <a:pt x="539" y="265"/>
                  </a:lnTo>
                  <a:lnTo>
                    <a:pt x="540" y="266"/>
                  </a:lnTo>
                  <a:lnTo>
                    <a:pt x="540" y="266"/>
                  </a:lnTo>
                  <a:lnTo>
                    <a:pt x="540" y="266"/>
                  </a:lnTo>
                  <a:lnTo>
                    <a:pt x="539" y="267"/>
                  </a:lnTo>
                  <a:lnTo>
                    <a:pt x="538" y="267"/>
                  </a:lnTo>
                  <a:lnTo>
                    <a:pt x="538" y="269"/>
                  </a:lnTo>
                  <a:lnTo>
                    <a:pt x="538" y="269"/>
                  </a:lnTo>
                  <a:lnTo>
                    <a:pt x="542" y="269"/>
                  </a:lnTo>
                  <a:lnTo>
                    <a:pt x="545" y="270"/>
                  </a:lnTo>
                  <a:lnTo>
                    <a:pt x="549" y="271"/>
                  </a:lnTo>
                  <a:lnTo>
                    <a:pt x="550" y="271"/>
                  </a:lnTo>
                  <a:lnTo>
                    <a:pt x="550" y="270"/>
                  </a:lnTo>
                  <a:lnTo>
                    <a:pt x="550" y="270"/>
                  </a:lnTo>
                  <a:close/>
                  <a:moveTo>
                    <a:pt x="579" y="264"/>
                  </a:moveTo>
                  <a:lnTo>
                    <a:pt x="579" y="264"/>
                  </a:lnTo>
                  <a:lnTo>
                    <a:pt x="579" y="266"/>
                  </a:lnTo>
                  <a:lnTo>
                    <a:pt x="579" y="266"/>
                  </a:lnTo>
                  <a:lnTo>
                    <a:pt x="578" y="267"/>
                  </a:lnTo>
                  <a:lnTo>
                    <a:pt x="576" y="267"/>
                  </a:lnTo>
                  <a:lnTo>
                    <a:pt x="572" y="266"/>
                  </a:lnTo>
                  <a:lnTo>
                    <a:pt x="569" y="264"/>
                  </a:lnTo>
                  <a:lnTo>
                    <a:pt x="567" y="264"/>
                  </a:lnTo>
                  <a:lnTo>
                    <a:pt x="566" y="265"/>
                  </a:lnTo>
                  <a:lnTo>
                    <a:pt x="566" y="265"/>
                  </a:lnTo>
                  <a:lnTo>
                    <a:pt x="566" y="267"/>
                  </a:lnTo>
                  <a:lnTo>
                    <a:pt x="565" y="269"/>
                  </a:lnTo>
                  <a:lnTo>
                    <a:pt x="563" y="270"/>
                  </a:lnTo>
                  <a:lnTo>
                    <a:pt x="563" y="270"/>
                  </a:lnTo>
                  <a:lnTo>
                    <a:pt x="565" y="272"/>
                  </a:lnTo>
                  <a:lnTo>
                    <a:pt x="567" y="272"/>
                  </a:lnTo>
                  <a:lnTo>
                    <a:pt x="572" y="271"/>
                  </a:lnTo>
                  <a:lnTo>
                    <a:pt x="572" y="271"/>
                  </a:lnTo>
                  <a:lnTo>
                    <a:pt x="578" y="272"/>
                  </a:lnTo>
                  <a:lnTo>
                    <a:pt x="581" y="271"/>
                  </a:lnTo>
                  <a:lnTo>
                    <a:pt x="584" y="270"/>
                  </a:lnTo>
                  <a:lnTo>
                    <a:pt x="584" y="270"/>
                  </a:lnTo>
                  <a:lnTo>
                    <a:pt x="583" y="270"/>
                  </a:lnTo>
                  <a:lnTo>
                    <a:pt x="583" y="269"/>
                  </a:lnTo>
                  <a:lnTo>
                    <a:pt x="584" y="269"/>
                  </a:lnTo>
                  <a:lnTo>
                    <a:pt x="584" y="269"/>
                  </a:lnTo>
                  <a:lnTo>
                    <a:pt x="585" y="267"/>
                  </a:lnTo>
                  <a:lnTo>
                    <a:pt x="586" y="267"/>
                  </a:lnTo>
                  <a:lnTo>
                    <a:pt x="586" y="266"/>
                  </a:lnTo>
                  <a:lnTo>
                    <a:pt x="586" y="266"/>
                  </a:lnTo>
                  <a:lnTo>
                    <a:pt x="584" y="266"/>
                  </a:lnTo>
                  <a:lnTo>
                    <a:pt x="581" y="265"/>
                  </a:lnTo>
                  <a:lnTo>
                    <a:pt x="580" y="264"/>
                  </a:lnTo>
                  <a:lnTo>
                    <a:pt x="579" y="264"/>
                  </a:lnTo>
                  <a:lnTo>
                    <a:pt x="579" y="264"/>
                  </a:lnTo>
                  <a:close/>
                  <a:moveTo>
                    <a:pt x="557" y="276"/>
                  </a:moveTo>
                  <a:lnTo>
                    <a:pt x="557" y="276"/>
                  </a:lnTo>
                  <a:lnTo>
                    <a:pt x="556" y="274"/>
                  </a:lnTo>
                  <a:lnTo>
                    <a:pt x="554" y="274"/>
                  </a:lnTo>
                  <a:lnTo>
                    <a:pt x="553" y="274"/>
                  </a:lnTo>
                  <a:lnTo>
                    <a:pt x="553" y="274"/>
                  </a:lnTo>
                  <a:lnTo>
                    <a:pt x="553" y="278"/>
                  </a:lnTo>
                  <a:lnTo>
                    <a:pt x="553" y="278"/>
                  </a:lnTo>
                  <a:lnTo>
                    <a:pt x="545" y="278"/>
                  </a:lnTo>
                  <a:lnTo>
                    <a:pt x="545" y="278"/>
                  </a:lnTo>
                  <a:lnTo>
                    <a:pt x="546" y="279"/>
                  </a:lnTo>
                  <a:lnTo>
                    <a:pt x="546" y="280"/>
                  </a:lnTo>
                  <a:lnTo>
                    <a:pt x="544" y="280"/>
                  </a:lnTo>
                  <a:lnTo>
                    <a:pt x="542" y="281"/>
                  </a:lnTo>
                  <a:lnTo>
                    <a:pt x="540" y="281"/>
                  </a:lnTo>
                  <a:lnTo>
                    <a:pt x="540" y="283"/>
                  </a:lnTo>
                  <a:lnTo>
                    <a:pt x="540" y="283"/>
                  </a:lnTo>
                  <a:lnTo>
                    <a:pt x="545" y="283"/>
                  </a:lnTo>
                  <a:lnTo>
                    <a:pt x="545" y="283"/>
                  </a:lnTo>
                  <a:lnTo>
                    <a:pt x="545" y="284"/>
                  </a:lnTo>
                  <a:lnTo>
                    <a:pt x="544" y="286"/>
                  </a:lnTo>
                  <a:lnTo>
                    <a:pt x="544" y="286"/>
                  </a:lnTo>
                  <a:lnTo>
                    <a:pt x="546" y="286"/>
                  </a:lnTo>
                  <a:lnTo>
                    <a:pt x="547" y="285"/>
                  </a:lnTo>
                  <a:lnTo>
                    <a:pt x="549" y="283"/>
                  </a:lnTo>
                  <a:lnTo>
                    <a:pt x="550" y="283"/>
                  </a:lnTo>
                  <a:lnTo>
                    <a:pt x="550" y="283"/>
                  </a:lnTo>
                  <a:lnTo>
                    <a:pt x="553" y="284"/>
                  </a:lnTo>
                  <a:lnTo>
                    <a:pt x="558" y="284"/>
                  </a:lnTo>
                  <a:lnTo>
                    <a:pt x="558" y="284"/>
                  </a:lnTo>
                  <a:lnTo>
                    <a:pt x="558" y="283"/>
                  </a:lnTo>
                  <a:lnTo>
                    <a:pt x="559" y="281"/>
                  </a:lnTo>
                  <a:lnTo>
                    <a:pt x="563" y="280"/>
                  </a:lnTo>
                  <a:lnTo>
                    <a:pt x="566" y="279"/>
                  </a:lnTo>
                  <a:lnTo>
                    <a:pt x="566" y="277"/>
                  </a:lnTo>
                  <a:lnTo>
                    <a:pt x="566" y="274"/>
                  </a:lnTo>
                  <a:lnTo>
                    <a:pt x="566" y="274"/>
                  </a:lnTo>
                  <a:lnTo>
                    <a:pt x="563" y="274"/>
                  </a:lnTo>
                  <a:lnTo>
                    <a:pt x="560" y="274"/>
                  </a:lnTo>
                  <a:lnTo>
                    <a:pt x="557" y="276"/>
                  </a:lnTo>
                  <a:lnTo>
                    <a:pt x="557" y="276"/>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91"/>
            <p:cNvSpPr>
              <a:spLocks/>
            </p:cNvSpPr>
            <p:nvPr/>
          </p:nvSpPr>
          <p:spPr bwMode="auto">
            <a:xfrm>
              <a:off x="4413250" y="2479676"/>
              <a:ext cx="79375" cy="117475"/>
            </a:xfrm>
            <a:custGeom>
              <a:avLst/>
              <a:gdLst>
                <a:gd name="T0" fmla="*/ 15 w 50"/>
                <a:gd name="T1" fmla="*/ 9 h 74"/>
                <a:gd name="T2" fmla="*/ 22 w 50"/>
                <a:gd name="T3" fmla="*/ 7 h 74"/>
                <a:gd name="T4" fmla="*/ 27 w 50"/>
                <a:gd name="T5" fmla="*/ 8 h 74"/>
                <a:gd name="T6" fmla="*/ 27 w 50"/>
                <a:gd name="T7" fmla="*/ 16 h 74"/>
                <a:gd name="T8" fmla="*/ 19 w 50"/>
                <a:gd name="T9" fmla="*/ 21 h 74"/>
                <a:gd name="T10" fmla="*/ 22 w 50"/>
                <a:gd name="T11" fmla="*/ 24 h 74"/>
                <a:gd name="T12" fmla="*/ 29 w 50"/>
                <a:gd name="T13" fmla="*/ 26 h 74"/>
                <a:gd name="T14" fmla="*/ 33 w 50"/>
                <a:gd name="T15" fmla="*/ 33 h 74"/>
                <a:gd name="T16" fmla="*/ 34 w 50"/>
                <a:gd name="T17" fmla="*/ 36 h 74"/>
                <a:gd name="T18" fmla="*/ 36 w 50"/>
                <a:gd name="T19" fmla="*/ 39 h 74"/>
                <a:gd name="T20" fmla="*/ 37 w 50"/>
                <a:gd name="T21" fmla="*/ 41 h 74"/>
                <a:gd name="T22" fmla="*/ 43 w 50"/>
                <a:gd name="T23" fmla="*/ 42 h 74"/>
                <a:gd name="T24" fmla="*/ 40 w 50"/>
                <a:gd name="T25" fmla="*/ 49 h 74"/>
                <a:gd name="T26" fmla="*/ 49 w 50"/>
                <a:gd name="T27" fmla="*/ 50 h 74"/>
                <a:gd name="T28" fmla="*/ 49 w 50"/>
                <a:gd name="T29" fmla="*/ 55 h 74"/>
                <a:gd name="T30" fmla="*/ 49 w 50"/>
                <a:gd name="T31" fmla="*/ 60 h 74"/>
                <a:gd name="T32" fmla="*/ 46 w 50"/>
                <a:gd name="T33" fmla="*/ 61 h 74"/>
                <a:gd name="T34" fmla="*/ 49 w 50"/>
                <a:gd name="T35" fmla="*/ 62 h 74"/>
                <a:gd name="T36" fmla="*/ 46 w 50"/>
                <a:gd name="T37" fmla="*/ 67 h 74"/>
                <a:gd name="T38" fmla="*/ 41 w 50"/>
                <a:gd name="T39" fmla="*/ 69 h 74"/>
                <a:gd name="T40" fmla="*/ 30 w 50"/>
                <a:gd name="T41" fmla="*/ 68 h 74"/>
                <a:gd name="T42" fmla="*/ 23 w 50"/>
                <a:gd name="T43" fmla="*/ 70 h 74"/>
                <a:gd name="T44" fmla="*/ 16 w 50"/>
                <a:gd name="T45" fmla="*/ 71 h 74"/>
                <a:gd name="T46" fmla="*/ 9 w 50"/>
                <a:gd name="T47" fmla="*/ 74 h 74"/>
                <a:gd name="T48" fmla="*/ 8 w 50"/>
                <a:gd name="T49" fmla="*/ 69 h 74"/>
                <a:gd name="T50" fmla="*/ 12 w 50"/>
                <a:gd name="T51" fmla="*/ 68 h 74"/>
                <a:gd name="T52" fmla="*/ 13 w 50"/>
                <a:gd name="T53" fmla="*/ 69 h 74"/>
                <a:gd name="T54" fmla="*/ 14 w 50"/>
                <a:gd name="T55" fmla="*/ 68 h 74"/>
                <a:gd name="T56" fmla="*/ 16 w 50"/>
                <a:gd name="T57" fmla="*/ 66 h 74"/>
                <a:gd name="T58" fmla="*/ 23 w 50"/>
                <a:gd name="T59" fmla="*/ 64 h 74"/>
                <a:gd name="T60" fmla="*/ 19 w 50"/>
                <a:gd name="T61" fmla="*/ 61 h 74"/>
                <a:gd name="T62" fmla="*/ 12 w 50"/>
                <a:gd name="T63" fmla="*/ 60 h 74"/>
                <a:gd name="T64" fmla="*/ 14 w 50"/>
                <a:gd name="T65" fmla="*/ 50 h 74"/>
                <a:gd name="T66" fmla="*/ 14 w 50"/>
                <a:gd name="T67" fmla="*/ 49 h 74"/>
                <a:gd name="T68" fmla="*/ 16 w 50"/>
                <a:gd name="T69" fmla="*/ 48 h 74"/>
                <a:gd name="T70" fmla="*/ 21 w 50"/>
                <a:gd name="T71" fmla="*/ 49 h 74"/>
                <a:gd name="T72" fmla="*/ 21 w 50"/>
                <a:gd name="T73" fmla="*/ 46 h 74"/>
                <a:gd name="T74" fmla="*/ 22 w 50"/>
                <a:gd name="T75" fmla="*/ 40 h 74"/>
                <a:gd name="T76" fmla="*/ 19 w 50"/>
                <a:gd name="T77" fmla="*/ 37 h 74"/>
                <a:gd name="T78" fmla="*/ 17 w 50"/>
                <a:gd name="T79" fmla="*/ 33 h 74"/>
                <a:gd name="T80" fmla="*/ 12 w 50"/>
                <a:gd name="T81" fmla="*/ 35 h 74"/>
                <a:gd name="T82" fmla="*/ 10 w 50"/>
                <a:gd name="T83" fmla="*/ 26 h 74"/>
                <a:gd name="T84" fmla="*/ 5 w 50"/>
                <a:gd name="T85" fmla="*/ 23 h 74"/>
                <a:gd name="T86" fmla="*/ 6 w 50"/>
                <a:gd name="T87" fmla="*/ 14 h 74"/>
                <a:gd name="T88" fmla="*/ 0 w 50"/>
                <a:gd name="T89" fmla="*/ 8 h 74"/>
                <a:gd name="T90" fmla="*/ 7 w 50"/>
                <a:gd name="T91" fmla="*/ 2 h 74"/>
                <a:gd name="T92" fmla="*/ 22 w 50"/>
                <a:gd name="T93" fmla="*/ 0 h 74"/>
                <a:gd name="T94" fmla="*/ 14 w 50"/>
                <a:gd name="T95" fmla="*/ 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74">
                  <a:moveTo>
                    <a:pt x="14" y="8"/>
                  </a:moveTo>
                  <a:lnTo>
                    <a:pt x="14" y="8"/>
                  </a:lnTo>
                  <a:lnTo>
                    <a:pt x="15" y="9"/>
                  </a:lnTo>
                  <a:lnTo>
                    <a:pt x="16" y="9"/>
                  </a:lnTo>
                  <a:lnTo>
                    <a:pt x="19" y="8"/>
                  </a:lnTo>
                  <a:lnTo>
                    <a:pt x="22" y="7"/>
                  </a:lnTo>
                  <a:lnTo>
                    <a:pt x="26" y="7"/>
                  </a:lnTo>
                  <a:lnTo>
                    <a:pt x="26" y="7"/>
                  </a:lnTo>
                  <a:lnTo>
                    <a:pt x="27" y="8"/>
                  </a:lnTo>
                  <a:lnTo>
                    <a:pt x="27" y="10"/>
                  </a:lnTo>
                  <a:lnTo>
                    <a:pt x="27" y="16"/>
                  </a:lnTo>
                  <a:lnTo>
                    <a:pt x="27" y="16"/>
                  </a:lnTo>
                  <a:lnTo>
                    <a:pt x="22" y="17"/>
                  </a:lnTo>
                  <a:lnTo>
                    <a:pt x="20" y="19"/>
                  </a:lnTo>
                  <a:lnTo>
                    <a:pt x="19" y="21"/>
                  </a:lnTo>
                  <a:lnTo>
                    <a:pt x="19" y="21"/>
                  </a:lnTo>
                  <a:lnTo>
                    <a:pt x="21" y="22"/>
                  </a:lnTo>
                  <a:lnTo>
                    <a:pt x="22" y="24"/>
                  </a:lnTo>
                  <a:lnTo>
                    <a:pt x="26" y="26"/>
                  </a:lnTo>
                  <a:lnTo>
                    <a:pt x="29" y="26"/>
                  </a:lnTo>
                  <a:lnTo>
                    <a:pt x="29" y="26"/>
                  </a:lnTo>
                  <a:lnTo>
                    <a:pt x="29" y="28"/>
                  </a:lnTo>
                  <a:lnTo>
                    <a:pt x="32" y="30"/>
                  </a:lnTo>
                  <a:lnTo>
                    <a:pt x="33" y="33"/>
                  </a:lnTo>
                  <a:lnTo>
                    <a:pt x="34" y="34"/>
                  </a:lnTo>
                  <a:lnTo>
                    <a:pt x="34" y="36"/>
                  </a:lnTo>
                  <a:lnTo>
                    <a:pt x="34" y="36"/>
                  </a:lnTo>
                  <a:lnTo>
                    <a:pt x="34" y="37"/>
                  </a:lnTo>
                  <a:lnTo>
                    <a:pt x="35" y="37"/>
                  </a:lnTo>
                  <a:lnTo>
                    <a:pt x="36" y="39"/>
                  </a:lnTo>
                  <a:lnTo>
                    <a:pt x="36" y="40"/>
                  </a:lnTo>
                  <a:lnTo>
                    <a:pt x="36" y="40"/>
                  </a:lnTo>
                  <a:lnTo>
                    <a:pt x="37" y="41"/>
                  </a:lnTo>
                  <a:lnTo>
                    <a:pt x="40" y="41"/>
                  </a:lnTo>
                  <a:lnTo>
                    <a:pt x="41" y="42"/>
                  </a:lnTo>
                  <a:lnTo>
                    <a:pt x="43" y="42"/>
                  </a:lnTo>
                  <a:lnTo>
                    <a:pt x="43" y="42"/>
                  </a:lnTo>
                  <a:lnTo>
                    <a:pt x="40" y="49"/>
                  </a:lnTo>
                  <a:lnTo>
                    <a:pt x="40" y="49"/>
                  </a:lnTo>
                  <a:lnTo>
                    <a:pt x="46" y="49"/>
                  </a:lnTo>
                  <a:lnTo>
                    <a:pt x="48" y="49"/>
                  </a:lnTo>
                  <a:lnTo>
                    <a:pt x="49" y="50"/>
                  </a:lnTo>
                  <a:lnTo>
                    <a:pt x="49" y="50"/>
                  </a:lnTo>
                  <a:lnTo>
                    <a:pt x="49" y="53"/>
                  </a:lnTo>
                  <a:lnTo>
                    <a:pt x="49" y="55"/>
                  </a:lnTo>
                  <a:lnTo>
                    <a:pt x="50" y="57"/>
                  </a:lnTo>
                  <a:lnTo>
                    <a:pt x="49" y="60"/>
                  </a:lnTo>
                  <a:lnTo>
                    <a:pt x="49" y="60"/>
                  </a:lnTo>
                  <a:lnTo>
                    <a:pt x="46" y="60"/>
                  </a:lnTo>
                  <a:lnTo>
                    <a:pt x="46" y="60"/>
                  </a:lnTo>
                  <a:lnTo>
                    <a:pt x="46" y="61"/>
                  </a:lnTo>
                  <a:lnTo>
                    <a:pt x="47" y="61"/>
                  </a:lnTo>
                  <a:lnTo>
                    <a:pt x="49" y="62"/>
                  </a:lnTo>
                  <a:lnTo>
                    <a:pt x="49" y="62"/>
                  </a:lnTo>
                  <a:lnTo>
                    <a:pt x="47" y="63"/>
                  </a:lnTo>
                  <a:lnTo>
                    <a:pt x="46" y="64"/>
                  </a:lnTo>
                  <a:lnTo>
                    <a:pt x="46" y="67"/>
                  </a:lnTo>
                  <a:lnTo>
                    <a:pt x="46" y="67"/>
                  </a:lnTo>
                  <a:lnTo>
                    <a:pt x="43" y="68"/>
                  </a:lnTo>
                  <a:lnTo>
                    <a:pt x="41" y="69"/>
                  </a:lnTo>
                  <a:lnTo>
                    <a:pt x="41" y="69"/>
                  </a:lnTo>
                  <a:lnTo>
                    <a:pt x="34" y="68"/>
                  </a:lnTo>
                  <a:lnTo>
                    <a:pt x="30" y="68"/>
                  </a:lnTo>
                  <a:lnTo>
                    <a:pt x="26" y="68"/>
                  </a:lnTo>
                  <a:lnTo>
                    <a:pt x="26" y="68"/>
                  </a:lnTo>
                  <a:lnTo>
                    <a:pt x="23" y="70"/>
                  </a:lnTo>
                  <a:lnTo>
                    <a:pt x="19" y="69"/>
                  </a:lnTo>
                  <a:lnTo>
                    <a:pt x="19" y="69"/>
                  </a:lnTo>
                  <a:lnTo>
                    <a:pt x="16" y="71"/>
                  </a:lnTo>
                  <a:lnTo>
                    <a:pt x="13" y="74"/>
                  </a:lnTo>
                  <a:lnTo>
                    <a:pt x="10" y="74"/>
                  </a:lnTo>
                  <a:lnTo>
                    <a:pt x="9" y="74"/>
                  </a:lnTo>
                  <a:lnTo>
                    <a:pt x="8" y="71"/>
                  </a:lnTo>
                  <a:lnTo>
                    <a:pt x="8" y="69"/>
                  </a:lnTo>
                  <a:lnTo>
                    <a:pt x="8" y="69"/>
                  </a:lnTo>
                  <a:lnTo>
                    <a:pt x="9" y="70"/>
                  </a:lnTo>
                  <a:lnTo>
                    <a:pt x="10" y="69"/>
                  </a:lnTo>
                  <a:lnTo>
                    <a:pt x="12" y="68"/>
                  </a:lnTo>
                  <a:lnTo>
                    <a:pt x="12" y="68"/>
                  </a:lnTo>
                  <a:lnTo>
                    <a:pt x="13" y="69"/>
                  </a:lnTo>
                  <a:lnTo>
                    <a:pt x="13" y="69"/>
                  </a:lnTo>
                  <a:lnTo>
                    <a:pt x="13" y="69"/>
                  </a:lnTo>
                  <a:lnTo>
                    <a:pt x="14" y="69"/>
                  </a:lnTo>
                  <a:lnTo>
                    <a:pt x="14" y="68"/>
                  </a:lnTo>
                  <a:lnTo>
                    <a:pt x="14" y="67"/>
                  </a:lnTo>
                  <a:lnTo>
                    <a:pt x="14" y="67"/>
                  </a:lnTo>
                  <a:lnTo>
                    <a:pt x="16" y="66"/>
                  </a:lnTo>
                  <a:lnTo>
                    <a:pt x="19" y="66"/>
                  </a:lnTo>
                  <a:lnTo>
                    <a:pt x="23" y="64"/>
                  </a:lnTo>
                  <a:lnTo>
                    <a:pt x="23" y="64"/>
                  </a:lnTo>
                  <a:lnTo>
                    <a:pt x="23" y="62"/>
                  </a:lnTo>
                  <a:lnTo>
                    <a:pt x="22" y="61"/>
                  </a:lnTo>
                  <a:lnTo>
                    <a:pt x="19" y="61"/>
                  </a:lnTo>
                  <a:lnTo>
                    <a:pt x="15" y="61"/>
                  </a:lnTo>
                  <a:lnTo>
                    <a:pt x="12" y="60"/>
                  </a:lnTo>
                  <a:lnTo>
                    <a:pt x="12" y="60"/>
                  </a:lnTo>
                  <a:lnTo>
                    <a:pt x="12" y="50"/>
                  </a:lnTo>
                  <a:lnTo>
                    <a:pt x="12" y="50"/>
                  </a:lnTo>
                  <a:lnTo>
                    <a:pt x="14" y="50"/>
                  </a:lnTo>
                  <a:lnTo>
                    <a:pt x="15" y="50"/>
                  </a:lnTo>
                  <a:lnTo>
                    <a:pt x="15" y="49"/>
                  </a:lnTo>
                  <a:lnTo>
                    <a:pt x="14" y="49"/>
                  </a:lnTo>
                  <a:lnTo>
                    <a:pt x="14" y="49"/>
                  </a:lnTo>
                  <a:lnTo>
                    <a:pt x="15" y="47"/>
                  </a:lnTo>
                  <a:lnTo>
                    <a:pt x="16" y="48"/>
                  </a:lnTo>
                  <a:lnTo>
                    <a:pt x="19" y="49"/>
                  </a:lnTo>
                  <a:lnTo>
                    <a:pt x="21" y="49"/>
                  </a:lnTo>
                  <a:lnTo>
                    <a:pt x="21" y="49"/>
                  </a:lnTo>
                  <a:lnTo>
                    <a:pt x="21" y="49"/>
                  </a:lnTo>
                  <a:lnTo>
                    <a:pt x="22" y="48"/>
                  </a:lnTo>
                  <a:lnTo>
                    <a:pt x="21" y="46"/>
                  </a:lnTo>
                  <a:lnTo>
                    <a:pt x="21" y="42"/>
                  </a:lnTo>
                  <a:lnTo>
                    <a:pt x="21" y="41"/>
                  </a:lnTo>
                  <a:lnTo>
                    <a:pt x="22" y="40"/>
                  </a:lnTo>
                  <a:lnTo>
                    <a:pt x="22" y="40"/>
                  </a:lnTo>
                  <a:lnTo>
                    <a:pt x="21" y="37"/>
                  </a:lnTo>
                  <a:lnTo>
                    <a:pt x="19" y="37"/>
                  </a:lnTo>
                  <a:lnTo>
                    <a:pt x="17" y="36"/>
                  </a:lnTo>
                  <a:lnTo>
                    <a:pt x="17" y="33"/>
                  </a:lnTo>
                  <a:lnTo>
                    <a:pt x="17" y="33"/>
                  </a:lnTo>
                  <a:lnTo>
                    <a:pt x="15" y="35"/>
                  </a:lnTo>
                  <a:lnTo>
                    <a:pt x="12" y="35"/>
                  </a:lnTo>
                  <a:lnTo>
                    <a:pt x="12" y="35"/>
                  </a:lnTo>
                  <a:lnTo>
                    <a:pt x="12" y="27"/>
                  </a:lnTo>
                  <a:lnTo>
                    <a:pt x="12" y="27"/>
                  </a:lnTo>
                  <a:lnTo>
                    <a:pt x="10" y="26"/>
                  </a:lnTo>
                  <a:lnTo>
                    <a:pt x="8" y="24"/>
                  </a:lnTo>
                  <a:lnTo>
                    <a:pt x="7" y="24"/>
                  </a:lnTo>
                  <a:lnTo>
                    <a:pt x="5" y="23"/>
                  </a:lnTo>
                  <a:lnTo>
                    <a:pt x="5" y="23"/>
                  </a:lnTo>
                  <a:lnTo>
                    <a:pt x="7" y="19"/>
                  </a:lnTo>
                  <a:lnTo>
                    <a:pt x="6" y="14"/>
                  </a:lnTo>
                  <a:lnTo>
                    <a:pt x="5" y="10"/>
                  </a:lnTo>
                  <a:lnTo>
                    <a:pt x="2" y="8"/>
                  </a:lnTo>
                  <a:lnTo>
                    <a:pt x="0" y="8"/>
                  </a:lnTo>
                  <a:lnTo>
                    <a:pt x="0" y="8"/>
                  </a:lnTo>
                  <a:lnTo>
                    <a:pt x="5" y="5"/>
                  </a:lnTo>
                  <a:lnTo>
                    <a:pt x="7" y="2"/>
                  </a:lnTo>
                  <a:lnTo>
                    <a:pt x="8" y="0"/>
                  </a:lnTo>
                  <a:lnTo>
                    <a:pt x="8" y="0"/>
                  </a:lnTo>
                  <a:lnTo>
                    <a:pt x="22" y="0"/>
                  </a:lnTo>
                  <a:lnTo>
                    <a:pt x="22" y="0"/>
                  </a:lnTo>
                  <a:lnTo>
                    <a:pt x="19" y="3"/>
                  </a:lnTo>
                  <a:lnTo>
                    <a:pt x="14" y="8"/>
                  </a:lnTo>
                  <a:lnTo>
                    <a:pt x="14" y="8"/>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92"/>
            <p:cNvSpPr>
              <a:spLocks/>
            </p:cNvSpPr>
            <p:nvPr/>
          </p:nvSpPr>
          <p:spPr bwMode="auto">
            <a:xfrm>
              <a:off x="2901950" y="2487613"/>
              <a:ext cx="20638" cy="14288"/>
            </a:xfrm>
            <a:custGeom>
              <a:avLst/>
              <a:gdLst>
                <a:gd name="T0" fmla="*/ 11 w 13"/>
                <a:gd name="T1" fmla="*/ 0 h 9"/>
                <a:gd name="T2" fmla="*/ 11 w 13"/>
                <a:gd name="T3" fmla="*/ 0 h 9"/>
                <a:gd name="T4" fmla="*/ 11 w 13"/>
                <a:gd name="T5" fmla="*/ 2 h 9"/>
                <a:gd name="T6" fmla="*/ 11 w 13"/>
                <a:gd name="T7" fmla="*/ 3 h 9"/>
                <a:gd name="T8" fmla="*/ 11 w 13"/>
                <a:gd name="T9" fmla="*/ 4 h 9"/>
                <a:gd name="T10" fmla="*/ 13 w 13"/>
                <a:gd name="T11" fmla="*/ 7 h 9"/>
                <a:gd name="T12" fmla="*/ 13 w 13"/>
                <a:gd name="T13" fmla="*/ 7 h 9"/>
                <a:gd name="T14" fmla="*/ 12 w 13"/>
                <a:gd name="T15" fmla="*/ 8 h 9"/>
                <a:gd name="T16" fmla="*/ 9 w 13"/>
                <a:gd name="T17" fmla="*/ 8 h 9"/>
                <a:gd name="T18" fmla="*/ 5 w 13"/>
                <a:gd name="T19" fmla="*/ 9 h 9"/>
                <a:gd name="T20" fmla="*/ 5 w 13"/>
                <a:gd name="T21" fmla="*/ 9 h 9"/>
                <a:gd name="T22" fmla="*/ 5 w 13"/>
                <a:gd name="T23" fmla="*/ 7 h 9"/>
                <a:gd name="T24" fmla="*/ 5 w 13"/>
                <a:gd name="T25" fmla="*/ 7 h 9"/>
                <a:gd name="T26" fmla="*/ 4 w 13"/>
                <a:gd name="T27" fmla="*/ 7 h 9"/>
                <a:gd name="T28" fmla="*/ 1 w 13"/>
                <a:gd name="T29" fmla="*/ 8 h 9"/>
                <a:gd name="T30" fmla="*/ 1 w 13"/>
                <a:gd name="T31" fmla="*/ 8 h 9"/>
                <a:gd name="T32" fmla="*/ 0 w 13"/>
                <a:gd name="T33" fmla="*/ 7 h 9"/>
                <a:gd name="T34" fmla="*/ 1 w 13"/>
                <a:gd name="T35" fmla="*/ 7 h 9"/>
                <a:gd name="T36" fmla="*/ 4 w 13"/>
                <a:gd name="T37" fmla="*/ 7 h 9"/>
                <a:gd name="T38" fmla="*/ 4 w 13"/>
                <a:gd name="T39" fmla="*/ 7 h 9"/>
                <a:gd name="T40" fmla="*/ 6 w 13"/>
                <a:gd name="T41" fmla="*/ 2 h 9"/>
                <a:gd name="T42" fmla="*/ 8 w 13"/>
                <a:gd name="T43" fmla="*/ 1 h 9"/>
                <a:gd name="T44" fmla="*/ 11 w 13"/>
                <a:gd name="T45" fmla="*/ 0 h 9"/>
                <a:gd name="T46" fmla="*/ 11 w 13"/>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9">
                  <a:moveTo>
                    <a:pt x="11" y="0"/>
                  </a:moveTo>
                  <a:lnTo>
                    <a:pt x="11" y="0"/>
                  </a:lnTo>
                  <a:lnTo>
                    <a:pt x="11" y="2"/>
                  </a:lnTo>
                  <a:lnTo>
                    <a:pt x="11" y="3"/>
                  </a:lnTo>
                  <a:lnTo>
                    <a:pt x="11" y="4"/>
                  </a:lnTo>
                  <a:lnTo>
                    <a:pt x="13" y="7"/>
                  </a:lnTo>
                  <a:lnTo>
                    <a:pt x="13" y="7"/>
                  </a:lnTo>
                  <a:lnTo>
                    <a:pt x="12" y="8"/>
                  </a:lnTo>
                  <a:lnTo>
                    <a:pt x="9" y="8"/>
                  </a:lnTo>
                  <a:lnTo>
                    <a:pt x="5" y="9"/>
                  </a:lnTo>
                  <a:lnTo>
                    <a:pt x="5" y="9"/>
                  </a:lnTo>
                  <a:lnTo>
                    <a:pt x="5" y="7"/>
                  </a:lnTo>
                  <a:lnTo>
                    <a:pt x="5" y="7"/>
                  </a:lnTo>
                  <a:lnTo>
                    <a:pt x="4" y="7"/>
                  </a:lnTo>
                  <a:lnTo>
                    <a:pt x="1" y="8"/>
                  </a:lnTo>
                  <a:lnTo>
                    <a:pt x="1" y="8"/>
                  </a:lnTo>
                  <a:lnTo>
                    <a:pt x="0" y="7"/>
                  </a:lnTo>
                  <a:lnTo>
                    <a:pt x="1" y="7"/>
                  </a:lnTo>
                  <a:lnTo>
                    <a:pt x="4" y="7"/>
                  </a:lnTo>
                  <a:lnTo>
                    <a:pt x="4" y="7"/>
                  </a:lnTo>
                  <a:lnTo>
                    <a:pt x="6" y="2"/>
                  </a:lnTo>
                  <a:lnTo>
                    <a:pt x="8" y="1"/>
                  </a:lnTo>
                  <a:lnTo>
                    <a:pt x="11" y="0"/>
                  </a:lnTo>
                  <a:lnTo>
                    <a:pt x="11"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3"/>
            <p:cNvSpPr>
              <a:spLocks/>
            </p:cNvSpPr>
            <p:nvPr/>
          </p:nvSpPr>
          <p:spPr bwMode="auto">
            <a:xfrm>
              <a:off x="5905500" y="2687638"/>
              <a:ext cx="12700" cy="12700"/>
            </a:xfrm>
            <a:custGeom>
              <a:avLst/>
              <a:gdLst>
                <a:gd name="T0" fmla="*/ 1 w 8"/>
                <a:gd name="T1" fmla="*/ 1 h 8"/>
                <a:gd name="T2" fmla="*/ 1 w 8"/>
                <a:gd name="T3" fmla="*/ 1 h 8"/>
                <a:gd name="T4" fmla="*/ 2 w 8"/>
                <a:gd name="T5" fmla="*/ 0 h 8"/>
                <a:gd name="T6" fmla="*/ 4 w 8"/>
                <a:gd name="T7" fmla="*/ 0 h 8"/>
                <a:gd name="T8" fmla="*/ 6 w 8"/>
                <a:gd name="T9" fmla="*/ 0 h 8"/>
                <a:gd name="T10" fmla="*/ 8 w 8"/>
                <a:gd name="T11" fmla="*/ 0 h 8"/>
                <a:gd name="T12" fmla="*/ 8 w 8"/>
                <a:gd name="T13" fmla="*/ 0 h 8"/>
                <a:gd name="T14" fmla="*/ 6 w 8"/>
                <a:gd name="T15" fmla="*/ 6 h 8"/>
                <a:gd name="T16" fmla="*/ 4 w 8"/>
                <a:gd name="T17" fmla="*/ 7 h 8"/>
                <a:gd name="T18" fmla="*/ 0 w 8"/>
                <a:gd name="T19" fmla="*/ 8 h 8"/>
                <a:gd name="T20" fmla="*/ 0 w 8"/>
                <a:gd name="T21" fmla="*/ 8 h 8"/>
                <a:gd name="T22" fmla="*/ 1 w 8"/>
                <a:gd name="T23" fmla="*/ 6 h 8"/>
                <a:gd name="T24" fmla="*/ 2 w 8"/>
                <a:gd name="T25" fmla="*/ 5 h 8"/>
                <a:gd name="T26" fmla="*/ 4 w 8"/>
                <a:gd name="T27" fmla="*/ 3 h 8"/>
                <a:gd name="T28" fmla="*/ 1 w 8"/>
                <a:gd name="T29" fmla="*/ 1 h 8"/>
                <a:gd name="T30" fmla="*/ 1 w 8"/>
                <a:gd name="T3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8">
                  <a:moveTo>
                    <a:pt x="1" y="1"/>
                  </a:moveTo>
                  <a:lnTo>
                    <a:pt x="1" y="1"/>
                  </a:lnTo>
                  <a:lnTo>
                    <a:pt x="2" y="0"/>
                  </a:lnTo>
                  <a:lnTo>
                    <a:pt x="4" y="0"/>
                  </a:lnTo>
                  <a:lnTo>
                    <a:pt x="6" y="0"/>
                  </a:lnTo>
                  <a:lnTo>
                    <a:pt x="8" y="0"/>
                  </a:lnTo>
                  <a:lnTo>
                    <a:pt x="8" y="0"/>
                  </a:lnTo>
                  <a:lnTo>
                    <a:pt x="6" y="6"/>
                  </a:lnTo>
                  <a:lnTo>
                    <a:pt x="4" y="7"/>
                  </a:lnTo>
                  <a:lnTo>
                    <a:pt x="0" y="8"/>
                  </a:lnTo>
                  <a:lnTo>
                    <a:pt x="0" y="8"/>
                  </a:lnTo>
                  <a:lnTo>
                    <a:pt x="1" y="6"/>
                  </a:lnTo>
                  <a:lnTo>
                    <a:pt x="2" y="5"/>
                  </a:lnTo>
                  <a:lnTo>
                    <a:pt x="4" y="3"/>
                  </a:lnTo>
                  <a:lnTo>
                    <a:pt x="1" y="1"/>
                  </a:lnTo>
                  <a:lnTo>
                    <a:pt x="1" y="1"/>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4"/>
            <p:cNvSpPr>
              <a:spLocks/>
            </p:cNvSpPr>
            <p:nvPr/>
          </p:nvSpPr>
          <p:spPr bwMode="auto">
            <a:xfrm>
              <a:off x="5592763" y="3086101"/>
              <a:ext cx="96838" cy="109538"/>
            </a:xfrm>
            <a:custGeom>
              <a:avLst/>
              <a:gdLst>
                <a:gd name="T0" fmla="*/ 49 w 61"/>
                <a:gd name="T1" fmla="*/ 0 h 69"/>
                <a:gd name="T2" fmla="*/ 53 w 61"/>
                <a:gd name="T3" fmla="*/ 4 h 69"/>
                <a:gd name="T4" fmla="*/ 57 w 61"/>
                <a:gd name="T5" fmla="*/ 7 h 69"/>
                <a:gd name="T6" fmla="*/ 61 w 61"/>
                <a:gd name="T7" fmla="*/ 9 h 69"/>
                <a:gd name="T8" fmla="*/ 55 w 61"/>
                <a:gd name="T9" fmla="*/ 17 h 69"/>
                <a:gd name="T10" fmla="*/ 55 w 61"/>
                <a:gd name="T11" fmla="*/ 22 h 69"/>
                <a:gd name="T12" fmla="*/ 54 w 61"/>
                <a:gd name="T13" fmla="*/ 27 h 69"/>
                <a:gd name="T14" fmla="*/ 55 w 61"/>
                <a:gd name="T15" fmla="*/ 28 h 69"/>
                <a:gd name="T16" fmla="*/ 56 w 61"/>
                <a:gd name="T17" fmla="*/ 32 h 69"/>
                <a:gd name="T18" fmla="*/ 59 w 61"/>
                <a:gd name="T19" fmla="*/ 35 h 69"/>
                <a:gd name="T20" fmla="*/ 59 w 61"/>
                <a:gd name="T21" fmla="*/ 40 h 69"/>
                <a:gd name="T22" fmla="*/ 52 w 61"/>
                <a:gd name="T23" fmla="*/ 42 h 69"/>
                <a:gd name="T24" fmla="*/ 53 w 61"/>
                <a:gd name="T25" fmla="*/ 48 h 69"/>
                <a:gd name="T26" fmla="*/ 50 w 61"/>
                <a:gd name="T27" fmla="*/ 52 h 69"/>
                <a:gd name="T28" fmla="*/ 48 w 61"/>
                <a:gd name="T29" fmla="*/ 53 h 69"/>
                <a:gd name="T30" fmla="*/ 46 w 61"/>
                <a:gd name="T31" fmla="*/ 58 h 69"/>
                <a:gd name="T32" fmla="*/ 42 w 61"/>
                <a:gd name="T33" fmla="*/ 60 h 69"/>
                <a:gd name="T34" fmla="*/ 42 w 61"/>
                <a:gd name="T35" fmla="*/ 66 h 69"/>
                <a:gd name="T36" fmla="*/ 38 w 61"/>
                <a:gd name="T37" fmla="*/ 69 h 69"/>
                <a:gd name="T38" fmla="*/ 27 w 61"/>
                <a:gd name="T39" fmla="*/ 65 h 69"/>
                <a:gd name="T40" fmla="*/ 26 w 61"/>
                <a:gd name="T41" fmla="*/ 66 h 69"/>
                <a:gd name="T42" fmla="*/ 24 w 61"/>
                <a:gd name="T43" fmla="*/ 68 h 69"/>
                <a:gd name="T44" fmla="*/ 20 w 61"/>
                <a:gd name="T45" fmla="*/ 65 h 69"/>
                <a:gd name="T46" fmla="*/ 13 w 61"/>
                <a:gd name="T47" fmla="*/ 65 h 69"/>
                <a:gd name="T48" fmla="*/ 11 w 61"/>
                <a:gd name="T49" fmla="*/ 61 h 69"/>
                <a:gd name="T50" fmla="*/ 6 w 61"/>
                <a:gd name="T51" fmla="*/ 56 h 69"/>
                <a:gd name="T52" fmla="*/ 1 w 61"/>
                <a:gd name="T53" fmla="*/ 53 h 69"/>
                <a:gd name="T54" fmla="*/ 2 w 61"/>
                <a:gd name="T55" fmla="*/ 47 h 69"/>
                <a:gd name="T56" fmla="*/ 2 w 61"/>
                <a:gd name="T57" fmla="*/ 46 h 69"/>
                <a:gd name="T58" fmla="*/ 0 w 61"/>
                <a:gd name="T59" fmla="*/ 45 h 69"/>
                <a:gd name="T60" fmla="*/ 0 w 61"/>
                <a:gd name="T61" fmla="*/ 34 h 69"/>
                <a:gd name="T62" fmla="*/ 15 w 61"/>
                <a:gd name="T63" fmla="*/ 33 h 69"/>
                <a:gd name="T64" fmla="*/ 16 w 61"/>
                <a:gd name="T65" fmla="*/ 29 h 69"/>
                <a:gd name="T66" fmla="*/ 15 w 61"/>
                <a:gd name="T67" fmla="*/ 28 h 69"/>
                <a:gd name="T68" fmla="*/ 27 w 61"/>
                <a:gd name="T69" fmla="*/ 22 h 69"/>
                <a:gd name="T70" fmla="*/ 27 w 61"/>
                <a:gd name="T71" fmla="*/ 20 h 69"/>
                <a:gd name="T72" fmla="*/ 36 w 61"/>
                <a:gd name="T73" fmla="*/ 17 h 69"/>
                <a:gd name="T74" fmla="*/ 38 w 61"/>
                <a:gd name="T75" fmla="*/ 15 h 69"/>
                <a:gd name="T76" fmla="*/ 39 w 61"/>
                <a:gd name="T77" fmla="*/ 12 h 69"/>
                <a:gd name="T78" fmla="*/ 41 w 61"/>
                <a:gd name="T79" fmla="*/ 9 h 69"/>
                <a:gd name="T80" fmla="*/ 43 w 61"/>
                <a:gd name="T81" fmla="*/ 9 h 69"/>
                <a:gd name="T82" fmla="*/ 48 w 61"/>
                <a:gd name="T83" fmla="*/ 2 h 69"/>
                <a:gd name="T84" fmla="*/ 48 w 61"/>
                <a:gd name="T85"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9">
                  <a:moveTo>
                    <a:pt x="48" y="1"/>
                  </a:moveTo>
                  <a:lnTo>
                    <a:pt x="48" y="1"/>
                  </a:lnTo>
                  <a:lnTo>
                    <a:pt x="49" y="0"/>
                  </a:lnTo>
                  <a:lnTo>
                    <a:pt x="49" y="0"/>
                  </a:lnTo>
                  <a:lnTo>
                    <a:pt x="52" y="1"/>
                  </a:lnTo>
                  <a:lnTo>
                    <a:pt x="53" y="4"/>
                  </a:lnTo>
                  <a:lnTo>
                    <a:pt x="55" y="5"/>
                  </a:lnTo>
                  <a:lnTo>
                    <a:pt x="55" y="5"/>
                  </a:lnTo>
                  <a:lnTo>
                    <a:pt x="57" y="7"/>
                  </a:lnTo>
                  <a:lnTo>
                    <a:pt x="59" y="8"/>
                  </a:lnTo>
                  <a:lnTo>
                    <a:pt x="61" y="9"/>
                  </a:lnTo>
                  <a:lnTo>
                    <a:pt x="61" y="9"/>
                  </a:lnTo>
                  <a:lnTo>
                    <a:pt x="60" y="14"/>
                  </a:lnTo>
                  <a:lnTo>
                    <a:pt x="57" y="17"/>
                  </a:lnTo>
                  <a:lnTo>
                    <a:pt x="55" y="17"/>
                  </a:lnTo>
                  <a:lnTo>
                    <a:pt x="55" y="17"/>
                  </a:lnTo>
                  <a:lnTo>
                    <a:pt x="55" y="20"/>
                  </a:lnTo>
                  <a:lnTo>
                    <a:pt x="55" y="22"/>
                  </a:lnTo>
                  <a:lnTo>
                    <a:pt x="55" y="26"/>
                  </a:lnTo>
                  <a:lnTo>
                    <a:pt x="54" y="26"/>
                  </a:lnTo>
                  <a:lnTo>
                    <a:pt x="54" y="27"/>
                  </a:lnTo>
                  <a:lnTo>
                    <a:pt x="54" y="27"/>
                  </a:lnTo>
                  <a:lnTo>
                    <a:pt x="54" y="27"/>
                  </a:lnTo>
                  <a:lnTo>
                    <a:pt x="55" y="28"/>
                  </a:lnTo>
                  <a:lnTo>
                    <a:pt x="56" y="29"/>
                  </a:lnTo>
                  <a:lnTo>
                    <a:pt x="56" y="29"/>
                  </a:lnTo>
                  <a:lnTo>
                    <a:pt x="56" y="32"/>
                  </a:lnTo>
                  <a:lnTo>
                    <a:pt x="56" y="34"/>
                  </a:lnTo>
                  <a:lnTo>
                    <a:pt x="56" y="34"/>
                  </a:lnTo>
                  <a:lnTo>
                    <a:pt x="59" y="35"/>
                  </a:lnTo>
                  <a:lnTo>
                    <a:pt x="60" y="38"/>
                  </a:lnTo>
                  <a:lnTo>
                    <a:pt x="60" y="38"/>
                  </a:lnTo>
                  <a:lnTo>
                    <a:pt x="59" y="40"/>
                  </a:lnTo>
                  <a:lnTo>
                    <a:pt x="56" y="42"/>
                  </a:lnTo>
                  <a:lnTo>
                    <a:pt x="54" y="44"/>
                  </a:lnTo>
                  <a:lnTo>
                    <a:pt x="52" y="42"/>
                  </a:lnTo>
                  <a:lnTo>
                    <a:pt x="52" y="42"/>
                  </a:lnTo>
                  <a:lnTo>
                    <a:pt x="53" y="46"/>
                  </a:lnTo>
                  <a:lnTo>
                    <a:pt x="53" y="48"/>
                  </a:lnTo>
                  <a:lnTo>
                    <a:pt x="50" y="51"/>
                  </a:lnTo>
                  <a:lnTo>
                    <a:pt x="50" y="51"/>
                  </a:lnTo>
                  <a:lnTo>
                    <a:pt x="50" y="52"/>
                  </a:lnTo>
                  <a:lnTo>
                    <a:pt x="50" y="53"/>
                  </a:lnTo>
                  <a:lnTo>
                    <a:pt x="50" y="53"/>
                  </a:lnTo>
                  <a:lnTo>
                    <a:pt x="48" y="53"/>
                  </a:lnTo>
                  <a:lnTo>
                    <a:pt x="47" y="53"/>
                  </a:lnTo>
                  <a:lnTo>
                    <a:pt x="47" y="53"/>
                  </a:lnTo>
                  <a:lnTo>
                    <a:pt x="46" y="58"/>
                  </a:lnTo>
                  <a:lnTo>
                    <a:pt x="45" y="60"/>
                  </a:lnTo>
                  <a:lnTo>
                    <a:pt x="42" y="60"/>
                  </a:lnTo>
                  <a:lnTo>
                    <a:pt x="42" y="60"/>
                  </a:lnTo>
                  <a:lnTo>
                    <a:pt x="43" y="61"/>
                  </a:lnTo>
                  <a:lnTo>
                    <a:pt x="43" y="63"/>
                  </a:lnTo>
                  <a:lnTo>
                    <a:pt x="42" y="66"/>
                  </a:lnTo>
                  <a:lnTo>
                    <a:pt x="42" y="69"/>
                  </a:lnTo>
                  <a:lnTo>
                    <a:pt x="42" y="69"/>
                  </a:lnTo>
                  <a:lnTo>
                    <a:pt x="38" y="69"/>
                  </a:lnTo>
                  <a:lnTo>
                    <a:pt x="34" y="68"/>
                  </a:lnTo>
                  <a:lnTo>
                    <a:pt x="31" y="66"/>
                  </a:lnTo>
                  <a:lnTo>
                    <a:pt x="27" y="65"/>
                  </a:lnTo>
                  <a:lnTo>
                    <a:pt x="27" y="65"/>
                  </a:lnTo>
                  <a:lnTo>
                    <a:pt x="26" y="65"/>
                  </a:lnTo>
                  <a:lnTo>
                    <a:pt x="26" y="66"/>
                  </a:lnTo>
                  <a:lnTo>
                    <a:pt x="25" y="67"/>
                  </a:lnTo>
                  <a:lnTo>
                    <a:pt x="25" y="67"/>
                  </a:lnTo>
                  <a:lnTo>
                    <a:pt x="24" y="68"/>
                  </a:lnTo>
                  <a:lnTo>
                    <a:pt x="22" y="67"/>
                  </a:lnTo>
                  <a:lnTo>
                    <a:pt x="20" y="65"/>
                  </a:lnTo>
                  <a:lnTo>
                    <a:pt x="20" y="65"/>
                  </a:lnTo>
                  <a:lnTo>
                    <a:pt x="16" y="65"/>
                  </a:lnTo>
                  <a:lnTo>
                    <a:pt x="13" y="65"/>
                  </a:lnTo>
                  <a:lnTo>
                    <a:pt x="13" y="65"/>
                  </a:lnTo>
                  <a:lnTo>
                    <a:pt x="12" y="63"/>
                  </a:lnTo>
                  <a:lnTo>
                    <a:pt x="12" y="62"/>
                  </a:lnTo>
                  <a:lnTo>
                    <a:pt x="11" y="61"/>
                  </a:lnTo>
                  <a:lnTo>
                    <a:pt x="8" y="62"/>
                  </a:lnTo>
                  <a:lnTo>
                    <a:pt x="8" y="62"/>
                  </a:lnTo>
                  <a:lnTo>
                    <a:pt x="6" y="56"/>
                  </a:lnTo>
                  <a:lnTo>
                    <a:pt x="5" y="54"/>
                  </a:lnTo>
                  <a:lnTo>
                    <a:pt x="1" y="53"/>
                  </a:lnTo>
                  <a:lnTo>
                    <a:pt x="1" y="53"/>
                  </a:lnTo>
                  <a:lnTo>
                    <a:pt x="2" y="51"/>
                  </a:lnTo>
                  <a:lnTo>
                    <a:pt x="2" y="49"/>
                  </a:lnTo>
                  <a:lnTo>
                    <a:pt x="2" y="47"/>
                  </a:lnTo>
                  <a:lnTo>
                    <a:pt x="2" y="47"/>
                  </a:lnTo>
                  <a:lnTo>
                    <a:pt x="2" y="46"/>
                  </a:lnTo>
                  <a:lnTo>
                    <a:pt x="2" y="46"/>
                  </a:lnTo>
                  <a:lnTo>
                    <a:pt x="1" y="47"/>
                  </a:lnTo>
                  <a:lnTo>
                    <a:pt x="1" y="47"/>
                  </a:lnTo>
                  <a:lnTo>
                    <a:pt x="0" y="45"/>
                  </a:lnTo>
                  <a:lnTo>
                    <a:pt x="0" y="41"/>
                  </a:lnTo>
                  <a:lnTo>
                    <a:pt x="0" y="39"/>
                  </a:lnTo>
                  <a:lnTo>
                    <a:pt x="0" y="34"/>
                  </a:lnTo>
                  <a:lnTo>
                    <a:pt x="0" y="34"/>
                  </a:lnTo>
                  <a:lnTo>
                    <a:pt x="8" y="34"/>
                  </a:lnTo>
                  <a:lnTo>
                    <a:pt x="15" y="33"/>
                  </a:lnTo>
                  <a:lnTo>
                    <a:pt x="15" y="33"/>
                  </a:lnTo>
                  <a:lnTo>
                    <a:pt x="15" y="31"/>
                  </a:lnTo>
                  <a:lnTo>
                    <a:pt x="16" y="29"/>
                  </a:lnTo>
                  <a:lnTo>
                    <a:pt x="16" y="28"/>
                  </a:lnTo>
                  <a:lnTo>
                    <a:pt x="15" y="28"/>
                  </a:lnTo>
                  <a:lnTo>
                    <a:pt x="15" y="28"/>
                  </a:lnTo>
                  <a:lnTo>
                    <a:pt x="19" y="26"/>
                  </a:lnTo>
                  <a:lnTo>
                    <a:pt x="22" y="24"/>
                  </a:lnTo>
                  <a:lnTo>
                    <a:pt x="27" y="22"/>
                  </a:lnTo>
                  <a:lnTo>
                    <a:pt x="27" y="21"/>
                  </a:lnTo>
                  <a:lnTo>
                    <a:pt x="27" y="20"/>
                  </a:lnTo>
                  <a:lnTo>
                    <a:pt x="27" y="20"/>
                  </a:lnTo>
                  <a:lnTo>
                    <a:pt x="28" y="19"/>
                  </a:lnTo>
                  <a:lnTo>
                    <a:pt x="31" y="18"/>
                  </a:lnTo>
                  <a:lnTo>
                    <a:pt x="36" y="17"/>
                  </a:lnTo>
                  <a:lnTo>
                    <a:pt x="36" y="17"/>
                  </a:lnTo>
                  <a:lnTo>
                    <a:pt x="38" y="17"/>
                  </a:lnTo>
                  <a:lnTo>
                    <a:pt x="38" y="15"/>
                  </a:lnTo>
                  <a:lnTo>
                    <a:pt x="38" y="12"/>
                  </a:lnTo>
                  <a:lnTo>
                    <a:pt x="38" y="12"/>
                  </a:lnTo>
                  <a:lnTo>
                    <a:pt x="39" y="12"/>
                  </a:lnTo>
                  <a:lnTo>
                    <a:pt x="41" y="12"/>
                  </a:lnTo>
                  <a:lnTo>
                    <a:pt x="41" y="12"/>
                  </a:lnTo>
                  <a:lnTo>
                    <a:pt x="41" y="9"/>
                  </a:lnTo>
                  <a:lnTo>
                    <a:pt x="42" y="9"/>
                  </a:lnTo>
                  <a:lnTo>
                    <a:pt x="43" y="9"/>
                  </a:lnTo>
                  <a:lnTo>
                    <a:pt x="43" y="9"/>
                  </a:lnTo>
                  <a:lnTo>
                    <a:pt x="43" y="6"/>
                  </a:lnTo>
                  <a:lnTo>
                    <a:pt x="46" y="4"/>
                  </a:lnTo>
                  <a:lnTo>
                    <a:pt x="48" y="2"/>
                  </a:lnTo>
                  <a:lnTo>
                    <a:pt x="50" y="1"/>
                  </a:lnTo>
                  <a:lnTo>
                    <a:pt x="50" y="1"/>
                  </a:lnTo>
                  <a:lnTo>
                    <a:pt x="48" y="1"/>
                  </a:lnTo>
                  <a:lnTo>
                    <a:pt x="48" y="1"/>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5"/>
            <p:cNvSpPr>
              <a:spLocks/>
            </p:cNvSpPr>
            <p:nvPr/>
          </p:nvSpPr>
          <p:spPr bwMode="auto">
            <a:xfrm>
              <a:off x="5692775" y="3167063"/>
              <a:ext cx="41275" cy="49213"/>
            </a:xfrm>
            <a:custGeom>
              <a:avLst/>
              <a:gdLst>
                <a:gd name="T0" fmla="*/ 25 w 26"/>
                <a:gd name="T1" fmla="*/ 0 h 31"/>
                <a:gd name="T2" fmla="*/ 25 w 26"/>
                <a:gd name="T3" fmla="*/ 3 h 31"/>
                <a:gd name="T4" fmla="*/ 20 w 26"/>
                <a:gd name="T5" fmla="*/ 4 h 31"/>
                <a:gd name="T6" fmla="*/ 20 w 26"/>
                <a:gd name="T7" fmla="*/ 5 h 31"/>
                <a:gd name="T8" fmla="*/ 21 w 26"/>
                <a:gd name="T9" fmla="*/ 7 h 31"/>
                <a:gd name="T10" fmla="*/ 19 w 26"/>
                <a:gd name="T11" fmla="*/ 5 h 31"/>
                <a:gd name="T12" fmla="*/ 20 w 26"/>
                <a:gd name="T13" fmla="*/ 10 h 31"/>
                <a:gd name="T14" fmla="*/ 24 w 26"/>
                <a:gd name="T15" fmla="*/ 14 h 31"/>
                <a:gd name="T16" fmla="*/ 25 w 26"/>
                <a:gd name="T17" fmla="*/ 28 h 31"/>
                <a:gd name="T18" fmla="*/ 19 w 26"/>
                <a:gd name="T19" fmla="*/ 28 h 31"/>
                <a:gd name="T20" fmla="*/ 16 w 26"/>
                <a:gd name="T21" fmla="*/ 21 h 31"/>
                <a:gd name="T22" fmla="*/ 14 w 26"/>
                <a:gd name="T23" fmla="*/ 11 h 31"/>
                <a:gd name="T24" fmla="*/ 12 w 26"/>
                <a:gd name="T25" fmla="*/ 12 h 31"/>
                <a:gd name="T26" fmla="*/ 11 w 26"/>
                <a:gd name="T27" fmla="*/ 16 h 31"/>
                <a:gd name="T28" fmla="*/ 7 w 26"/>
                <a:gd name="T29" fmla="*/ 16 h 31"/>
                <a:gd name="T30" fmla="*/ 7 w 26"/>
                <a:gd name="T31" fmla="*/ 27 h 31"/>
                <a:gd name="T32" fmla="*/ 5 w 26"/>
                <a:gd name="T33" fmla="*/ 29 h 31"/>
                <a:gd name="T34" fmla="*/ 3 w 26"/>
                <a:gd name="T35" fmla="*/ 31 h 31"/>
                <a:gd name="T36" fmla="*/ 2 w 26"/>
                <a:gd name="T37" fmla="*/ 30 h 31"/>
                <a:gd name="T38" fmla="*/ 2 w 26"/>
                <a:gd name="T39" fmla="*/ 23 h 31"/>
                <a:gd name="T40" fmla="*/ 3 w 26"/>
                <a:gd name="T41" fmla="*/ 22 h 31"/>
                <a:gd name="T42" fmla="*/ 3 w 26"/>
                <a:gd name="T43" fmla="*/ 22 h 31"/>
                <a:gd name="T44" fmla="*/ 3 w 26"/>
                <a:gd name="T45" fmla="*/ 19 h 31"/>
                <a:gd name="T46" fmla="*/ 2 w 26"/>
                <a:gd name="T47" fmla="*/ 19 h 31"/>
                <a:gd name="T48" fmla="*/ 3 w 26"/>
                <a:gd name="T49" fmla="*/ 15 h 31"/>
                <a:gd name="T50" fmla="*/ 3 w 26"/>
                <a:gd name="T51" fmla="*/ 14 h 31"/>
                <a:gd name="T52" fmla="*/ 3 w 26"/>
                <a:gd name="T53" fmla="*/ 11 h 31"/>
                <a:gd name="T54" fmla="*/ 0 w 26"/>
                <a:gd name="T55" fmla="*/ 10 h 31"/>
                <a:gd name="T56" fmla="*/ 4 w 26"/>
                <a:gd name="T57" fmla="*/ 2 h 31"/>
                <a:gd name="T58" fmla="*/ 12 w 26"/>
                <a:gd name="T59" fmla="*/ 0 h 31"/>
                <a:gd name="T60" fmla="*/ 11 w 26"/>
                <a:gd name="T61" fmla="*/ 1 h 31"/>
                <a:gd name="T62" fmla="*/ 16 w 26"/>
                <a:gd name="T63" fmla="*/ 1 h 31"/>
                <a:gd name="T64" fmla="*/ 25 w 26"/>
                <a:gd name="T6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31">
                  <a:moveTo>
                    <a:pt x="25" y="0"/>
                  </a:moveTo>
                  <a:lnTo>
                    <a:pt x="25" y="0"/>
                  </a:lnTo>
                  <a:lnTo>
                    <a:pt x="26" y="2"/>
                  </a:lnTo>
                  <a:lnTo>
                    <a:pt x="25" y="3"/>
                  </a:lnTo>
                  <a:lnTo>
                    <a:pt x="23" y="4"/>
                  </a:lnTo>
                  <a:lnTo>
                    <a:pt x="20" y="4"/>
                  </a:lnTo>
                  <a:lnTo>
                    <a:pt x="20" y="4"/>
                  </a:lnTo>
                  <a:lnTo>
                    <a:pt x="20" y="5"/>
                  </a:lnTo>
                  <a:lnTo>
                    <a:pt x="20" y="5"/>
                  </a:lnTo>
                  <a:lnTo>
                    <a:pt x="21" y="7"/>
                  </a:lnTo>
                  <a:lnTo>
                    <a:pt x="19" y="5"/>
                  </a:lnTo>
                  <a:lnTo>
                    <a:pt x="19" y="5"/>
                  </a:lnTo>
                  <a:lnTo>
                    <a:pt x="20" y="10"/>
                  </a:lnTo>
                  <a:lnTo>
                    <a:pt x="20" y="10"/>
                  </a:lnTo>
                  <a:lnTo>
                    <a:pt x="24" y="14"/>
                  </a:lnTo>
                  <a:lnTo>
                    <a:pt x="24" y="14"/>
                  </a:lnTo>
                  <a:lnTo>
                    <a:pt x="24" y="19"/>
                  </a:lnTo>
                  <a:lnTo>
                    <a:pt x="25" y="28"/>
                  </a:lnTo>
                  <a:lnTo>
                    <a:pt x="25" y="28"/>
                  </a:lnTo>
                  <a:lnTo>
                    <a:pt x="19" y="28"/>
                  </a:lnTo>
                  <a:lnTo>
                    <a:pt x="19" y="28"/>
                  </a:lnTo>
                  <a:lnTo>
                    <a:pt x="16" y="21"/>
                  </a:lnTo>
                  <a:lnTo>
                    <a:pt x="14" y="16"/>
                  </a:lnTo>
                  <a:lnTo>
                    <a:pt x="14" y="11"/>
                  </a:lnTo>
                  <a:lnTo>
                    <a:pt x="14" y="11"/>
                  </a:lnTo>
                  <a:lnTo>
                    <a:pt x="12" y="12"/>
                  </a:lnTo>
                  <a:lnTo>
                    <a:pt x="12" y="15"/>
                  </a:lnTo>
                  <a:lnTo>
                    <a:pt x="11" y="16"/>
                  </a:lnTo>
                  <a:lnTo>
                    <a:pt x="7" y="16"/>
                  </a:lnTo>
                  <a:lnTo>
                    <a:pt x="7" y="16"/>
                  </a:lnTo>
                  <a:lnTo>
                    <a:pt x="7" y="27"/>
                  </a:lnTo>
                  <a:lnTo>
                    <a:pt x="7" y="27"/>
                  </a:lnTo>
                  <a:lnTo>
                    <a:pt x="7" y="28"/>
                  </a:lnTo>
                  <a:lnTo>
                    <a:pt x="5" y="29"/>
                  </a:lnTo>
                  <a:lnTo>
                    <a:pt x="4" y="29"/>
                  </a:lnTo>
                  <a:lnTo>
                    <a:pt x="3" y="31"/>
                  </a:lnTo>
                  <a:lnTo>
                    <a:pt x="3" y="31"/>
                  </a:lnTo>
                  <a:lnTo>
                    <a:pt x="2" y="30"/>
                  </a:lnTo>
                  <a:lnTo>
                    <a:pt x="2" y="28"/>
                  </a:lnTo>
                  <a:lnTo>
                    <a:pt x="2" y="23"/>
                  </a:lnTo>
                  <a:lnTo>
                    <a:pt x="2" y="23"/>
                  </a:lnTo>
                  <a:lnTo>
                    <a:pt x="3" y="22"/>
                  </a:lnTo>
                  <a:lnTo>
                    <a:pt x="3" y="22"/>
                  </a:lnTo>
                  <a:lnTo>
                    <a:pt x="3" y="22"/>
                  </a:lnTo>
                  <a:lnTo>
                    <a:pt x="3" y="21"/>
                  </a:lnTo>
                  <a:lnTo>
                    <a:pt x="3" y="19"/>
                  </a:lnTo>
                  <a:lnTo>
                    <a:pt x="2" y="19"/>
                  </a:lnTo>
                  <a:lnTo>
                    <a:pt x="2" y="19"/>
                  </a:lnTo>
                  <a:lnTo>
                    <a:pt x="3" y="17"/>
                  </a:lnTo>
                  <a:lnTo>
                    <a:pt x="3" y="15"/>
                  </a:lnTo>
                  <a:lnTo>
                    <a:pt x="3" y="14"/>
                  </a:lnTo>
                  <a:lnTo>
                    <a:pt x="3" y="14"/>
                  </a:lnTo>
                  <a:lnTo>
                    <a:pt x="3" y="11"/>
                  </a:lnTo>
                  <a:lnTo>
                    <a:pt x="3" y="11"/>
                  </a:lnTo>
                  <a:lnTo>
                    <a:pt x="0" y="10"/>
                  </a:lnTo>
                  <a:lnTo>
                    <a:pt x="0" y="10"/>
                  </a:lnTo>
                  <a:lnTo>
                    <a:pt x="2" y="5"/>
                  </a:lnTo>
                  <a:lnTo>
                    <a:pt x="4" y="2"/>
                  </a:lnTo>
                  <a:lnTo>
                    <a:pt x="7" y="0"/>
                  </a:lnTo>
                  <a:lnTo>
                    <a:pt x="12" y="0"/>
                  </a:lnTo>
                  <a:lnTo>
                    <a:pt x="12" y="0"/>
                  </a:lnTo>
                  <a:lnTo>
                    <a:pt x="11" y="1"/>
                  </a:lnTo>
                  <a:lnTo>
                    <a:pt x="12" y="2"/>
                  </a:lnTo>
                  <a:lnTo>
                    <a:pt x="16" y="1"/>
                  </a:lnTo>
                  <a:lnTo>
                    <a:pt x="25" y="0"/>
                  </a:lnTo>
                  <a:lnTo>
                    <a:pt x="25"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6"/>
            <p:cNvSpPr>
              <a:spLocks/>
            </p:cNvSpPr>
            <p:nvPr/>
          </p:nvSpPr>
          <p:spPr bwMode="auto">
            <a:xfrm>
              <a:off x="5557838" y="3217863"/>
              <a:ext cx="98425" cy="26988"/>
            </a:xfrm>
            <a:custGeom>
              <a:avLst/>
              <a:gdLst>
                <a:gd name="T0" fmla="*/ 0 w 62"/>
                <a:gd name="T1" fmla="*/ 5 h 17"/>
                <a:gd name="T2" fmla="*/ 0 w 62"/>
                <a:gd name="T3" fmla="*/ 5 h 17"/>
                <a:gd name="T4" fmla="*/ 0 w 62"/>
                <a:gd name="T5" fmla="*/ 3 h 17"/>
                <a:gd name="T6" fmla="*/ 2 w 62"/>
                <a:gd name="T7" fmla="*/ 2 h 17"/>
                <a:gd name="T8" fmla="*/ 4 w 62"/>
                <a:gd name="T9" fmla="*/ 2 h 17"/>
                <a:gd name="T10" fmla="*/ 6 w 62"/>
                <a:gd name="T11" fmla="*/ 0 h 17"/>
                <a:gd name="T12" fmla="*/ 6 w 62"/>
                <a:gd name="T13" fmla="*/ 0 h 17"/>
                <a:gd name="T14" fmla="*/ 8 w 62"/>
                <a:gd name="T15" fmla="*/ 0 h 17"/>
                <a:gd name="T16" fmla="*/ 8 w 62"/>
                <a:gd name="T17" fmla="*/ 2 h 17"/>
                <a:gd name="T18" fmla="*/ 9 w 62"/>
                <a:gd name="T19" fmla="*/ 4 h 17"/>
                <a:gd name="T20" fmla="*/ 9 w 62"/>
                <a:gd name="T21" fmla="*/ 4 h 17"/>
                <a:gd name="T22" fmla="*/ 12 w 62"/>
                <a:gd name="T23" fmla="*/ 4 h 17"/>
                <a:gd name="T24" fmla="*/ 13 w 62"/>
                <a:gd name="T25" fmla="*/ 4 h 17"/>
                <a:gd name="T26" fmla="*/ 13 w 62"/>
                <a:gd name="T27" fmla="*/ 5 h 17"/>
                <a:gd name="T28" fmla="*/ 13 w 62"/>
                <a:gd name="T29" fmla="*/ 5 h 17"/>
                <a:gd name="T30" fmla="*/ 17 w 62"/>
                <a:gd name="T31" fmla="*/ 4 h 17"/>
                <a:gd name="T32" fmla="*/ 21 w 62"/>
                <a:gd name="T33" fmla="*/ 4 h 17"/>
                <a:gd name="T34" fmla="*/ 24 w 62"/>
                <a:gd name="T35" fmla="*/ 5 h 17"/>
                <a:gd name="T36" fmla="*/ 28 w 62"/>
                <a:gd name="T37" fmla="*/ 9 h 17"/>
                <a:gd name="T38" fmla="*/ 28 w 62"/>
                <a:gd name="T39" fmla="*/ 9 h 17"/>
                <a:gd name="T40" fmla="*/ 31 w 62"/>
                <a:gd name="T41" fmla="*/ 6 h 17"/>
                <a:gd name="T42" fmla="*/ 35 w 62"/>
                <a:gd name="T43" fmla="*/ 6 h 17"/>
                <a:gd name="T44" fmla="*/ 44 w 62"/>
                <a:gd name="T45" fmla="*/ 6 h 17"/>
                <a:gd name="T46" fmla="*/ 44 w 62"/>
                <a:gd name="T47" fmla="*/ 6 h 17"/>
                <a:gd name="T48" fmla="*/ 46 w 62"/>
                <a:gd name="T49" fmla="*/ 6 h 17"/>
                <a:gd name="T50" fmla="*/ 47 w 62"/>
                <a:gd name="T51" fmla="*/ 7 h 17"/>
                <a:gd name="T52" fmla="*/ 47 w 62"/>
                <a:gd name="T53" fmla="*/ 10 h 17"/>
                <a:gd name="T54" fmla="*/ 47 w 62"/>
                <a:gd name="T55" fmla="*/ 10 h 17"/>
                <a:gd name="T56" fmla="*/ 50 w 62"/>
                <a:gd name="T57" fmla="*/ 10 h 17"/>
                <a:gd name="T58" fmla="*/ 51 w 62"/>
                <a:gd name="T59" fmla="*/ 10 h 17"/>
                <a:gd name="T60" fmla="*/ 51 w 62"/>
                <a:gd name="T61" fmla="*/ 11 h 17"/>
                <a:gd name="T62" fmla="*/ 51 w 62"/>
                <a:gd name="T63" fmla="*/ 11 h 17"/>
                <a:gd name="T64" fmla="*/ 55 w 62"/>
                <a:gd name="T65" fmla="*/ 11 h 17"/>
                <a:gd name="T66" fmla="*/ 57 w 62"/>
                <a:gd name="T67" fmla="*/ 12 h 17"/>
                <a:gd name="T68" fmla="*/ 58 w 62"/>
                <a:gd name="T69" fmla="*/ 12 h 17"/>
                <a:gd name="T70" fmla="*/ 60 w 62"/>
                <a:gd name="T71" fmla="*/ 11 h 17"/>
                <a:gd name="T72" fmla="*/ 60 w 62"/>
                <a:gd name="T73" fmla="*/ 11 h 17"/>
                <a:gd name="T74" fmla="*/ 61 w 62"/>
                <a:gd name="T75" fmla="*/ 12 h 17"/>
                <a:gd name="T76" fmla="*/ 62 w 62"/>
                <a:gd name="T77" fmla="*/ 12 h 17"/>
                <a:gd name="T78" fmla="*/ 61 w 62"/>
                <a:gd name="T79" fmla="*/ 14 h 17"/>
                <a:gd name="T80" fmla="*/ 60 w 62"/>
                <a:gd name="T81" fmla="*/ 16 h 17"/>
                <a:gd name="T82" fmla="*/ 60 w 62"/>
                <a:gd name="T83" fmla="*/ 16 h 17"/>
                <a:gd name="T84" fmla="*/ 61 w 62"/>
                <a:gd name="T85" fmla="*/ 16 h 17"/>
                <a:gd name="T86" fmla="*/ 61 w 62"/>
                <a:gd name="T87" fmla="*/ 16 h 17"/>
                <a:gd name="T88" fmla="*/ 61 w 62"/>
                <a:gd name="T89" fmla="*/ 17 h 17"/>
                <a:gd name="T90" fmla="*/ 60 w 62"/>
                <a:gd name="T91" fmla="*/ 17 h 17"/>
                <a:gd name="T92" fmla="*/ 58 w 62"/>
                <a:gd name="T93" fmla="*/ 16 h 17"/>
                <a:gd name="T94" fmla="*/ 58 w 62"/>
                <a:gd name="T95" fmla="*/ 16 h 17"/>
                <a:gd name="T96" fmla="*/ 49 w 62"/>
                <a:gd name="T97" fmla="*/ 17 h 17"/>
                <a:gd name="T98" fmla="*/ 42 w 62"/>
                <a:gd name="T99" fmla="*/ 16 h 17"/>
                <a:gd name="T100" fmla="*/ 27 w 62"/>
                <a:gd name="T101" fmla="*/ 11 h 17"/>
                <a:gd name="T102" fmla="*/ 27 w 62"/>
                <a:gd name="T103" fmla="*/ 11 h 17"/>
                <a:gd name="T104" fmla="*/ 22 w 62"/>
                <a:gd name="T105" fmla="*/ 11 h 17"/>
                <a:gd name="T106" fmla="*/ 19 w 62"/>
                <a:gd name="T107" fmla="*/ 11 h 17"/>
                <a:gd name="T108" fmla="*/ 19 w 62"/>
                <a:gd name="T109" fmla="*/ 11 h 17"/>
                <a:gd name="T110" fmla="*/ 13 w 62"/>
                <a:gd name="T111" fmla="*/ 10 h 17"/>
                <a:gd name="T112" fmla="*/ 8 w 62"/>
                <a:gd name="T113" fmla="*/ 9 h 17"/>
                <a:gd name="T114" fmla="*/ 8 w 62"/>
                <a:gd name="T115" fmla="*/ 9 h 17"/>
                <a:gd name="T116" fmla="*/ 3 w 62"/>
                <a:gd name="T117" fmla="*/ 7 h 17"/>
                <a:gd name="T118" fmla="*/ 1 w 62"/>
                <a:gd name="T119" fmla="*/ 7 h 17"/>
                <a:gd name="T120" fmla="*/ 0 w 62"/>
                <a:gd name="T121" fmla="*/ 5 h 17"/>
                <a:gd name="T122" fmla="*/ 0 w 62"/>
                <a:gd name="T123"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2" h="17">
                  <a:moveTo>
                    <a:pt x="0" y="5"/>
                  </a:moveTo>
                  <a:lnTo>
                    <a:pt x="0" y="5"/>
                  </a:lnTo>
                  <a:lnTo>
                    <a:pt x="0" y="3"/>
                  </a:lnTo>
                  <a:lnTo>
                    <a:pt x="2" y="2"/>
                  </a:lnTo>
                  <a:lnTo>
                    <a:pt x="4" y="2"/>
                  </a:lnTo>
                  <a:lnTo>
                    <a:pt x="6" y="0"/>
                  </a:lnTo>
                  <a:lnTo>
                    <a:pt x="6" y="0"/>
                  </a:lnTo>
                  <a:lnTo>
                    <a:pt x="8" y="0"/>
                  </a:lnTo>
                  <a:lnTo>
                    <a:pt x="8" y="2"/>
                  </a:lnTo>
                  <a:lnTo>
                    <a:pt x="9" y="4"/>
                  </a:lnTo>
                  <a:lnTo>
                    <a:pt x="9" y="4"/>
                  </a:lnTo>
                  <a:lnTo>
                    <a:pt x="12" y="4"/>
                  </a:lnTo>
                  <a:lnTo>
                    <a:pt x="13" y="4"/>
                  </a:lnTo>
                  <a:lnTo>
                    <a:pt x="13" y="5"/>
                  </a:lnTo>
                  <a:lnTo>
                    <a:pt x="13" y="5"/>
                  </a:lnTo>
                  <a:lnTo>
                    <a:pt x="17" y="4"/>
                  </a:lnTo>
                  <a:lnTo>
                    <a:pt x="21" y="4"/>
                  </a:lnTo>
                  <a:lnTo>
                    <a:pt x="24" y="5"/>
                  </a:lnTo>
                  <a:lnTo>
                    <a:pt x="28" y="9"/>
                  </a:lnTo>
                  <a:lnTo>
                    <a:pt x="28" y="9"/>
                  </a:lnTo>
                  <a:lnTo>
                    <a:pt x="31" y="6"/>
                  </a:lnTo>
                  <a:lnTo>
                    <a:pt x="35" y="6"/>
                  </a:lnTo>
                  <a:lnTo>
                    <a:pt x="44" y="6"/>
                  </a:lnTo>
                  <a:lnTo>
                    <a:pt x="44" y="6"/>
                  </a:lnTo>
                  <a:lnTo>
                    <a:pt x="46" y="6"/>
                  </a:lnTo>
                  <a:lnTo>
                    <a:pt x="47" y="7"/>
                  </a:lnTo>
                  <a:lnTo>
                    <a:pt x="47" y="10"/>
                  </a:lnTo>
                  <a:lnTo>
                    <a:pt x="47" y="10"/>
                  </a:lnTo>
                  <a:lnTo>
                    <a:pt x="50" y="10"/>
                  </a:lnTo>
                  <a:lnTo>
                    <a:pt x="51" y="10"/>
                  </a:lnTo>
                  <a:lnTo>
                    <a:pt x="51" y="11"/>
                  </a:lnTo>
                  <a:lnTo>
                    <a:pt x="51" y="11"/>
                  </a:lnTo>
                  <a:lnTo>
                    <a:pt x="55" y="11"/>
                  </a:lnTo>
                  <a:lnTo>
                    <a:pt x="57" y="12"/>
                  </a:lnTo>
                  <a:lnTo>
                    <a:pt x="58" y="12"/>
                  </a:lnTo>
                  <a:lnTo>
                    <a:pt x="60" y="11"/>
                  </a:lnTo>
                  <a:lnTo>
                    <a:pt x="60" y="11"/>
                  </a:lnTo>
                  <a:lnTo>
                    <a:pt x="61" y="12"/>
                  </a:lnTo>
                  <a:lnTo>
                    <a:pt x="62" y="12"/>
                  </a:lnTo>
                  <a:lnTo>
                    <a:pt x="61" y="14"/>
                  </a:lnTo>
                  <a:lnTo>
                    <a:pt x="60" y="16"/>
                  </a:lnTo>
                  <a:lnTo>
                    <a:pt x="60" y="16"/>
                  </a:lnTo>
                  <a:lnTo>
                    <a:pt x="61" y="16"/>
                  </a:lnTo>
                  <a:lnTo>
                    <a:pt x="61" y="16"/>
                  </a:lnTo>
                  <a:lnTo>
                    <a:pt x="61" y="17"/>
                  </a:lnTo>
                  <a:lnTo>
                    <a:pt x="60" y="17"/>
                  </a:lnTo>
                  <a:lnTo>
                    <a:pt x="58" y="16"/>
                  </a:lnTo>
                  <a:lnTo>
                    <a:pt x="58" y="16"/>
                  </a:lnTo>
                  <a:lnTo>
                    <a:pt x="49" y="17"/>
                  </a:lnTo>
                  <a:lnTo>
                    <a:pt x="42" y="16"/>
                  </a:lnTo>
                  <a:lnTo>
                    <a:pt x="27" y="11"/>
                  </a:lnTo>
                  <a:lnTo>
                    <a:pt x="27" y="11"/>
                  </a:lnTo>
                  <a:lnTo>
                    <a:pt x="22" y="11"/>
                  </a:lnTo>
                  <a:lnTo>
                    <a:pt x="19" y="11"/>
                  </a:lnTo>
                  <a:lnTo>
                    <a:pt x="19" y="11"/>
                  </a:lnTo>
                  <a:lnTo>
                    <a:pt x="13" y="10"/>
                  </a:lnTo>
                  <a:lnTo>
                    <a:pt x="8" y="9"/>
                  </a:lnTo>
                  <a:lnTo>
                    <a:pt x="8" y="9"/>
                  </a:lnTo>
                  <a:lnTo>
                    <a:pt x="3" y="7"/>
                  </a:lnTo>
                  <a:lnTo>
                    <a:pt x="1" y="7"/>
                  </a:lnTo>
                  <a:lnTo>
                    <a:pt x="0" y="5"/>
                  </a:lnTo>
                  <a:lnTo>
                    <a:pt x="0" y="5"/>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7"/>
            <p:cNvSpPr>
              <a:spLocks/>
            </p:cNvSpPr>
            <p:nvPr/>
          </p:nvSpPr>
          <p:spPr bwMode="auto">
            <a:xfrm>
              <a:off x="5699125" y="3254376"/>
              <a:ext cx="12700" cy="3175"/>
            </a:xfrm>
            <a:custGeom>
              <a:avLst/>
              <a:gdLst>
                <a:gd name="T0" fmla="*/ 2 w 8"/>
                <a:gd name="T1" fmla="*/ 1 h 2"/>
                <a:gd name="T2" fmla="*/ 2 w 8"/>
                <a:gd name="T3" fmla="*/ 1 h 2"/>
                <a:gd name="T4" fmla="*/ 6 w 8"/>
                <a:gd name="T5" fmla="*/ 1 h 2"/>
                <a:gd name="T6" fmla="*/ 8 w 8"/>
                <a:gd name="T7" fmla="*/ 1 h 2"/>
                <a:gd name="T8" fmla="*/ 8 w 8"/>
                <a:gd name="T9" fmla="*/ 2 h 2"/>
                <a:gd name="T10" fmla="*/ 8 w 8"/>
                <a:gd name="T11" fmla="*/ 2 h 2"/>
                <a:gd name="T12" fmla="*/ 2 w 8"/>
                <a:gd name="T13" fmla="*/ 2 h 2"/>
                <a:gd name="T14" fmla="*/ 2 w 8"/>
                <a:gd name="T15" fmla="*/ 2 h 2"/>
                <a:gd name="T16" fmla="*/ 2 w 8"/>
                <a:gd name="T17" fmla="*/ 2 h 2"/>
                <a:gd name="T18" fmla="*/ 2 w 8"/>
                <a:gd name="T19" fmla="*/ 1 h 2"/>
                <a:gd name="T20" fmla="*/ 1 w 8"/>
                <a:gd name="T21" fmla="*/ 1 h 2"/>
                <a:gd name="T22" fmla="*/ 1 w 8"/>
                <a:gd name="T23" fmla="*/ 1 h 2"/>
                <a:gd name="T24" fmla="*/ 0 w 8"/>
                <a:gd name="T25" fmla="*/ 0 h 2"/>
                <a:gd name="T26" fmla="*/ 0 w 8"/>
                <a:gd name="T27" fmla="*/ 0 h 2"/>
                <a:gd name="T28" fmla="*/ 1 w 8"/>
                <a:gd name="T29" fmla="*/ 0 h 2"/>
                <a:gd name="T30" fmla="*/ 2 w 8"/>
                <a:gd name="T31" fmla="*/ 1 h 2"/>
                <a:gd name="T32" fmla="*/ 2 w 8"/>
                <a:gd name="T33"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2">
                  <a:moveTo>
                    <a:pt x="2" y="1"/>
                  </a:moveTo>
                  <a:lnTo>
                    <a:pt x="2" y="1"/>
                  </a:lnTo>
                  <a:lnTo>
                    <a:pt x="6" y="1"/>
                  </a:lnTo>
                  <a:lnTo>
                    <a:pt x="8" y="1"/>
                  </a:lnTo>
                  <a:lnTo>
                    <a:pt x="8" y="2"/>
                  </a:lnTo>
                  <a:lnTo>
                    <a:pt x="8" y="2"/>
                  </a:lnTo>
                  <a:lnTo>
                    <a:pt x="2" y="2"/>
                  </a:lnTo>
                  <a:lnTo>
                    <a:pt x="2" y="2"/>
                  </a:lnTo>
                  <a:lnTo>
                    <a:pt x="2" y="2"/>
                  </a:lnTo>
                  <a:lnTo>
                    <a:pt x="2" y="1"/>
                  </a:lnTo>
                  <a:lnTo>
                    <a:pt x="1" y="1"/>
                  </a:lnTo>
                  <a:lnTo>
                    <a:pt x="1" y="1"/>
                  </a:lnTo>
                  <a:lnTo>
                    <a:pt x="0" y="0"/>
                  </a:lnTo>
                  <a:lnTo>
                    <a:pt x="0" y="0"/>
                  </a:lnTo>
                  <a:lnTo>
                    <a:pt x="1" y="0"/>
                  </a:lnTo>
                  <a:lnTo>
                    <a:pt x="2" y="1"/>
                  </a:lnTo>
                  <a:lnTo>
                    <a:pt x="2" y="1"/>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98"/>
            <p:cNvSpPr>
              <a:spLocks/>
            </p:cNvSpPr>
            <p:nvPr/>
          </p:nvSpPr>
          <p:spPr bwMode="auto">
            <a:xfrm>
              <a:off x="6175375" y="3595688"/>
              <a:ext cx="76200" cy="73025"/>
            </a:xfrm>
            <a:custGeom>
              <a:avLst/>
              <a:gdLst>
                <a:gd name="T0" fmla="*/ 0 w 48"/>
                <a:gd name="T1" fmla="*/ 43 h 46"/>
                <a:gd name="T2" fmla="*/ 1 w 48"/>
                <a:gd name="T3" fmla="*/ 40 h 46"/>
                <a:gd name="T4" fmla="*/ 3 w 48"/>
                <a:gd name="T5" fmla="*/ 37 h 46"/>
                <a:gd name="T6" fmla="*/ 7 w 48"/>
                <a:gd name="T7" fmla="*/ 36 h 46"/>
                <a:gd name="T8" fmla="*/ 7 w 48"/>
                <a:gd name="T9" fmla="*/ 32 h 46"/>
                <a:gd name="T10" fmla="*/ 8 w 48"/>
                <a:gd name="T11" fmla="*/ 32 h 46"/>
                <a:gd name="T12" fmla="*/ 9 w 48"/>
                <a:gd name="T13" fmla="*/ 32 h 46"/>
                <a:gd name="T14" fmla="*/ 12 w 48"/>
                <a:gd name="T15" fmla="*/ 29 h 46"/>
                <a:gd name="T16" fmla="*/ 16 w 48"/>
                <a:gd name="T17" fmla="*/ 29 h 46"/>
                <a:gd name="T18" fmla="*/ 18 w 48"/>
                <a:gd name="T19" fmla="*/ 27 h 46"/>
                <a:gd name="T20" fmla="*/ 21 w 48"/>
                <a:gd name="T21" fmla="*/ 24 h 46"/>
                <a:gd name="T22" fmla="*/ 22 w 48"/>
                <a:gd name="T23" fmla="*/ 24 h 46"/>
                <a:gd name="T24" fmla="*/ 23 w 48"/>
                <a:gd name="T25" fmla="*/ 19 h 46"/>
                <a:gd name="T26" fmla="*/ 26 w 48"/>
                <a:gd name="T27" fmla="*/ 20 h 46"/>
                <a:gd name="T28" fmla="*/ 27 w 48"/>
                <a:gd name="T29" fmla="*/ 16 h 46"/>
                <a:gd name="T30" fmla="*/ 28 w 48"/>
                <a:gd name="T31" fmla="*/ 16 h 46"/>
                <a:gd name="T32" fmla="*/ 32 w 48"/>
                <a:gd name="T33" fmla="*/ 18 h 46"/>
                <a:gd name="T34" fmla="*/ 30 w 48"/>
                <a:gd name="T35" fmla="*/ 14 h 46"/>
                <a:gd name="T36" fmla="*/ 30 w 48"/>
                <a:gd name="T37" fmla="*/ 11 h 46"/>
                <a:gd name="T38" fmla="*/ 32 w 48"/>
                <a:gd name="T39" fmla="*/ 12 h 46"/>
                <a:gd name="T40" fmla="*/ 35 w 48"/>
                <a:gd name="T41" fmla="*/ 9 h 46"/>
                <a:gd name="T42" fmla="*/ 36 w 48"/>
                <a:gd name="T43" fmla="*/ 4 h 46"/>
                <a:gd name="T44" fmla="*/ 40 w 48"/>
                <a:gd name="T45" fmla="*/ 3 h 46"/>
                <a:gd name="T46" fmla="*/ 41 w 48"/>
                <a:gd name="T47" fmla="*/ 0 h 46"/>
                <a:gd name="T48" fmla="*/ 43 w 48"/>
                <a:gd name="T49" fmla="*/ 3 h 46"/>
                <a:gd name="T50" fmla="*/ 46 w 48"/>
                <a:gd name="T51" fmla="*/ 4 h 46"/>
                <a:gd name="T52" fmla="*/ 46 w 48"/>
                <a:gd name="T53" fmla="*/ 6 h 46"/>
                <a:gd name="T54" fmla="*/ 47 w 48"/>
                <a:gd name="T55" fmla="*/ 10 h 46"/>
                <a:gd name="T56" fmla="*/ 48 w 48"/>
                <a:gd name="T57" fmla="*/ 11 h 46"/>
                <a:gd name="T58" fmla="*/ 46 w 48"/>
                <a:gd name="T59" fmla="*/ 13 h 46"/>
                <a:gd name="T60" fmla="*/ 46 w 48"/>
                <a:gd name="T61" fmla="*/ 16 h 46"/>
                <a:gd name="T62" fmla="*/ 42 w 48"/>
                <a:gd name="T63" fmla="*/ 16 h 46"/>
                <a:gd name="T64" fmla="*/ 42 w 48"/>
                <a:gd name="T65" fmla="*/ 19 h 46"/>
                <a:gd name="T66" fmla="*/ 41 w 48"/>
                <a:gd name="T67" fmla="*/ 24 h 46"/>
                <a:gd name="T68" fmla="*/ 37 w 48"/>
                <a:gd name="T69" fmla="*/ 25 h 46"/>
                <a:gd name="T70" fmla="*/ 35 w 48"/>
                <a:gd name="T71" fmla="*/ 26 h 46"/>
                <a:gd name="T72" fmla="*/ 33 w 48"/>
                <a:gd name="T73" fmla="*/ 27 h 46"/>
                <a:gd name="T74" fmla="*/ 30 w 48"/>
                <a:gd name="T75" fmla="*/ 37 h 46"/>
                <a:gd name="T76" fmla="*/ 28 w 48"/>
                <a:gd name="T77" fmla="*/ 38 h 46"/>
                <a:gd name="T78" fmla="*/ 27 w 48"/>
                <a:gd name="T79" fmla="*/ 43 h 46"/>
                <a:gd name="T80" fmla="*/ 26 w 48"/>
                <a:gd name="T81" fmla="*/ 43 h 46"/>
                <a:gd name="T82" fmla="*/ 23 w 48"/>
                <a:gd name="T83" fmla="*/ 46 h 46"/>
                <a:gd name="T84" fmla="*/ 22 w 48"/>
                <a:gd name="T85" fmla="*/ 45 h 46"/>
                <a:gd name="T86" fmla="*/ 16 w 48"/>
                <a:gd name="T87" fmla="*/ 45 h 46"/>
                <a:gd name="T88" fmla="*/ 12 w 48"/>
                <a:gd name="T89" fmla="*/ 44 h 46"/>
                <a:gd name="T90" fmla="*/ 12 w 48"/>
                <a:gd name="T91" fmla="*/ 41 h 46"/>
                <a:gd name="T92" fmla="*/ 7 w 48"/>
                <a:gd name="T93" fmla="*/ 44 h 46"/>
                <a:gd name="T94" fmla="*/ 5 w 48"/>
                <a:gd name="T95" fmla="*/ 43 h 46"/>
                <a:gd name="T96" fmla="*/ 3 w 48"/>
                <a:gd name="T97" fmla="*/ 40 h 46"/>
                <a:gd name="T98" fmla="*/ 2 w 48"/>
                <a:gd name="T99" fmla="*/ 40 h 46"/>
                <a:gd name="T100" fmla="*/ 3 w 48"/>
                <a:gd name="T101" fmla="*/ 44 h 46"/>
                <a:gd name="T102" fmla="*/ 0 w 48"/>
                <a:gd name="T103"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8" h="46">
                  <a:moveTo>
                    <a:pt x="0" y="43"/>
                  </a:moveTo>
                  <a:lnTo>
                    <a:pt x="0" y="43"/>
                  </a:lnTo>
                  <a:lnTo>
                    <a:pt x="0" y="41"/>
                  </a:lnTo>
                  <a:lnTo>
                    <a:pt x="1" y="40"/>
                  </a:lnTo>
                  <a:lnTo>
                    <a:pt x="3" y="37"/>
                  </a:lnTo>
                  <a:lnTo>
                    <a:pt x="3" y="37"/>
                  </a:lnTo>
                  <a:lnTo>
                    <a:pt x="7" y="36"/>
                  </a:lnTo>
                  <a:lnTo>
                    <a:pt x="7" y="36"/>
                  </a:lnTo>
                  <a:lnTo>
                    <a:pt x="6" y="33"/>
                  </a:lnTo>
                  <a:lnTo>
                    <a:pt x="7" y="32"/>
                  </a:lnTo>
                  <a:lnTo>
                    <a:pt x="7" y="32"/>
                  </a:lnTo>
                  <a:lnTo>
                    <a:pt x="8" y="32"/>
                  </a:lnTo>
                  <a:lnTo>
                    <a:pt x="9" y="32"/>
                  </a:lnTo>
                  <a:lnTo>
                    <a:pt x="9" y="32"/>
                  </a:lnTo>
                  <a:lnTo>
                    <a:pt x="12" y="29"/>
                  </a:lnTo>
                  <a:lnTo>
                    <a:pt x="12" y="29"/>
                  </a:lnTo>
                  <a:lnTo>
                    <a:pt x="15" y="29"/>
                  </a:lnTo>
                  <a:lnTo>
                    <a:pt x="16" y="29"/>
                  </a:lnTo>
                  <a:lnTo>
                    <a:pt x="18" y="27"/>
                  </a:lnTo>
                  <a:lnTo>
                    <a:pt x="18" y="27"/>
                  </a:lnTo>
                  <a:lnTo>
                    <a:pt x="19" y="25"/>
                  </a:lnTo>
                  <a:lnTo>
                    <a:pt x="21" y="24"/>
                  </a:lnTo>
                  <a:lnTo>
                    <a:pt x="21" y="24"/>
                  </a:lnTo>
                  <a:lnTo>
                    <a:pt x="22" y="24"/>
                  </a:lnTo>
                  <a:lnTo>
                    <a:pt x="22" y="23"/>
                  </a:lnTo>
                  <a:lnTo>
                    <a:pt x="23" y="19"/>
                  </a:lnTo>
                  <a:lnTo>
                    <a:pt x="23" y="19"/>
                  </a:lnTo>
                  <a:lnTo>
                    <a:pt x="26" y="20"/>
                  </a:lnTo>
                  <a:lnTo>
                    <a:pt x="27" y="19"/>
                  </a:lnTo>
                  <a:lnTo>
                    <a:pt x="27" y="16"/>
                  </a:lnTo>
                  <a:lnTo>
                    <a:pt x="27" y="16"/>
                  </a:lnTo>
                  <a:lnTo>
                    <a:pt x="28" y="16"/>
                  </a:lnTo>
                  <a:lnTo>
                    <a:pt x="29" y="17"/>
                  </a:lnTo>
                  <a:lnTo>
                    <a:pt x="32" y="18"/>
                  </a:lnTo>
                  <a:lnTo>
                    <a:pt x="32" y="18"/>
                  </a:lnTo>
                  <a:lnTo>
                    <a:pt x="30" y="14"/>
                  </a:lnTo>
                  <a:lnTo>
                    <a:pt x="30" y="13"/>
                  </a:lnTo>
                  <a:lnTo>
                    <a:pt x="30" y="11"/>
                  </a:lnTo>
                  <a:lnTo>
                    <a:pt x="30" y="11"/>
                  </a:lnTo>
                  <a:lnTo>
                    <a:pt x="32" y="12"/>
                  </a:lnTo>
                  <a:lnTo>
                    <a:pt x="33" y="11"/>
                  </a:lnTo>
                  <a:lnTo>
                    <a:pt x="35" y="9"/>
                  </a:lnTo>
                  <a:lnTo>
                    <a:pt x="35" y="6"/>
                  </a:lnTo>
                  <a:lnTo>
                    <a:pt x="36" y="4"/>
                  </a:lnTo>
                  <a:lnTo>
                    <a:pt x="36" y="4"/>
                  </a:lnTo>
                  <a:lnTo>
                    <a:pt x="40" y="3"/>
                  </a:lnTo>
                  <a:lnTo>
                    <a:pt x="41" y="2"/>
                  </a:lnTo>
                  <a:lnTo>
                    <a:pt x="41" y="0"/>
                  </a:lnTo>
                  <a:lnTo>
                    <a:pt x="41" y="0"/>
                  </a:lnTo>
                  <a:lnTo>
                    <a:pt x="43" y="3"/>
                  </a:lnTo>
                  <a:lnTo>
                    <a:pt x="45" y="4"/>
                  </a:lnTo>
                  <a:lnTo>
                    <a:pt x="46" y="4"/>
                  </a:lnTo>
                  <a:lnTo>
                    <a:pt x="46" y="4"/>
                  </a:lnTo>
                  <a:lnTo>
                    <a:pt x="46" y="6"/>
                  </a:lnTo>
                  <a:lnTo>
                    <a:pt x="47" y="7"/>
                  </a:lnTo>
                  <a:lnTo>
                    <a:pt x="47" y="10"/>
                  </a:lnTo>
                  <a:lnTo>
                    <a:pt x="48" y="11"/>
                  </a:lnTo>
                  <a:lnTo>
                    <a:pt x="48" y="11"/>
                  </a:lnTo>
                  <a:lnTo>
                    <a:pt x="47" y="12"/>
                  </a:lnTo>
                  <a:lnTo>
                    <a:pt x="46" y="13"/>
                  </a:lnTo>
                  <a:lnTo>
                    <a:pt x="46" y="16"/>
                  </a:lnTo>
                  <a:lnTo>
                    <a:pt x="46" y="16"/>
                  </a:lnTo>
                  <a:lnTo>
                    <a:pt x="45" y="16"/>
                  </a:lnTo>
                  <a:lnTo>
                    <a:pt x="42" y="16"/>
                  </a:lnTo>
                  <a:lnTo>
                    <a:pt x="42" y="16"/>
                  </a:lnTo>
                  <a:lnTo>
                    <a:pt x="42" y="19"/>
                  </a:lnTo>
                  <a:lnTo>
                    <a:pt x="41" y="24"/>
                  </a:lnTo>
                  <a:lnTo>
                    <a:pt x="41" y="24"/>
                  </a:lnTo>
                  <a:lnTo>
                    <a:pt x="39" y="25"/>
                  </a:lnTo>
                  <a:lnTo>
                    <a:pt x="37" y="25"/>
                  </a:lnTo>
                  <a:lnTo>
                    <a:pt x="36" y="25"/>
                  </a:lnTo>
                  <a:lnTo>
                    <a:pt x="35" y="26"/>
                  </a:lnTo>
                  <a:lnTo>
                    <a:pt x="35" y="26"/>
                  </a:lnTo>
                  <a:lnTo>
                    <a:pt x="33" y="27"/>
                  </a:lnTo>
                  <a:lnTo>
                    <a:pt x="32" y="31"/>
                  </a:lnTo>
                  <a:lnTo>
                    <a:pt x="30" y="37"/>
                  </a:lnTo>
                  <a:lnTo>
                    <a:pt x="30" y="37"/>
                  </a:lnTo>
                  <a:lnTo>
                    <a:pt x="28" y="38"/>
                  </a:lnTo>
                  <a:lnTo>
                    <a:pt x="27" y="40"/>
                  </a:lnTo>
                  <a:lnTo>
                    <a:pt x="27" y="43"/>
                  </a:lnTo>
                  <a:lnTo>
                    <a:pt x="27" y="43"/>
                  </a:lnTo>
                  <a:lnTo>
                    <a:pt x="26" y="43"/>
                  </a:lnTo>
                  <a:lnTo>
                    <a:pt x="25" y="44"/>
                  </a:lnTo>
                  <a:lnTo>
                    <a:pt x="23" y="46"/>
                  </a:lnTo>
                  <a:lnTo>
                    <a:pt x="23" y="46"/>
                  </a:lnTo>
                  <a:lnTo>
                    <a:pt x="22" y="45"/>
                  </a:lnTo>
                  <a:lnTo>
                    <a:pt x="20" y="45"/>
                  </a:lnTo>
                  <a:lnTo>
                    <a:pt x="16" y="45"/>
                  </a:lnTo>
                  <a:lnTo>
                    <a:pt x="13" y="45"/>
                  </a:lnTo>
                  <a:lnTo>
                    <a:pt x="12" y="44"/>
                  </a:lnTo>
                  <a:lnTo>
                    <a:pt x="12" y="41"/>
                  </a:lnTo>
                  <a:lnTo>
                    <a:pt x="12" y="41"/>
                  </a:lnTo>
                  <a:lnTo>
                    <a:pt x="8" y="43"/>
                  </a:lnTo>
                  <a:lnTo>
                    <a:pt x="7" y="44"/>
                  </a:lnTo>
                  <a:lnTo>
                    <a:pt x="5" y="43"/>
                  </a:lnTo>
                  <a:lnTo>
                    <a:pt x="5" y="43"/>
                  </a:lnTo>
                  <a:lnTo>
                    <a:pt x="3" y="40"/>
                  </a:lnTo>
                  <a:lnTo>
                    <a:pt x="3" y="40"/>
                  </a:lnTo>
                  <a:lnTo>
                    <a:pt x="2" y="40"/>
                  </a:lnTo>
                  <a:lnTo>
                    <a:pt x="2" y="40"/>
                  </a:lnTo>
                  <a:lnTo>
                    <a:pt x="3" y="43"/>
                  </a:lnTo>
                  <a:lnTo>
                    <a:pt x="3" y="44"/>
                  </a:lnTo>
                  <a:lnTo>
                    <a:pt x="0" y="43"/>
                  </a:lnTo>
                  <a:lnTo>
                    <a:pt x="0" y="43"/>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99"/>
            <p:cNvSpPr>
              <a:spLocks/>
            </p:cNvSpPr>
            <p:nvPr/>
          </p:nvSpPr>
          <p:spPr bwMode="auto">
            <a:xfrm>
              <a:off x="3495675" y="2055813"/>
              <a:ext cx="109538" cy="73025"/>
            </a:xfrm>
            <a:custGeom>
              <a:avLst/>
              <a:gdLst>
                <a:gd name="T0" fmla="*/ 23 w 69"/>
                <a:gd name="T1" fmla="*/ 2 h 46"/>
                <a:gd name="T2" fmla="*/ 27 w 69"/>
                <a:gd name="T3" fmla="*/ 5 h 46"/>
                <a:gd name="T4" fmla="*/ 32 w 69"/>
                <a:gd name="T5" fmla="*/ 7 h 46"/>
                <a:gd name="T6" fmla="*/ 34 w 69"/>
                <a:gd name="T7" fmla="*/ 7 h 46"/>
                <a:gd name="T8" fmla="*/ 36 w 69"/>
                <a:gd name="T9" fmla="*/ 9 h 46"/>
                <a:gd name="T10" fmla="*/ 39 w 69"/>
                <a:gd name="T11" fmla="*/ 8 h 46"/>
                <a:gd name="T12" fmla="*/ 41 w 69"/>
                <a:gd name="T13" fmla="*/ 11 h 46"/>
                <a:gd name="T14" fmla="*/ 46 w 69"/>
                <a:gd name="T15" fmla="*/ 11 h 46"/>
                <a:gd name="T16" fmla="*/ 55 w 69"/>
                <a:gd name="T17" fmla="*/ 15 h 46"/>
                <a:gd name="T18" fmla="*/ 55 w 69"/>
                <a:gd name="T19" fmla="*/ 19 h 46"/>
                <a:gd name="T20" fmla="*/ 60 w 69"/>
                <a:gd name="T21" fmla="*/ 19 h 46"/>
                <a:gd name="T22" fmla="*/ 60 w 69"/>
                <a:gd name="T23" fmla="*/ 23 h 46"/>
                <a:gd name="T24" fmla="*/ 69 w 69"/>
                <a:gd name="T25" fmla="*/ 29 h 46"/>
                <a:gd name="T26" fmla="*/ 68 w 69"/>
                <a:gd name="T27" fmla="*/ 34 h 46"/>
                <a:gd name="T28" fmla="*/ 64 w 69"/>
                <a:gd name="T29" fmla="*/ 32 h 46"/>
                <a:gd name="T30" fmla="*/ 56 w 69"/>
                <a:gd name="T31" fmla="*/ 37 h 46"/>
                <a:gd name="T32" fmla="*/ 55 w 69"/>
                <a:gd name="T33" fmla="*/ 41 h 46"/>
                <a:gd name="T34" fmla="*/ 53 w 69"/>
                <a:gd name="T35" fmla="*/ 41 h 46"/>
                <a:gd name="T36" fmla="*/ 48 w 69"/>
                <a:gd name="T37" fmla="*/ 43 h 46"/>
                <a:gd name="T38" fmla="*/ 42 w 69"/>
                <a:gd name="T39" fmla="*/ 43 h 46"/>
                <a:gd name="T40" fmla="*/ 41 w 69"/>
                <a:gd name="T41" fmla="*/ 44 h 46"/>
                <a:gd name="T42" fmla="*/ 42 w 69"/>
                <a:gd name="T43" fmla="*/ 46 h 46"/>
                <a:gd name="T44" fmla="*/ 37 w 69"/>
                <a:gd name="T45" fmla="*/ 44 h 46"/>
                <a:gd name="T46" fmla="*/ 36 w 69"/>
                <a:gd name="T47" fmla="*/ 46 h 46"/>
                <a:gd name="T48" fmla="*/ 34 w 69"/>
                <a:gd name="T49" fmla="*/ 43 h 46"/>
                <a:gd name="T50" fmla="*/ 30 w 69"/>
                <a:gd name="T51" fmla="*/ 44 h 46"/>
                <a:gd name="T52" fmla="*/ 25 w 69"/>
                <a:gd name="T53" fmla="*/ 43 h 46"/>
                <a:gd name="T54" fmla="*/ 22 w 69"/>
                <a:gd name="T55" fmla="*/ 41 h 46"/>
                <a:gd name="T56" fmla="*/ 25 w 69"/>
                <a:gd name="T57" fmla="*/ 38 h 46"/>
                <a:gd name="T58" fmla="*/ 27 w 69"/>
                <a:gd name="T59" fmla="*/ 37 h 46"/>
                <a:gd name="T60" fmla="*/ 19 w 69"/>
                <a:gd name="T61" fmla="*/ 35 h 46"/>
                <a:gd name="T62" fmla="*/ 20 w 69"/>
                <a:gd name="T63" fmla="*/ 32 h 46"/>
                <a:gd name="T64" fmla="*/ 27 w 69"/>
                <a:gd name="T65" fmla="*/ 29 h 46"/>
                <a:gd name="T66" fmla="*/ 29 w 69"/>
                <a:gd name="T67" fmla="*/ 30 h 46"/>
                <a:gd name="T68" fmla="*/ 32 w 69"/>
                <a:gd name="T69" fmla="*/ 29 h 46"/>
                <a:gd name="T70" fmla="*/ 29 w 69"/>
                <a:gd name="T71" fmla="*/ 25 h 46"/>
                <a:gd name="T72" fmla="*/ 15 w 69"/>
                <a:gd name="T73" fmla="*/ 29 h 46"/>
                <a:gd name="T74" fmla="*/ 14 w 69"/>
                <a:gd name="T75" fmla="*/ 30 h 46"/>
                <a:gd name="T76" fmla="*/ 11 w 69"/>
                <a:gd name="T77" fmla="*/ 28 h 46"/>
                <a:gd name="T78" fmla="*/ 7 w 69"/>
                <a:gd name="T79" fmla="*/ 24 h 46"/>
                <a:gd name="T80" fmla="*/ 5 w 69"/>
                <a:gd name="T81" fmla="*/ 22 h 46"/>
                <a:gd name="T82" fmla="*/ 1 w 69"/>
                <a:gd name="T83" fmla="*/ 21 h 46"/>
                <a:gd name="T84" fmla="*/ 4 w 69"/>
                <a:gd name="T85" fmla="*/ 16 h 46"/>
                <a:gd name="T86" fmla="*/ 1 w 69"/>
                <a:gd name="T87" fmla="*/ 14 h 46"/>
                <a:gd name="T88" fmla="*/ 6 w 69"/>
                <a:gd name="T89" fmla="*/ 12 h 46"/>
                <a:gd name="T90" fmla="*/ 7 w 69"/>
                <a:gd name="T91" fmla="*/ 10 h 46"/>
                <a:gd name="T92" fmla="*/ 9 w 69"/>
                <a:gd name="T93" fmla="*/ 8 h 46"/>
                <a:gd name="T94" fmla="*/ 9 w 69"/>
                <a:gd name="T95" fmla="*/ 5 h 46"/>
                <a:gd name="T96" fmla="*/ 13 w 69"/>
                <a:gd name="T97" fmla="*/ 4 h 46"/>
                <a:gd name="T98" fmla="*/ 15 w 69"/>
                <a:gd name="T99" fmla="*/ 2 h 46"/>
                <a:gd name="T100" fmla="*/ 18 w 69"/>
                <a:gd name="T101" fmla="*/ 1 h 46"/>
                <a:gd name="T102" fmla="*/ 19 w 69"/>
                <a:gd name="T10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9" h="46">
                  <a:moveTo>
                    <a:pt x="19" y="0"/>
                  </a:moveTo>
                  <a:lnTo>
                    <a:pt x="19" y="0"/>
                  </a:lnTo>
                  <a:lnTo>
                    <a:pt x="23" y="2"/>
                  </a:lnTo>
                  <a:lnTo>
                    <a:pt x="25" y="3"/>
                  </a:lnTo>
                  <a:lnTo>
                    <a:pt x="27" y="5"/>
                  </a:lnTo>
                  <a:lnTo>
                    <a:pt x="27" y="5"/>
                  </a:lnTo>
                  <a:lnTo>
                    <a:pt x="28" y="5"/>
                  </a:lnTo>
                  <a:lnTo>
                    <a:pt x="29" y="5"/>
                  </a:lnTo>
                  <a:lnTo>
                    <a:pt x="32" y="7"/>
                  </a:lnTo>
                  <a:lnTo>
                    <a:pt x="32" y="7"/>
                  </a:lnTo>
                  <a:lnTo>
                    <a:pt x="34" y="7"/>
                  </a:lnTo>
                  <a:lnTo>
                    <a:pt x="34" y="7"/>
                  </a:lnTo>
                  <a:lnTo>
                    <a:pt x="35" y="8"/>
                  </a:lnTo>
                  <a:lnTo>
                    <a:pt x="35" y="9"/>
                  </a:lnTo>
                  <a:lnTo>
                    <a:pt x="36" y="9"/>
                  </a:lnTo>
                  <a:lnTo>
                    <a:pt x="36" y="9"/>
                  </a:lnTo>
                  <a:lnTo>
                    <a:pt x="37" y="8"/>
                  </a:lnTo>
                  <a:lnTo>
                    <a:pt x="39" y="8"/>
                  </a:lnTo>
                  <a:lnTo>
                    <a:pt x="39" y="10"/>
                  </a:lnTo>
                  <a:lnTo>
                    <a:pt x="41" y="11"/>
                  </a:lnTo>
                  <a:lnTo>
                    <a:pt x="41" y="11"/>
                  </a:lnTo>
                  <a:lnTo>
                    <a:pt x="43" y="11"/>
                  </a:lnTo>
                  <a:lnTo>
                    <a:pt x="46" y="11"/>
                  </a:lnTo>
                  <a:lnTo>
                    <a:pt x="46" y="11"/>
                  </a:lnTo>
                  <a:lnTo>
                    <a:pt x="48" y="15"/>
                  </a:lnTo>
                  <a:lnTo>
                    <a:pt x="50" y="15"/>
                  </a:lnTo>
                  <a:lnTo>
                    <a:pt x="55" y="15"/>
                  </a:lnTo>
                  <a:lnTo>
                    <a:pt x="55" y="15"/>
                  </a:lnTo>
                  <a:lnTo>
                    <a:pt x="55" y="19"/>
                  </a:lnTo>
                  <a:lnTo>
                    <a:pt x="55" y="19"/>
                  </a:lnTo>
                  <a:lnTo>
                    <a:pt x="57" y="19"/>
                  </a:lnTo>
                  <a:lnTo>
                    <a:pt x="60" y="19"/>
                  </a:lnTo>
                  <a:lnTo>
                    <a:pt x="60" y="19"/>
                  </a:lnTo>
                  <a:lnTo>
                    <a:pt x="60" y="21"/>
                  </a:lnTo>
                  <a:lnTo>
                    <a:pt x="60" y="23"/>
                  </a:lnTo>
                  <a:lnTo>
                    <a:pt x="60" y="23"/>
                  </a:lnTo>
                  <a:lnTo>
                    <a:pt x="64" y="25"/>
                  </a:lnTo>
                  <a:lnTo>
                    <a:pt x="69" y="29"/>
                  </a:lnTo>
                  <a:lnTo>
                    <a:pt x="69" y="29"/>
                  </a:lnTo>
                  <a:lnTo>
                    <a:pt x="68" y="31"/>
                  </a:lnTo>
                  <a:lnTo>
                    <a:pt x="68" y="34"/>
                  </a:lnTo>
                  <a:lnTo>
                    <a:pt x="68" y="34"/>
                  </a:lnTo>
                  <a:lnTo>
                    <a:pt x="66" y="34"/>
                  </a:lnTo>
                  <a:lnTo>
                    <a:pt x="64" y="32"/>
                  </a:lnTo>
                  <a:lnTo>
                    <a:pt x="64" y="32"/>
                  </a:lnTo>
                  <a:lnTo>
                    <a:pt x="61" y="35"/>
                  </a:lnTo>
                  <a:lnTo>
                    <a:pt x="56" y="37"/>
                  </a:lnTo>
                  <a:lnTo>
                    <a:pt x="56" y="37"/>
                  </a:lnTo>
                  <a:lnTo>
                    <a:pt x="55" y="37"/>
                  </a:lnTo>
                  <a:lnTo>
                    <a:pt x="55" y="38"/>
                  </a:lnTo>
                  <a:lnTo>
                    <a:pt x="55" y="41"/>
                  </a:lnTo>
                  <a:lnTo>
                    <a:pt x="55" y="41"/>
                  </a:lnTo>
                  <a:lnTo>
                    <a:pt x="53" y="39"/>
                  </a:lnTo>
                  <a:lnTo>
                    <a:pt x="53" y="41"/>
                  </a:lnTo>
                  <a:lnTo>
                    <a:pt x="52" y="43"/>
                  </a:lnTo>
                  <a:lnTo>
                    <a:pt x="52" y="43"/>
                  </a:lnTo>
                  <a:lnTo>
                    <a:pt x="48" y="43"/>
                  </a:lnTo>
                  <a:lnTo>
                    <a:pt x="47" y="42"/>
                  </a:lnTo>
                  <a:lnTo>
                    <a:pt x="45" y="42"/>
                  </a:lnTo>
                  <a:lnTo>
                    <a:pt x="42" y="43"/>
                  </a:lnTo>
                  <a:lnTo>
                    <a:pt x="42" y="43"/>
                  </a:lnTo>
                  <a:lnTo>
                    <a:pt x="41" y="43"/>
                  </a:lnTo>
                  <a:lnTo>
                    <a:pt x="41" y="44"/>
                  </a:lnTo>
                  <a:lnTo>
                    <a:pt x="42" y="45"/>
                  </a:lnTo>
                  <a:lnTo>
                    <a:pt x="42" y="45"/>
                  </a:lnTo>
                  <a:lnTo>
                    <a:pt x="42" y="46"/>
                  </a:lnTo>
                  <a:lnTo>
                    <a:pt x="41" y="46"/>
                  </a:lnTo>
                  <a:lnTo>
                    <a:pt x="39" y="45"/>
                  </a:lnTo>
                  <a:lnTo>
                    <a:pt x="37" y="44"/>
                  </a:lnTo>
                  <a:lnTo>
                    <a:pt x="36" y="45"/>
                  </a:lnTo>
                  <a:lnTo>
                    <a:pt x="36" y="46"/>
                  </a:lnTo>
                  <a:lnTo>
                    <a:pt x="36" y="46"/>
                  </a:lnTo>
                  <a:lnTo>
                    <a:pt x="35" y="46"/>
                  </a:lnTo>
                  <a:lnTo>
                    <a:pt x="35" y="45"/>
                  </a:lnTo>
                  <a:lnTo>
                    <a:pt x="34" y="43"/>
                  </a:lnTo>
                  <a:lnTo>
                    <a:pt x="34" y="43"/>
                  </a:lnTo>
                  <a:lnTo>
                    <a:pt x="32" y="44"/>
                  </a:lnTo>
                  <a:lnTo>
                    <a:pt x="30" y="44"/>
                  </a:lnTo>
                  <a:lnTo>
                    <a:pt x="28" y="43"/>
                  </a:lnTo>
                  <a:lnTo>
                    <a:pt x="25" y="43"/>
                  </a:lnTo>
                  <a:lnTo>
                    <a:pt x="25" y="43"/>
                  </a:lnTo>
                  <a:lnTo>
                    <a:pt x="25" y="42"/>
                  </a:lnTo>
                  <a:lnTo>
                    <a:pt x="25" y="41"/>
                  </a:lnTo>
                  <a:lnTo>
                    <a:pt x="22" y="41"/>
                  </a:lnTo>
                  <a:lnTo>
                    <a:pt x="22" y="41"/>
                  </a:lnTo>
                  <a:lnTo>
                    <a:pt x="22" y="39"/>
                  </a:lnTo>
                  <a:lnTo>
                    <a:pt x="25" y="38"/>
                  </a:lnTo>
                  <a:lnTo>
                    <a:pt x="26" y="38"/>
                  </a:lnTo>
                  <a:lnTo>
                    <a:pt x="27" y="37"/>
                  </a:lnTo>
                  <a:lnTo>
                    <a:pt x="27" y="37"/>
                  </a:lnTo>
                  <a:lnTo>
                    <a:pt x="26" y="35"/>
                  </a:lnTo>
                  <a:lnTo>
                    <a:pt x="23" y="35"/>
                  </a:lnTo>
                  <a:lnTo>
                    <a:pt x="19" y="35"/>
                  </a:lnTo>
                  <a:lnTo>
                    <a:pt x="19" y="35"/>
                  </a:lnTo>
                  <a:lnTo>
                    <a:pt x="19" y="34"/>
                  </a:lnTo>
                  <a:lnTo>
                    <a:pt x="20" y="32"/>
                  </a:lnTo>
                  <a:lnTo>
                    <a:pt x="23" y="32"/>
                  </a:lnTo>
                  <a:lnTo>
                    <a:pt x="23" y="32"/>
                  </a:lnTo>
                  <a:lnTo>
                    <a:pt x="27" y="29"/>
                  </a:lnTo>
                  <a:lnTo>
                    <a:pt x="27" y="29"/>
                  </a:lnTo>
                  <a:lnTo>
                    <a:pt x="28" y="30"/>
                  </a:lnTo>
                  <a:lnTo>
                    <a:pt x="29" y="30"/>
                  </a:lnTo>
                  <a:lnTo>
                    <a:pt x="32" y="30"/>
                  </a:lnTo>
                  <a:lnTo>
                    <a:pt x="32" y="30"/>
                  </a:lnTo>
                  <a:lnTo>
                    <a:pt x="32" y="29"/>
                  </a:lnTo>
                  <a:lnTo>
                    <a:pt x="30" y="28"/>
                  </a:lnTo>
                  <a:lnTo>
                    <a:pt x="29" y="25"/>
                  </a:lnTo>
                  <a:lnTo>
                    <a:pt x="29" y="25"/>
                  </a:lnTo>
                  <a:lnTo>
                    <a:pt x="23" y="26"/>
                  </a:lnTo>
                  <a:lnTo>
                    <a:pt x="19" y="28"/>
                  </a:lnTo>
                  <a:lnTo>
                    <a:pt x="15" y="29"/>
                  </a:lnTo>
                  <a:lnTo>
                    <a:pt x="15" y="29"/>
                  </a:lnTo>
                  <a:lnTo>
                    <a:pt x="14" y="30"/>
                  </a:lnTo>
                  <a:lnTo>
                    <a:pt x="14" y="30"/>
                  </a:lnTo>
                  <a:lnTo>
                    <a:pt x="13" y="29"/>
                  </a:lnTo>
                  <a:lnTo>
                    <a:pt x="11" y="28"/>
                  </a:lnTo>
                  <a:lnTo>
                    <a:pt x="11" y="28"/>
                  </a:lnTo>
                  <a:lnTo>
                    <a:pt x="6" y="26"/>
                  </a:lnTo>
                  <a:lnTo>
                    <a:pt x="5" y="26"/>
                  </a:lnTo>
                  <a:lnTo>
                    <a:pt x="7" y="24"/>
                  </a:lnTo>
                  <a:lnTo>
                    <a:pt x="7" y="24"/>
                  </a:lnTo>
                  <a:lnTo>
                    <a:pt x="7" y="23"/>
                  </a:lnTo>
                  <a:lnTo>
                    <a:pt x="5" y="22"/>
                  </a:lnTo>
                  <a:lnTo>
                    <a:pt x="2" y="22"/>
                  </a:lnTo>
                  <a:lnTo>
                    <a:pt x="1" y="21"/>
                  </a:lnTo>
                  <a:lnTo>
                    <a:pt x="1" y="21"/>
                  </a:lnTo>
                  <a:lnTo>
                    <a:pt x="4" y="16"/>
                  </a:lnTo>
                  <a:lnTo>
                    <a:pt x="4" y="16"/>
                  </a:lnTo>
                  <a:lnTo>
                    <a:pt x="4" y="16"/>
                  </a:lnTo>
                  <a:lnTo>
                    <a:pt x="0" y="16"/>
                  </a:lnTo>
                  <a:lnTo>
                    <a:pt x="0" y="16"/>
                  </a:lnTo>
                  <a:lnTo>
                    <a:pt x="1" y="14"/>
                  </a:lnTo>
                  <a:lnTo>
                    <a:pt x="5" y="14"/>
                  </a:lnTo>
                  <a:lnTo>
                    <a:pt x="5" y="14"/>
                  </a:lnTo>
                  <a:lnTo>
                    <a:pt x="6" y="12"/>
                  </a:lnTo>
                  <a:lnTo>
                    <a:pt x="6" y="11"/>
                  </a:lnTo>
                  <a:lnTo>
                    <a:pt x="6" y="10"/>
                  </a:lnTo>
                  <a:lnTo>
                    <a:pt x="7" y="10"/>
                  </a:lnTo>
                  <a:lnTo>
                    <a:pt x="7" y="10"/>
                  </a:lnTo>
                  <a:lnTo>
                    <a:pt x="8" y="9"/>
                  </a:lnTo>
                  <a:lnTo>
                    <a:pt x="9" y="8"/>
                  </a:lnTo>
                  <a:lnTo>
                    <a:pt x="8" y="7"/>
                  </a:lnTo>
                  <a:lnTo>
                    <a:pt x="9" y="5"/>
                  </a:lnTo>
                  <a:lnTo>
                    <a:pt x="9" y="5"/>
                  </a:lnTo>
                  <a:lnTo>
                    <a:pt x="12" y="5"/>
                  </a:lnTo>
                  <a:lnTo>
                    <a:pt x="12" y="5"/>
                  </a:lnTo>
                  <a:lnTo>
                    <a:pt x="13" y="4"/>
                  </a:lnTo>
                  <a:lnTo>
                    <a:pt x="14" y="3"/>
                  </a:lnTo>
                  <a:lnTo>
                    <a:pt x="14" y="3"/>
                  </a:lnTo>
                  <a:lnTo>
                    <a:pt x="15" y="2"/>
                  </a:lnTo>
                  <a:lnTo>
                    <a:pt x="15" y="2"/>
                  </a:lnTo>
                  <a:lnTo>
                    <a:pt x="16" y="1"/>
                  </a:lnTo>
                  <a:lnTo>
                    <a:pt x="18" y="1"/>
                  </a:lnTo>
                  <a:lnTo>
                    <a:pt x="18" y="0"/>
                  </a:lnTo>
                  <a:lnTo>
                    <a:pt x="19" y="0"/>
                  </a:lnTo>
                  <a:lnTo>
                    <a:pt x="19"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100"/>
            <p:cNvSpPr>
              <a:spLocks/>
            </p:cNvSpPr>
            <p:nvPr/>
          </p:nvSpPr>
          <p:spPr bwMode="auto">
            <a:xfrm>
              <a:off x="4591050" y="2089151"/>
              <a:ext cx="139700" cy="66675"/>
            </a:xfrm>
            <a:custGeom>
              <a:avLst/>
              <a:gdLst>
                <a:gd name="T0" fmla="*/ 30 w 88"/>
                <a:gd name="T1" fmla="*/ 28 h 42"/>
                <a:gd name="T2" fmla="*/ 27 w 88"/>
                <a:gd name="T3" fmla="*/ 30 h 42"/>
                <a:gd name="T4" fmla="*/ 22 w 88"/>
                <a:gd name="T5" fmla="*/ 28 h 42"/>
                <a:gd name="T6" fmla="*/ 19 w 88"/>
                <a:gd name="T7" fmla="*/ 27 h 42"/>
                <a:gd name="T8" fmla="*/ 24 w 88"/>
                <a:gd name="T9" fmla="*/ 25 h 42"/>
                <a:gd name="T10" fmla="*/ 33 w 88"/>
                <a:gd name="T11" fmla="*/ 20 h 42"/>
                <a:gd name="T12" fmla="*/ 30 w 88"/>
                <a:gd name="T13" fmla="*/ 16 h 42"/>
                <a:gd name="T14" fmla="*/ 27 w 88"/>
                <a:gd name="T15" fmla="*/ 15 h 42"/>
                <a:gd name="T16" fmla="*/ 23 w 88"/>
                <a:gd name="T17" fmla="*/ 14 h 42"/>
                <a:gd name="T18" fmla="*/ 14 w 88"/>
                <a:gd name="T19" fmla="*/ 21 h 42"/>
                <a:gd name="T20" fmla="*/ 9 w 88"/>
                <a:gd name="T21" fmla="*/ 20 h 42"/>
                <a:gd name="T22" fmla="*/ 3 w 88"/>
                <a:gd name="T23" fmla="*/ 20 h 42"/>
                <a:gd name="T24" fmla="*/ 6 w 88"/>
                <a:gd name="T25" fmla="*/ 11 h 42"/>
                <a:gd name="T26" fmla="*/ 3 w 88"/>
                <a:gd name="T27" fmla="*/ 8 h 42"/>
                <a:gd name="T28" fmla="*/ 0 w 88"/>
                <a:gd name="T29" fmla="*/ 9 h 42"/>
                <a:gd name="T30" fmla="*/ 0 w 88"/>
                <a:gd name="T31" fmla="*/ 2 h 42"/>
                <a:gd name="T32" fmla="*/ 3 w 88"/>
                <a:gd name="T33" fmla="*/ 3 h 42"/>
                <a:gd name="T34" fmla="*/ 5 w 88"/>
                <a:gd name="T35" fmla="*/ 2 h 42"/>
                <a:gd name="T36" fmla="*/ 12 w 88"/>
                <a:gd name="T37" fmla="*/ 1 h 42"/>
                <a:gd name="T38" fmla="*/ 13 w 88"/>
                <a:gd name="T39" fmla="*/ 1 h 42"/>
                <a:gd name="T40" fmla="*/ 14 w 88"/>
                <a:gd name="T41" fmla="*/ 4 h 42"/>
                <a:gd name="T42" fmla="*/ 23 w 88"/>
                <a:gd name="T43" fmla="*/ 2 h 42"/>
                <a:gd name="T44" fmla="*/ 26 w 88"/>
                <a:gd name="T45" fmla="*/ 3 h 42"/>
                <a:gd name="T46" fmla="*/ 30 w 88"/>
                <a:gd name="T47" fmla="*/ 7 h 42"/>
                <a:gd name="T48" fmla="*/ 32 w 88"/>
                <a:gd name="T49" fmla="*/ 0 h 42"/>
                <a:gd name="T50" fmla="*/ 39 w 88"/>
                <a:gd name="T51" fmla="*/ 1 h 42"/>
                <a:gd name="T52" fmla="*/ 48 w 88"/>
                <a:gd name="T53" fmla="*/ 2 h 42"/>
                <a:gd name="T54" fmla="*/ 48 w 88"/>
                <a:gd name="T55" fmla="*/ 2 h 42"/>
                <a:gd name="T56" fmla="*/ 52 w 88"/>
                <a:gd name="T57" fmla="*/ 7 h 42"/>
                <a:gd name="T58" fmla="*/ 54 w 88"/>
                <a:gd name="T59" fmla="*/ 8 h 42"/>
                <a:gd name="T60" fmla="*/ 59 w 88"/>
                <a:gd name="T61" fmla="*/ 10 h 42"/>
                <a:gd name="T62" fmla="*/ 61 w 88"/>
                <a:gd name="T63" fmla="*/ 8 h 42"/>
                <a:gd name="T64" fmla="*/ 71 w 88"/>
                <a:gd name="T65" fmla="*/ 11 h 42"/>
                <a:gd name="T66" fmla="*/ 71 w 88"/>
                <a:gd name="T67" fmla="*/ 14 h 42"/>
                <a:gd name="T68" fmla="*/ 73 w 88"/>
                <a:gd name="T69" fmla="*/ 15 h 42"/>
                <a:gd name="T70" fmla="*/ 75 w 88"/>
                <a:gd name="T71" fmla="*/ 16 h 42"/>
                <a:gd name="T72" fmla="*/ 75 w 88"/>
                <a:gd name="T73" fmla="*/ 20 h 42"/>
                <a:gd name="T74" fmla="*/ 79 w 88"/>
                <a:gd name="T75" fmla="*/ 20 h 42"/>
                <a:gd name="T76" fmla="*/ 79 w 88"/>
                <a:gd name="T77" fmla="*/ 22 h 42"/>
                <a:gd name="T78" fmla="*/ 82 w 88"/>
                <a:gd name="T79" fmla="*/ 22 h 42"/>
                <a:gd name="T80" fmla="*/ 84 w 88"/>
                <a:gd name="T81" fmla="*/ 27 h 42"/>
                <a:gd name="T82" fmla="*/ 88 w 88"/>
                <a:gd name="T83" fmla="*/ 25 h 42"/>
                <a:gd name="T84" fmla="*/ 88 w 88"/>
                <a:gd name="T85" fmla="*/ 29 h 42"/>
                <a:gd name="T86" fmla="*/ 84 w 88"/>
                <a:gd name="T87" fmla="*/ 30 h 42"/>
                <a:gd name="T88" fmla="*/ 84 w 88"/>
                <a:gd name="T89" fmla="*/ 31 h 42"/>
                <a:gd name="T90" fmla="*/ 72 w 88"/>
                <a:gd name="T91" fmla="*/ 31 h 42"/>
                <a:gd name="T92" fmla="*/ 67 w 88"/>
                <a:gd name="T93" fmla="*/ 27 h 42"/>
                <a:gd name="T94" fmla="*/ 67 w 88"/>
                <a:gd name="T95" fmla="*/ 21 h 42"/>
                <a:gd name="T96" fmla="*/ 56 w 88"/>
                <a:gd name="T97" fmla="*/ 20 h 42"/>
                <a:gd name="T98" fmla="*/ 51 w 88"/>
                <a:gd name="T99" fmla="*/ 21 h 42"/>
                <a:gd name="T100" fmla="*/ 51 w 88"/>
                <a:gd name="T101" fmla="*/ 25 h 42"/>
                <a:gd name="T102" fmla="*/ 47 w 88"/>
                <a:gd name="T103" fmla="*/ 25 h 42"/>
                <a:gd name="T104" fmla="*/ 44 w 88"/>
                <a:gd name="T105" fmla="*/ 29 h 42"/>
                <a:gd name="T106" fmla="*/ 46 w 88"/>
                <a:gd name="T107" fmla="*/ 30 h 42"/>
                <a:gd name="T108" fmla="*/ 44 w 88"/>
                <a:gd name="T109" fmla="*/ 31 h 42"/>
                <a:gd name="T110" fmla="*/ 40 w 88"/>
                <a:gd name="T111" fmla="*/ 36 h 42"/>
                <a:gd name="T112" fmla="*/ 36 w 88"/>
                <a:gd name="T113" fmla="*/ 42 h 42"/>
                <a:gd name="T114" fmla="*/ 24 w 88"/>
                <a:gd name="T115" fmla="*/ 39 h 42"/>
                <a:gd name="T116" fmla="*/ 20 w 88"/>
                <a:gd name="T117" fmla="*/ 35 h 42"/>
                <a:gd name="T118" fmla="*/ 25 w 88"/>
                <a:gd name="T119" fmla="*/ 31 h 42"/>
                <a:gd name="T120" fmla="*/ 30 w 88"/>
                <a:gd name="T121" fmla="*/ 32 h 42"/>
                <a:gd name="T122" fmla="*/ 30 w 88"/>
                <a:gd name="T123" fmla="*/ 30 h 42"/>
                <a:gd name="T124" fmla="*/ 30 w 88"/>
                <a:gd name="T125" fmla="*/ 2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 h="42">
                  <a:moveTo>
                    <a:pt x="30" y="29"/>
                  </a:moveTo>
                  <a:lnTo>
                    <a:pt x="30" y="29"/>
                  </a:lnTo>
                  <a:lnTo>
                    <a:pt x="30" y="28"/>
                  </a:lnTo>
                  <a:lnTo>
                    <a:pt x="29" y="28"/>
                  </a:lnTo>
                  <a:lnTo>
                    <a:pt x="27" y="30"/>
                  </a:lnTo>
                  <a:lnTo>
                    <a:pt x="27" y="30"/>
                  </a:lnTo>
                  <a:lnTo>
                    <a:pt x="25" y="30"/>
                  </a:lnTo>
                  <a:lnTo>
                    <a:pt x="24" y="29"/>
                  </a:lnTo>
                  <a:lnTo>
                    <a:pt x="22" y="28"/>
                  </a:lnTo>
                  <a:lnTo>
                    <a:pt x="19" y="29"/>
                  </a:lnTo>
                  <a:lnTo>
                    <a:pt x="19" y="29"/>
                  </a:lnTo>
                  <a:lnTo>
                    <a:pt x="19" y="27"/>
                  </a:lnTo>
                  <a:lnTo>
                    <a:pt x="20" y="27"/>
                  </a:lnTo>
                  <a:lnTo>
                    <a:pt x="24" y="25"/>
                  </a:lnTo>
                  <a:lnTo>
                    <a:pt x="24" y="25"/>
                  </a:lnTo>
                  <a:lnTo>
                    <a:pt x="29" y="22"/>
                  </a:lnTo>
                  <a:lnTo>
                    <a:pt x="31" y="20"/>
                  </a:lnTo>
                  <a:lnTo>
                    <a:pt x="33" y="20"/>
                  </a:lnTo>
                  <a:lnTo>
                    <a:pt x="33" y="20"/>
                  </a:lnTo>
                  <a:lnTo>
                    <a:pt x="31" y="17"/>
                  </a:lnTo>
                  <a:lnTo>
                    <a:pt x="30" y="16"/>
                  </a:lnTo>
                  <a:lnTo>
                    <a:pt x="30" y="14"/>
                  </a:lnTo>
                  <a:lnTo>
                    <a:pt x="30" y="14"/>
                  </a:lnTo>
                  <a:lnTo>
                    <a:pt x="27" y="15"/>
                  </a:lnTo>
                  <a:lnTo>
                    <a:pt x="26" y="16"/>
                  </a:lnTo>
                  <a:lnTo>
                    <a:pt x="24" y="16"/>
                  </a:lnTo>
                  <a:lnTo>
                    <a:pt x="23" y="14"/>
                  </a:lnTo>
                  <a:lnTo>
                    <a:pt x="23" y="14"/>
                  </a:lnTo>
                  <a:lnTo>
                    <a:pt x="19" y="17"/>
                  </a:lnTo>
                  <a:lnTo>
                    <a:pt x="14" y="21"/>
                  </a:lnTo>
                  <a:lnTo>
                    <a:pt x="14" y="21"/>
                  </a:lnTo>
                  <a:lnTo>
                    <a:pt x="11" y="21"/>
                  </a:lnTo>
                  <a:lnTo>
                    <a:pt x="9" y="20"/>
                  </a:lnTo>
                  <a:lnTo>
                    <a:pt x="6" y="18"/>
                  </a:lnTo>
                  <a:lnTo>
                    <a:pt x="3" y="20"/>
                  </a:lnTo>
                  <a:lnTo>
                    <a:pt x="3" y="20"/>
                  </a:lnTo>
                  <a:lnTo>
                    <a:pt x="5" y="17"/>
                  </a:lnTo>
                  <a:lnTo>
                    <a:pt x="6" y="14"/>
                  </a:lnTo>
                  <a:lnTo>
                    <a:pt x="6" y="11"/>
                  </a:lnTo>
                  <a:lnTo>
                    <a:pt x="5" y="8"/>
                  </a:lnTo>
                  <a:lnTo>
                    <a:pt x="5" y="8"/>
                  </a:lnTo>
                  <a:lnTo>
                    <a:pt x="3" y="8"/>
                  </a:lnTo>
                  <a:lnTo>
                    <a:pt x="2" y="9"/>
                  </a:lnTo>
                  <a:lnTo>
                    <a:pt x="2" y="9"/>
                  </a:lnTo>
                  <a:lnTo>
                    <a:pt x="0" y="9"/>
                  </a:lnTo>
                  <a:lnTo>
                    <a:pt x="0" y="7"/>
                  </a:lnTo>
                  <a:lnTo>
                    <a:pt x="0" y="4"/>
                  </a:lnTo>
                  <a:lnTo>
                    <a:pt x="0" y="2"/>
                  </a:lnTo>
                  <a:lnTo>
                    <a:pt x="0" y="2"/>
                  </a:lnTo>
                  <a:lnTo>
                    <a:pt x="3" y="2"/>
                  </a:lnTo>
                  <a:lnTo>
                    <a:pt x="3" y="3"/>
                  </a:lnTo>
                  <a:lnTo>
                    <a:pt x="3" y="3"/>
                  </a:lnTo>
                  <a:lnTo>
                    <a:pt x="4" y="2"/>
                  </a:lnTo>
                  <a:lnTo>
                    <a:pt x="5" y="2"/>
                  </a:lnTo>
                  <a:lnTo>
                    <a:pt x="9" y="2"/>
                  </a:lnTo>
                  <a:lnTo>
                    <a:pt x="11" y="2"/>
                  </a:lnTo>
                  <a:lnTo>
                    <a:pt x="12" y="1"/>
                  </a:lnTo>
                  <a:lnTo>
                    <a:pt x="13" y="0"/>
                  </a:lnTo>
                  <a:lnTo>
                    <a:pt x="13" y="0"/>
                  </a:lnTo>
                  <a:lnTo>
                    <a:pt x="13" y="1"/>
                  </a:lnTo>
                  <a:lnTo>
                    <a:pt x="14" y="2"/>
                  </a:lnTo>
                  <a:lnTo>
                    <a:pt x="14" y="4"/>
                  </a:lnTo>
                  <a:lnTo>
                    <a:pt x="14" y="4"/>
                  </a:lnTo>
                  <a:lnTo>
                    <a:pt x="17" y="4"/>
                  </a:lnTo>
                  <a:lnTo>
                    <a:pt x="19" y="4"/>
                  </a:lnTo>
                  <a:lnTo>
                    <a:pt x="23" y="2"/>
                  </a:lnTo>
                  <a:lnTo>
                    <a:pt x="24" y="2"/>
                  </a:lnTo>
                  <a:lnTo>
                    <a:pt x="25" y="2"/>
                  </a:lnTo>
                  <a:lnTo>
                    <a:pt x="26" y="3"/>
                  </a:lnTo>
                  <a:lnTo>
                    <a:pt x="27" y="7"/>
                  </a:lnTo>
                  <a:lnTo>
                    <a:pt x="27" y="7"/>
                  </a:lnTo>
                  <a:lnTo>
                    <a:pt x="30" y="7"/>
                  </a:lnTo>
                  <a:lnTo>
                    <a:pt x="31" y="5"/>
                  </a:lnTo>
                  <a:lnTo>
                    <a:pt x="32" y="3"/>
                  </a:lnTo>
                  <a:lnTo>
                    <a:pt x="32" y="0"/>
                  </a:lnTo>
                  <a:lnTo>
                    <a:pt x="32" y="0"/>
                  </a:lnTo>
                  <a:lnTo>
                    <a:pt x="34" y="1"/>
                  </a:lnTo>
                  <a:lnTo>
                    <a:pt x="39" y="1"/>
                  </a:lnTo>
                  <a:lnTo>
                    <a:pt x="47" y="2"/>
                  </a:lnTo>
                  <a:lnTo>
                    <a:pt x="47" y="2"/>
                  </a:lnTo>
                  <a:lnTo>
                    <a:pt x="48" y="2"/>
                  </a:lnTo>
                  <a:lnTo>
                    <a:pt x="48" y="3"/>
                  </a:lnTo>
                  <a:lnTo>
                    <a:pt x="48" y="2"/>
                  </a:lnTo>
                  <a:lnTo>
                    <a:pt x="48" y="2"/>
                  </a:lnTo>
                  <a:lnTo>
                    <a:pt x="51" y="3"/>
                  </a:lnTo>
                  <a:lnTo>
                    <a:pt x="51" y="5"/>
                  </a:lnTo>
                  <a:lnTo>
                    <a:pt x="52" y="7"/>
                  </a:lnTo>
                  <a:lnTo>
                    <a:pt x="56" y="7"/>
                  </a:lnTo>
                  <a:lnTo>
                    <a:pt x="56" y="7"/>
                  </a:lnTo>
                  <a:lnTo>
                    <a:pt x="54" y="8"/>
                  </a:lnTo>
                  <a:lnTo>
                    <a:pt x="54" y="9"/>
                  </a:lnTo>
                  <a:lnTo>
                    <a:pt x="54" y="9"/>
                  </a:lnTo>
                  <a:lnTo>
                    <a:pt x="59" y="10"/>
                  </a:lnTo>
                  <a:lnTo>
                    <a:pt x="61" y="9"/>
                  </a:lnTo>
                  <a:lnTo>
                    <a:pt x="61" y="8"/>
                  </a:lnTo>
                  <a:lnTo>
                    <a:pt x="61" y="8"/>
                  </a:lnTo>
                  <a:lnTo>
                    <a:pt x="65" y="10"/>
                  </a:lnTo>
                  <a:lnTo>
                    <a:pt x="67" y="11"/>
                  </a:lnTo>
                  <a:lnTo>
                    <a:pt x="71" y="11"/>
                  </a:lnTo>
                  <a:lnTo>
                    <a:pt x="71" y="11"/>
                  </a:lnTo>
                  <a:lnTo>
                    <a:pt x="70" y="13"/>
                  </a:lnTo>
                  <a:lnTo>
                    <a:pt x="71" y="14"/>
                  </a:lnTo>
                  <a:lnTo>
                    <a:pt x="73" y="14"/>
                  </a:lnTo>
                  <a:lnTo>
                    <a:pt x="73" y="14"/>
                  </a:lnTo>
                  <a:lnTo>
                    <a:pt x="73" y="15"/>
                  </a:lnTo>
                  <a:lnTo>
                    <a:pt x="74" y="16"/>
                  </a:lnTo>
                  <a:lnTo>
                    <a:pt x="74" y="16"/>
                  </a:lnTo>
                  <a:lnTo>
                    <a:pt x="75" y="16"/>
                  </a:lnTo>
                  <a:lnTo>
                    <a:pt x="75" y="17"/>
                  </a:lnTo>
                  <a:lnTo>
                    <a:pt x="75" y="20"/>
                  </a:lnTo>
                  <a:lnTo>
                    <a:pt x="75" y="20"/>
                  </a:lnTo>
                  <a:lnTo>
                    <a:pt x="78" y="18"/>
                  </a:lnTo>
                  <a:lnTo>
                    <a:pt x="79" y="20"/>
                  </a:lnTo>
                  <a:lnTo>
                    <a:pt x="79" y="20"/>
                  </a:lnTo>
                  <a:lnTo>
                    <a:pt x="79" y="21"/>
                  </a:lnTo>
                  <a:lnTo>
                    <a:pt x="79" y="22"/>
                  </a:lnTo>
                  <a:lnTo>
                    <a:pt x="79" y="22"/>
                  </a:lnTo>
                  <a:lnTo>
                    <a:pt x="80" y="22"/>
                  </a:lnTo>
                  <a:lnTo>
                    <a:pt x="82" y="22"/>
                  </a:lnTo>
                  <a:lnTo>
                    <a:pt x="82" y="22"/>
                  </a:lnTo>
                  <a:lnTo>
                    <a:pt x="82" y="24"/>
                  </a:lnTo>
                  <a:lnTo>
                    <a:pt x="84" y="27"/>
                  </a:lnTo>
                  <a:lnTo>
                    <a:pt x="84" y="27"/>
                  </a:lnTo>
                  <a:lnTo>
                    <a:pt x="86" y="27"/>
                  </a:lnTo>
                  <a:lnTo>
                    <a:pt x="87" y="25"/>
                  </a:lnTo>
                  <a:lnTo>
                    <a:pt x="88" y="25"/>
                  </a:lnTo>
                  <a:lnTo>
                    <a:pt x="88" y="27"/>
                  </a:lnTo>
                  <a:lnTo>
                    <a:pt x="88" y="27"/>
                  </a:lnTo>
                  <a:lnTo>
                    <a:pt x="88" y="29"/>
                  </a:lnTo>
                  <a:lnTo>
                    <a:pt x="87" y="29"/>
                  </a:lnTo>
                  <a:lnTo>
                    <a:pt x="85" y="30"/>
                  </a:lnTo>
                  <a:lnTo>
                    <a:pt x="84" y="30"/>
                  </a:lnTo>
                  <a:lnTo>
                    <a:pt x="84" y="30"/>
                  </a:lnTo>
                  <a:lnTo>
                    <a:pt x="84" y="31"/>
                  </a:lnTo>
                  <a:lnTo>
                    <a:pt x="84" y="31"/>
                  </a:lnTo>
                  <a:lnTo>
                    <a:pt x="80" y="32"/>
                  </a:lnTo>
                  <a:lnTo>
                    <a:pt x="77" y="31"/>
                  </a:lnTo>
                  <a:lnTo>
                    <a:pt x="72" y="31"/>
                  </a:lnTo>
                  <a:lnTo>
                    <a:pt x="68" y="31"/>
                  </a:lnTo>
                  <a:lnTo>
                    <a:pt x="68" y="31"/>
                  </a:lnTo>
                  <a:lnTo>
                    <a:pt x="67" y="27"/>
                  </a:lnTo>
                  <a:lnTo>
                    <a:pt x="68" y="22"/>
                  </a:lnTo>
                  <a:lnTo>
                    <a:pt x="68" y="22"/>
                  </a:lnTo>
                  <a:lnTo>
                    <a:pt x="67" y="21"/>
                  </a:lnTo>
                  <a:lnTo>
                    <a:pt x="65" y="20"/>
                  </a:lnTo>
                  <a:lnTo>
                    <a:pt x="60" y="18"/>
                  </a:lnTo>
                  <a:lnTo>
                    <a:pt x="56" y="20"/>
                  </a:lnTo>
                  <a:lnTo>
                    <a:pt x="52" y="21"/>
                  </a:lnTo>
                  <a:lnTo>
                    <a:pt x="52" y="21"/>
                  </a:lnTo>
                  <a:lnTo>
                    <a:pt x="51" y="21"/>
                  </a:lnTo>
                  <a:lnTo>
                    <a:pt x="51" y="22"/>
                  </a:lnTo>
                  <a:lnTo>
                    <a:pt x="51" y="25"/>
                  </a:lnTo>
                  <a:lnTo>
                    <a:pt x="51" y="25"/>
                  </a:lnTo>
                  <a:lnTo>
                    <a:pt x="50" y="25"/>
                  </a:lnTo>
                  <a:lnTo>
                    <a:pt x="47" y="25"/>
                  </a:lnTo>
                  <a:lnTo>
                    <a:pt x="47" y="25"/>
                  </a:lnTo>
                  <a:lnTo>
                    <a:pt x="46" y="28"/>
                  </a:lnTo>
                  <a:lnTo>
                    <a:pt x="46" y="29"/>
                  </a:lnTo>
                  <a:lnTo>
                    <a:pt x="44" y="29"/>
                  </a:lnTo>
                  <a:lnTo>
                    <a:pt x="44" y="29"/>
                  </a:lnTo>
                  <a:lnTo>
                    <a:pt x="45" y="30"/>
                  </a:lnTo>
                  <a:lnTo>
                    <a:pt x="46" y="30"/>
                  </a:lnTo>
                  <a:lnTo>
                    <a:pt x="46" y="30"/>
                  </a:lnTo>
                  <a:lnTo>
                    <a:pt x="45" y="31"/>
                  </a:lnTo>
                  <a:lnTo>
                    <a:pt x="44" y="31"/>
                  </a:lnTo>
                  <a:lnTo>
                    <a:pt x="41" y="31"/>
                  </a:lnTo>
                  <a:lnTo>
                    <a:pt x="41" y="31"/>
                  </a:lnTo>
                  <a:lnTo>
                    <a:pt x="40" y="36"/>
                  </a:lnTo>
                  <a:lnTo>
                    <a:pt x="41" y="41"/>
                  </a:lnTo>
                  <a:lnTo>
                    <a:pt x="41" y="41"/>
                  </a:lnTo>
                  <a:lnTo>
                    <a:pt x="36" y="42"/>
                  </a:lnTo>
                  <a:lnTo>
                    <a:pt x="30" y="42"/>
                  </a:lnTo>
                  <a:lnTo>
                    <a:pt x="26" y="41"/>
                  </a:lnTo>
                  <a:lnTo>
                    <a:pt x="24" y="39"/>
                  </a:lnTo>
                  <a:lnTo>
                    <a:pt x="22" y="37"/>
                  </a:lnTo>
                  <a:lnTo>
                    <a:pt x="20" y="35"/>
                  </a:lnTo>
                  <a:lnTo>
                    <a:pt x="20" y="35"/>
                  </a:lnTo>
                  <a:lnTo>
                    <a:pt x="24" y="34"/>
                  </a:lnTo>
                  <a:lnTo>
                    <a:pt x="25" y="31"/>
                  </a:lnTo>
                  <a:lnTo>
                    <a:pt x="25" y="31"/>
                  </a:lnTo>
                  <a:lnTo>
                    <a:pt x="27" y="32"/>
                  </a:lnTo>
                  <a:lnTo>
                    <a:pt x="29" y="32"/>
                  </a:lnTo>
                  <a:lnTo>
                    <a:pt x="30" y="32"/>
                  </a:lnTo>
                  <a:lnTo>
                    <a:pt x="32" y="31"/>
                  </a:lnTo>
                  <a:lnTo>
                    <a:pt x="32" y="31"/>
                  </a:lnTo>
                  <a:lnTo>
                    <a:pt x="30" y="30"/>
                  </a:lnTo>
                  <a:lnTo>
                    <a:pt x="29" y="29"/>
                  </a:lnTo>
                  <a:lnTo>
                    <a:pt x="30" y="29"/>
                  </a:lnTo>
                  <a:lnTo>
                    <a:pt x="30" y="29"/>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01"/>
            <p:cNvSpPr>
              <a:spLocks/>
            </p:cNvSpPr>
            <p:nvPr/>
          </p:nvSpPr>
          <p:spPr bwMode="auto">
            <a:xfrm>
              <a:off x="3227388" y="2144713"/>
              <a:ext cx="66675" cy="31750"/>
            </a:xfrm>
            <a:custGeom>
              <a:avLst/>
              <a:gdLst>
                <a:gd name="T0" fmla="*/ 42 w 42"/>
                <a:gd name="T1" fmla="*/ 1 h 20"/>
                <a:gd name="T2" fmla="*/ 42 w 42"/>
                <a:gd name="T3" fmla="*/ 6 h 20"/>
                <a:gd name="T4" fmla="*/ 41 w 42"/>
                <a:gd name="T5" fmla="*/ 6 h 20"/>
                <a:gd name="T6" fmla="*/ 39 w 42"/>
                <a:gd name="T7" fmla="*/ 6 h 20"/>
                <a:gd name="T8" fmla="*/ 40 w 42"/>
                <a:gd name="T9" fmla="*/ 10 h 20"/>
                <a:gd name="T10" fmla="*/ 39 w 42"/>
                <a:gd name="T11" fmla="*/ 10 h 20"/>
                <a:gd name="T12" fmla="*/ 35 w 42"/>
                <a:gd name="T13" fmla="*/ 12 h 20"/>
                <a:gd name="T14" fmla="*/ 34 w 42"/>
                <a:gd name="T15" fmla="*/ 14 h 20"/>
                <a:gd name="T16" fmla="*/ 33 w 42"/>
                <a:gd name="T17" fmla="*/ 12 h 20"/>
                <a:gd name="T18" fmla="*/ 29 w 42"/>
                <a:gd name="T19" fmla="*/ 9 h 20"/>
                <a:gd name="T20" fmla="*/ 28 w 42"/>
                <a:gd name="T21" fmla="*/ 9 h 20"/>
                <a:gd name="T22" fmla="*/ 26 w 42"/>
                <a:gd name="T23" fmla="*/ 12 h 20"/>
                <a:gd name="T24" fmla="*/ 25 w 42"/>
                <a:gd name="T25" fmla="*/ 13 h 20"/>
                <a:gd name="T26" fmla="*/ 21 w 42"/>
                <a:gd name="T27" fmla="*/ 15 h 20"/>
                <a:gd name="T28" fmla="*/ 19 w 42"/>
                <a:gd name="T29" fmla="*/ 19 h 20"/>
                <a:gd name="T30" fmla="*/ 14 w 42"/>
                <a:gd name="T31" fmla="*/ 20 h 20"/>
                <a:gd name="T32" fmla="*/ 1 w 42"/>
                <a:gd name="T33" fmla="*/ 19 h 20"/>
                <a:gd name="T34" fmla="*/ 0 w 42"/>
                <a:gd name="T35" fmla="*/ 15 h 20"/>
                <a:gd name="T36" fmla="*/ 0 w 42"/>
                <a:gd name="T37" fmla="*/ 13 h 20"/>
                <a:gd name="T38" fmla="*/ 3 w 42"/>
                <a:gd name="T39" fmla="*/ 14 h 20"/>
                <a:gd name="T40" fmla="*/ 6 w 42"/>
                <a:gd name="T41" fmla="*/ 14 h 20"/>
                <a:gd name="T42" fmla="*/ 10 w 42"/>
                <a:gd name="T43" fmla="*/ 12 h 20"/>
                <a:gd name="T44" fmla="*/ 13 w 42"/>
                <a:gd name="T45" fmla="*/ 9 h 20"/>
                <a:gd name="T46" fmla="*/ 14 w 42"/>
                <a:gd name="T47" fmla="*/ 7 h 20"/>
                <a:gd name="T48" fmla="*/ 15 w 42"/>
                <a:gd name="T49" fmla="*/ 6 h 20"/>
                <a:gd name="T50" fmla="*/ 17 w 42"/>
                <a:gd name="T51" fmla="*/ 7 h 20"/>
                <a:gd name="T52" fmla="*/ 18 w 42"/>
                <a:gd name="T53" fmla="*/ 6 h 20"/>
                <a:gd name="T54" fmla="*/ 20 w 42"/>
                <a:gd name="T55" fmla="*/ 4 h 20"/>
                <a:gd name="T56" fmla="*/ 22 w 42"/>
                <a:gd name="T57" fmla="*/ 4 h 20"/>
                <a:gd name="T58" fmla="*/ 25 w 42"/>
                <a:gd name="T59" fmla="*/ 1 h 20"/>
                <a:gd name="T60" fmla="*/ 32 w 42"/>
                <a:gd name="T61" fmla="*/ 1 h 20"/>
                <a:gd name="T62" fmla="*/ 37 w 42"/>
                <a:gd name="T63" fmla="*/ 0 h 20"/>
                <a:gd name="T64" fmla="*/ 42 w 42"/>
                <a:gd name="T65"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20">
                  <a:moveTo>
                    <a:pt x="42" y="1"/>
                  </a:moveTo>
                  <a:lnTo>
                    <a:pt x="42" y="1"/>
                  </a:lnTo>
                  <a:lnTo>
                    <a:pt x="42" y="3"/>
                  </a:lnTo>
                  <a:lnTo>
                    <a:pt x="42" y="6"/>
                  </a:lnTo>
                  <a:lnTo>
                    <a:pt x="42" y="6"/>
                  </a:lnTo>
                  <a:lnTo>
                    <a:pt x="41" y="6"/>
                  </a:lnTo>
                  <a:lnTo>
                    <a:pt x="39" y="6"/>
                  </a:lnTo>
                  <a:lnTo>
                    <a:pt x="39" y="6"/>
                  </a:lnTo>
                  <a:lnTo>
                    <a:pt x="40" y="8"/>
                  </a:lnTo>
                  <a:lnTo>
                    <a:pt x="40" y="10"/>
                  </a:lnTo>
                  <a:lnTo>
                    <a:pt x="39" y="10"/>
                  </a:lnTo>
                  <a:lnTo>
                    <a:pt x="39" y="10"/>
                  </a:lnTo>
                  <a:lnTo>
                    <a:pt x="37" y="10"/>
                  </a:lnTo>
                  <a:lnTo>
                    <a:pt x="35" y="12"/>
                  </a:lnTo>
                  <a:lnTo>
                    <a:pt x="34" y="14"/>
                  </a:lnTo>
                  <a:lnTo>
                    <a:pt x="34" y="14"/>
                  </a:lnTo>
                  <a:lnTo>
                    <a:pt x="33" y="13"/>
                  </a:lnTo>
                  <a:lnTo>
                    <a:pt x="33" y="12"/>
                  </a:lnTo>
                  <a:lnTo>
                    <a:pt x="32" y="9"/>
                  </a:lnTo>
                  <a:lnTo>
                    <a:pt x="29" y="9"/>
                  </a:lnTo>
                  <a:lnTo>
                    <a:pt x="29" y="9"/>
                  </a:lnTo>
                  <a:lnTo>
                    <a:pt x="28" y="9"/>
                  </a:lnTo>
                  <a:lnTo>
                    <a:pt x="27" y="10"/>
                  </a:lnTo>
                  <a:lnTo>
                    <a:pt x="26" y="12"/>
                  </a:lnTo>
                  <a:lnTo>
                    <a:pt x="25" y="13"/>
                  </a:lnTo>
                  <a:lnTo>
                    <a:pt x="25" y="13"/>
                  </a:lnTo>
                  <a:lnTo>
                    <a:pt x="24" y="14"/>
                  </a:lnTo>
                  <a:lnTo>
                    <a:pt x="21" y="15"/>
                  </a:lnTo>
                  <a:lnTo>
                    <a:pt x="19" y="16"/>
                  </a:lnTo>
                  <a:lnTo>
                    <a:pt x="19" y="19"/>
                  </a:lnTo>
                  <a:lnTo>
                    <a:pt x="19" y="19"/>
                  </a:lnTo>
                  <a:lnTo>
                    <a:pt x="14" y="20"/>
                  </a:lnTo>
                  <a:lnTo>
                    <a:pt x="11" y="20"/>
                  </a:lnTo>
                  <a:lnTo>
                    <a:pt x="1" y="19"/>
                  </a:lnTo>
                  <a:lnTo>
                    <a:pt x="1" y="19"/>
                  </a:lnTo>
                  <a:lnTo>
                    <a:pt x="0" y="15"/>
                  </a:lnTo>
                  <a:lnTo>
                    <a:pt x="0" y="14"/>
                  </a:lnTo>
                  <a:lnTo>
                    <a:pt x="0" y="13"/>
                  </a:lnTo>
                  <a:lnTo>
                    <a:pt x="0" y="13"/>
                  </a:lnTo>
                  <a:lnTo>
                    <a:pt x="3" y="14"/>
                  </a:lnTo>
                  <a:lnTo>
                    <a:pt x="6" y="14"/>
                  </a:lnTo>
                  <a:lnTo>
                    <a:pt x="6" y="14"/>
                  </a:lnTo>
                  <a:lnTo>
                    <a:pt x="8" y="13"/>
                  </a:lnTo>
                  <a:lnTo>
                    <a:pt x="10" y="12"/>
                  </a:lnTo>
                  <a:lnTo>
                    <a:pt x="11" y="10"/>
                  </a:lnTo>
                  <a:lnTo>
                    <a:pt x="13" y="9"/>
                  </a:lnTo>
                  <a:lnTo>
                    <a:pt x="13" y="9"/>
                  </a:lnTo>
                  <a:lnTo>
                    <a:pt x="14" y="7"/>
                  </a:lnTo>
                  <a:lnTo>
                    <a:pt x="15" y="6"/>
                  </a:lnTo>
                  <a:lnTo>
                    <a:pt x="15" y="6"/>
                  </a:lnTo>
                  <a:lnTo>
                    <a:pt x="15" y="6"/>
                  </a:lnTo>
                  <a:lnTo>
                    <a:pt x="17" y="7"/>
                  </a:lnTo>
                  <a:lnTo>
                    <a:pt x="18" y="7"/>
                  </a:lnTo>
                  <a:lnTo>
                    <a:pt x="18" y="6"/>
                  </a:lnTo>
                  <a:lnTo>
                    <a:pt x="20" y="4"/>
                  </a:lnTo>
                  <a:lnTo>
                    <a:pt x="20" y="4"/>
                  </a:lnTo>
                  <a:lnTo>
                    <a:pt x="22" y="4"/>
                  </a:lnTo>
                  <a:lnTo>
                    <a:pt x="22" y="4"/>
                  </a:lnTo>
                  <a:lnTo>
                    <a:pt x="25" y="1"/>
                  </a:lnTo>
                  <a:lnTo>
                    <a:pt x="25" y="1"/>
                  </a:lnTo>
                  <a:lnTo>
                    <a:pt x="28" y="1"/>
                  </a:lnTo>
                  <a:lnTo>
                    <a:pt x="32" y="1"/>
                  </a:lnTo>
                  <a:lnTo>
                    <a:pt x="32" y="1"/>
                  </a:lnTo>
                  <a:lnTo>
                    <a:pt x="37" y="0"/>
                  </a:lnTo>
                  <a:lnTo>
                    <a:pt x="39" y="0"/>
                  </a:lnTo>
                  <a:lnTo>
                    <a:pt x="42" y="1"/>
                  </a:lnTo>
                  <a:lnTo>
                    <a:pt x="42" y="1"/>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102"/>
            <p:cNvSpPr>
              <a:spLocks/>
            </p:cNvSpPr>
            <p:nvPr/>
          </p:nvSpPr>
          <p:spPr bwMode="auto">
            <a:xfrm>
              <a:off x="3416300" y="2159001"/>
              <a:ext cx="68263" cy="31750"/>
            </a:xfrm>
            <a:custGeom>
              <a:avLst/>
              <a:gdLst>
                <a:gd name="T0" fmla="*/ 38 w 43"/>
                <a:gd name="T1" fmla="*/ 0 h 20"/>
                <a:gd name="T2" fmla="*/ 39 w 43"/>
                <a:gd name="T3" fmla="*/ 8 h 20"/>
                <a:gd name="T4" fmla="*/ 43 w 43"/>
                <a:gd name="T5" fmla="*/ 14 h 20"/>
                <a:gd name="T6" fmla="*/ 42 w 43"/>
                <a:gd name="T7" fmla="*/ 13 h 20"/>
                <a:gd name="T8" fmla="*/ 41 w 43"/>
                <a:gd name="T9" fmla="*/ 13 h 20"/>
                <a:gd name="T10" fmla="*/ 41 w 43"/>
                <a:gd name="T11" fmla="*/ 15 h 20"/>
                <a:gd name="T12" fmla="*/ 41 w 43"/>
                <a:gd name="T13" fmla="*/ 18 h 20"/>
                <a:gd name="T14" fmla="*/ 34 w 43"/>
                <a:gd name="T15" fmla="*/ 19 h 20"/>
                <a:gd name="T16" fmla="*/ 34 w 43"/>
                <a:gd name="T17" fmla="*/ 20 h 20"/>
                <a:gd name="T18" fmla="*/ 32 w 43"/>
                <a:gd name="T19" fmla="*/ 20 h 20"/>
                <a:gd name="T20" fmla="*/ 28 w 43"/>
                <a:gd name="T21" fmla="*/ 20 h 20"/>
                <a:gd name="T22" fmla="*/ 28 w 43"/>
                <a:gd name="T23" fmla="*/ 14 h 20"/>
                <a:gd name="T24" fmla="*/ 24 w 43"/>
                <a:gd name="T25" fmla="*/ 15 h 20"/>
                <a:gd name="T26" fmla="*/ 16 w 43"/>
                <a:gd name="T27" fmla="*/ 13 h 20"/>
                <a:gd name="T28" fmla="*/ 11 w 43"/>
                <a:gd name="T29" fmla="*/ 13 h 20"/>
                <a:gd name="T30" fmla="*/ 7 w 43"/>
                <a:gd name="T31" fmla="*/ 8 h 20"/>
                <a:gd name="T32" fmla="*/ 0 w 43"/>
                <a:gd name="T33" fmla="*/ 5 h 20"/>
                <a:gd name="T34" fmla="*/ 0 w 43"/>
                <a:gd name="T35" fmla="*/ 4 h 20"/>
                <a:gd name="T36" fmla="*/ 1 w 43"/>
                <a:gd name="T37" fmla="*/ 1 h 20"/>
                <a:gd name="T38" fmla="*/ 3 w 43"/>
                <a:gd name="T39" fmla="*/ 3 h 20"/>
                <a:gd name="T40" fmla="*/ 4 w 43"/>
                <a:gd name="T41" fmla="*/ 4 h 20"/>
                <a:gd name="T42" fmla="*/ 11 w 43"/>
                <a:gd name="T43" fmla="*/ 6 h 20"/>
                <a:gd name="T44" fmla="*/ 14 w 43"/>
                <a:gd name="T45" fmla="*/ 6 h 20"/>
                <a:gd name="T46" fmla="*/ 15 w 43"/>
                <a:gd name="T47" fmla="*/ 6 h 20"/>
                <a:gd name="T48" fmla="*/ 16 w 43"/>
                <a:gd name="T49" fmla="*/ 10 h 20"/>
                <a:gd name="T50" fmla="*/ 16 w 43"/>
                <a:gd name="T51" fmla="*/ 10 h 20"/>
                <a:gd name="T52" fmla="*/ 17 w 43"/>
                <a:gd name="T53" fmla="*/ 7 h 20"/>
                <a:gd name="T54" fmla="*/ 18 w 43"/>
                <a:gd name="T55" fmla="*/ 4 h 20"/>
                <a:gd name="T56" fmla="*/ 20 w 43"/>
                <a:gd name="T57" fmla="*/ 3 h 20"/>
                <a:gd name="T58" fmla="*/ 22 w 43"/>
                <a:gd name="T59" fmla="*/ 6 h 20"/>
                <a:gd name="T60" fmla="*/ 25 w 43"/>
                <a:gd name="T61" fmla="*/ 5 h 20"/>
                <a:gd name="T62" fmla="*/ 32 w 43"/>
                <a:gd name="T63" fmla="*/ 0 h 20"/>
                <a:gd name="T64" fmla="*/ 38 w 43"/>
                <a:gd name="T6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 h="20">
                  <a:moveTo>
                    <a:pt x="38" y="0"/>
                  </a:moveTo>
                  <a:lnTo>
                    <a:pt x="38" y="0"/>
                  </a:lnTo>
                  <a:lnTo>
                    <a:pt x="38" y="5"/>
                  </a:lnTo>
                  <a:lnTo>
                    <a:pt x="39" y="8"/>
                  </a:lnTo>
                  <a:lnTo>
                    <a:pt x="42" y="11"/>
                  </a:lnTo>
                  <a:lnTo>
                    <a:pt x="43" y="14"/>
                  </a:lnTo>
                  <a:lnTo>
                    <a:pt x="43" y="14"/>
                  </a:lnTo>
                  <a:lnTo>
                    <a:pt x="42" y="13"/>
                  </a:lnTo>
                  <a:lnTo>
                    <a:pt x="41" y="13"/>
                  </a:lnTo>
                  <a:lnTo>
                    <a:pt x="41" y="13"/>
                  </a:lnTo>
                  <a:lnTo>
                    <a:pt x="41" y="13"/>
                  </a:lnTo>
                  <a:lnTo>
                    <a:pt x="41" y="15"/>
                  </a:lnTo>
                  <a:lnTo>
                    <a:pt x="41" y="18"/>
                  </a:lnTo>
                  <a:lnTo>
                    <a:pt x="41" y="18"/>
                  </a:lnTo>
                  <a:lnTo>
                    <a:pt x="37" y="19"/>
                  </a:lnTo>
                  <a:lnTo>
                    <a:pt x="34" y="19"/>
                  </a:lnTo>
                  <a:lnTo>
                    <a:pt x="34" y="19"/>
                  </a:lnTo>
                  <a:lnTo>
                    <a:pt x="34" y="20"/>
                  </a:lnTo>
                  <a:lnTo>
                    <a:pt x="32" y="20"/>
                  </a:lnTo>
                  <a:lnTo>
                    <a:pt x="32" y="20"/>
                  </a:lnTo>
                  <a:lnTo>
                    <a:pt x="28" y="20"/>
                  </a:lnTo>
                  <a:lnTo>
                    <a:pt x="28" y="20"/>
                  </a:lnTo>
                  <a:lnTo>
                    <a:pt x="27" y="18"/>
                  </a:lnTo>
                  <a:lnTo>
                    <a:pt x="28" y="14"/>
                  </a:lnTo>
                  <a:lnTo>
                    <a:pt x="28" y="14"/>
                  </a:lnTo>
                  <a:lnTo>
                    <a:pt x="24" y="15"/>
                  </a:lnTo>
                  <a:lnTo>
                    <a:pt x="21" y="14"/>
                  </a:lnTo>
                  <a:lnTo>
                    <a:pt x="16" y="13"/>
                  </a:lnTo>
                  <a:lnTo>
                    <a:pt x="11" y="13"/>
                  </a:lnTo>
                  <a:lnTo>
                    <a:pt x="11" y="13"/>
                  </a:lnTo>
                  <a:lnTo>
                    <a:pt x="10" y="10"/>
                  </a:lnTo>
                  <a:lnTo>
                    <a:pt x="7" y="8"/>
                  </a:lnTo>
                  <a:lnTo>
                    <a:pt x="3" y="7"/>
                  </a:lnTo>
                  <a:lnTo>
                    <a:pt x="0" y="5"/>
                  </a:lnTo>
                  <a:lnTo>
                    <a:pt x="0" y="5"/>
                  </a:lnTo>
                  <a:lnTo>
                    <a:pt x="0" y="4"/>
                  </a:lnTo>
                  <a:lnTo>
                    <a:pt x="1" y="1"/>
                  </a:lnTo>
                  <a:lnTo>
                    <a:pt x="1" y="1"/>
                  </a:lnTo>
                  <a:lnTo>
                    <a:pt x="2" y="1"/>
                  </a:lnTo>
                  <a:lnTo>
                    <a:pt x="3" y="3"/>
                  </a:lnTo>
                  <a:lnTo>
                    <a:pt x="4" y="4"/>
                  </a:lnTo>
                  <a:lnTo>
                    <a:pt x="4" y="4"/>
                  </a:lnTo>
                  <a:lnTo>
                    <a:pt x="8" y="5"/>
                  </a:lnTo>
                  <a:lnTo>
                    <a:pt x="11" y="6"/>
                  </a:lnTo>
                  <a:lnTo>
                    <a:pt x="11" y="6"/>
                  </a:lnTo>
                  <a:lnTo>
                    <a:pt x="14" y="6"/>
                  </a:lnTo>
                  <a:lnTo>
                    <a:pt x="15" y="6"/>
                  </a:lnTo>
                  <a:lnTo>
                    <a:pt x="15" y="6"/>
                  </a:lnTo>
                  <a:lnTo>
                    <a:pt x="15" y="8"/>
                  </a:lnTo>
                  <a:lnTo>
                    <a:pt x="16" y="10"/>
                  </a:lnTo>
                  <a:lnTo>
                    <a:pt x="16" y="10"/>
                  </a:lnTo>
                  <a:lnTo>
                    <a:pt x="16" y="10"/>
                  </a:lnTo>
                  <a:lnTo>
                    <a:pt x="18" y="8"/>
                  </a:lnTo>
                  <a:lnTo>
                    <a:pt x="17" y="7"/>
                  </a:lnTo>
                  <a:lnTo>
                    <a:pt x="17" y="5"/>
                  </a:lnTo>
                  <a:lnTo>
                    <a:pt x="18" y="4"/>
                  </a:lnTo>
                  <a:lnTo>
                    <a:pt x="18" y="4"/>
                  </a:lnTo>
                  <a:lnTo>
                    <a:pt x="20" y="3"/>
                  </a:lnTo>
                  <a:lnTo>
                    <a:pt x="21" y="4"/>
                  </a:lnTo>
                  <a:lnTo>
                    <a:pt x="22" y="6"/>
                  </a:lnTo>
                  <a:lnTo>
                    <a:pt x="22" y="6"/>
                  </a:lnTo>
                  <a:lnTo>
                    <a:pt x="25" y="5"/>
                  </a:lnTo>
                  <a:lnTo>
                    <a:pt x="29" y="3"/>
                  </a:lnTo>
                  <a:lnTo>
                    <a:pt x="32" y="0"/>
                  </a:lnTo>
                  <a:lnTo>
                    <a:pt x="36" y="0"/>
                  </a:lnTo>
                  <a:lnTo>
                    <a:pt x="38" y="0"/>
                  </a:lnTo>
                  <a:lnTo>
                    <a:pt x="38"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3"/>
            <p:cNvSpPr>
              <a:spLocks/>
            </p:cNvSpPr>
            <p:nvPr/>
          </p:nvSpPr>
          <p:spPr bwMode="auto">
            <a:xfrm>
              <a:off x="3281363" y="2159001"/>
              <a:ext cx="123825" cy="44450"/>
            </a:xfrm>
            <a:custGeom>
              <a:avLst/>
              <a:gdLst>
                <a:gd name="T0" fmla="*/ 35 w 78"/>
                <a:gd name="T1" fmla="*/ 12 h 28"/>
                <a:gd name="T2" fmla="*/ 47 w 78"/>
                <a:gd name="T3" fmla="*/ 14 h 28"/>
                <a:gd name="T4" fmla="*/ 51 w 78"/>
                <a:gd name="T5" fmla="*/ 15 h 28"/>
                <a:gd name="T6" fmla="*/ 48 w 78"/>
                <a:gd name="T7" fmla="*/ 10 h 28"/>
                <a:gd name="T8" fmla="*/ 51 w 78"/>
                <a:gd name="T9" fmla="*/ 8 h 28"/>
                <a:gd name="T10" fmla="*/ 48 w 78"/>
                <a:gd name="T11" fmla="*/ 5 h 28"/>
                <a:gd name="T12" fmla="*/ 46 w 78"/>
                <a:gd name="T13" fmla="*/ 1 h 28"/>
                <a:gd name="T14" fmla="*/ 52 w 78"/>
                <a:gd name="T15" fmla="*/ 1 h 28"/>
                <a:gd name="T16" fmla="*/ 58 w 78"/>
                <a:gd name="T17" fmla="*/ 0 h 28"/>
                <a:gd name="T18" fmla="*/ 61 w 78"/>
                <a:gd name="T19" fmla="*/ 4 h 28"/>
                <a:gd name="T20" fmla="*/ 61 w 78"/>
                <a:gd name="T21" fmla="*/ 6 h 28"/>
                <a:gd name="T22" fmla="*/ 67 w 78"/>
                <a:gd name="T23" fmla="*/ 11 h 28"/>
                <a:gd name="T24" fmla="*/ 69 w 78"/>
                <a:gd name="T25" fmla="*/ 8 h 28"/>
                <a:gd name="T26" fmla="*/ 74 w 78"/>
                <a:gd name="T27" fmla="*/ 10 h 28"/>
                <a:gd name="T28" fmla="*/ 78 w 78"/>
                <a:gd name="T29" fmla="*/ 13 h 28"/>
                <a:gd name="T30" fmla="*/ 78 w 78"/>
                <a:gd name="T31" fmla="*/ 15 h 28"/>
                <a:gd name="T32" fmla="*/ 76 w 78"/>
                <a:gd name="T33" fmla="*/ 20 h 28"/>
                <a:gd name="T34" fmla="*/ 72 w 78"/>
                <a:gd name="T35" fmla="*/ 20 h 28"/>
                <a:gd name="T36" fmla="*/ 67 w 78"/>
                <a:gd name="T37" fmla="*/ 22 h 28"/>
                <a:gd name="T38" fmla="*/ 61 w 78"/>
                <a:gd name="T39" fmla="*/ 20 h 28"/>
                <a:gd name="T40" fmla="*/ 46 w 78"/>
                <a:gd name="T41" fmla="*/ 24 h 28"/>
                <a:gd name="T42" fmla="*/ 44 w 78"/>
                <a:gd name="T43" fmla="*/ 24 h 28"/>
                <a:gd name="T44" fmla="*/ 39 w 78"/>
                <a:gd name="T45" fmla="*/ 26 h 28"/>
                <a:gd name="T46" fmla="*/ 22 w 78"/>
                <a:gd name="T47" fmla="*/ 28 h 28"/>
                <a:gd name="T48" fmla="*/ 28 w 78"/>
                <a:gd name="T49" fmla="*/ 24 h 28"/>
                <a:gd name="T50" fmla="*/ 37 w 78"/>
                <a:gd name="T51" fmla="*/ 20 h 28"/>
                <a:gd name="T52" fmla="*/ 29 w 78"/>
                <a:gd name="T53" fmla="*/ 20 h 28"/>
                <a:gd name="T54" fmla="*/ 22 w 78"/>
                <a:gd name="T55" fmla="*/ 18 h 28"/>
                <a:gd name="T56" fmla="*/ 19 w 78"/>
                <a:gd name="T57" fmla="*/ 19 h 28"/>
                <a:gd name="T58" fmla="*/ 17 w 78"/>
                <a:gd name="T59" fmla="*/ 20 h 28"/>
                <a:gd name="T60" fmla="*/ 12 w 78"/>
                <a:gd name="T61" fmla="*/ 19 h 28"/>
                <a:gd name="T62" fmla="*/ 0 w 78"/>
                <a:gd name="T63" fmla="*/ 18 h 28"/>
                <a:gd name="T64" fmla="*/ 1 w 78"/>
                <a:gd name="T65" fmla="*/ 15 h 28"/>
                <a:gd name="T66" fmla="*/ 5 w 78"/>
                <a:gd name="T67" fmla="*/ 10 h 28"/>
                <a:gd name="T68" fmla="*/ 8 w 78"/>
                <a:gd name="T69" fmla="*/ 10 h 28"/>
                <a:gd name="T70" fmla="*/ 12 w 78"/>
                <a:gd name="T71" fmla="*/ 8 h 28"/>
                <a:gd name="T72" fmla="*/ 8 w 78"/>
                <a:gd name="T73" fmla="*/ 6 h 28"/>
                <a:gd name="T74" fmla="*/ 13 w 78"/>
                <a:gd name="T75" fmla="*/ 5 h 28"/>
                <a:gd name="T76" fmla="*/ 18 w 78"/>
                <a:gd name="T77" fmla="*/ 4 h 28"/>
                <a:gd name="T78" fmla="*/ 26 w 78"/>
                <a:gd name="T79" fmla="*/ 5 h 28"/>
                <a:gd name="T80" fmla="*/ 27 w 78"/>
                <a:gd name="T81" fmla="*/ 8 h 28"/>
                <a:gd name="T82" fmla="*/ 31 w 78"/>
                <a:gd name="T83" fmla="*/ 8 h 28"/>
                <a:gd name="T84" fmla="*/ 29 w 78"/>
                <a:gd name="T85" fmla="*/ 11 h 28"/>
                <a:gd name="T86" fmla="*/ 31 w 78"/>
                <a:gd name="T87" fmla="*/ 13 h 28"/>
                <a:gd name="T88" fmla="*/ 35 w 78"/>
                <a:gd name="T89"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 h="28">
                  <a:moveTo>
                    <a:pt x="35" y="10"/>
                  </a:moveTo>
                  <a:lnTo>
                    <a:pt x="35" y="10"/>
                  </a:lnTo>
                  <a:lnTo>
                    <a:pt x="35" y="12"/>
                  </a:lnTo>
                  <a:lnTo>
                    <a:pt x="37" y="12"/>
                  </a:lnTo>
                  <a:lnTo>
                    <a:pt x="41" y="13"/>
                  </a:lnTo>
                  <a:lnTo>
                    <a:pt x="47" y="14"/>
                  </a:lnTo>
                  <a:lnTo>
                    <a:pt x="49" y="15"/>
                  </a:lnTo>
                  <a:lnTo>
                    <a:pt x="51" y="15"/>
                  </a:lnTo>
                  <a:lnTo>
                    <a:pt x="51" y="15"/>
                  </a:lnTo>
                  <a:lnTo>
                    <a:pt x="52" y="14"/>
                  </a:lnTo>
                  <a:lnTo>
                    <a:pt x="51" y="12"/>
                  </a:lnTo>
                  <a:lnTo>
                    <a:pt x="48" y="10"/>
                  </a:lnTo>
                  <a:lnTo>
                    <a:pt x="47" y="8"/>
                  </a:lnTo>
                  <a:lnTo>
                    <a:pt x="51" y="8"/>
                  </a:lnTo>
                  <a:lnTo>
                    <a:pt x="51" y="8"/>
                  </a:lnTo>
                  <a:lnTo>
                    <a:pt x="52" y="6"/>
                  </a:lnTo>
                  <a:lnTo>
                    <a:pt x="51" y="5"/>
                  </a:lnTo>
                  <a:lnTo>
                    <a:pt x="48" y="5"/>
                  </a:lnTo>
                  <a:lnTo>
                    <a:pt x="46" y="5"/>
                  </a:lnTo>
                  <a:lnTo>
                    <a:pt x="46" y="4"/>
                  </a:lnTo>
                  <a:lnTo>
                    <a:pt x="46" y="1"/>
                  </a:lnTo>
                  <a:lnTo>
                    <a:pt x="46" y="1"/>
                  </a:lnTo>
                  <a:lnTo>
                    <a:pt x="49" y="1"/>
                  </a:lnTo>
                  <a:lnTo>
                    <a:pt x="52" y="1"/>
                  </a:lnTo>
                  <a:lnTo>
                    <a:pt x="54" y="0"/>
                  </a:lnTo>
                  <a:lnTo>
                    <a:pt x="58" y="0"/>
                  </a:lnTo>
                  <a:lnTo>
                    <a:pt x="58" y="0"/>
                  </a:lnTo>
                  <a:lnTo>
                    <a:pt x="58" y="3"/>
                  </a:lnTo>
                  <a:lnTo>
                    <a:pt x="58" y="3"/>
                  </a:lnTo>
                  <a:lnTo>
                    <a:pt x="61" y="4"/>
                  </a:lnTo>
                  <a:lnTo>
                    <a:pt x="61" y="4"/>
                  </a:lnTo>
                  <a:lnTo>
                    <a:pt x="60" y="5"/>
                  </a:lnTo>
                  <a:lnTo>
                    <a:pt x="61" y="6"/>
                  </a:lnTo>
                  <a:lnTo>
                    <a:pt x="61" y="6"/>
                  </a:lnTo>
                  <a:lnTo>
                    <a:pt x="63" y="8"/>
                  </a:lnTo>
                  <a:lnTo>
                    <a:pt x="67" y="11"/>
                  </a:lnTo>
                  <a:lnTo>
                    <a:pt x="67" y="11"/>
                  </a:lnTo>
                  <a:lnTo>
                    <a:pt x="68" y="10"/>
                  </a:lnTo>
                  <a:lnTo>
                    <a:pt x="69" y="8"/>
                  </a:lnTo>
                  <a:lnTo>
                    <a:pt x="72" y="8"/>
                  </a:lnTo>
                  <a:lnTo>
                    <a:pt x="72" y="8"/>
                  </a:lnTo>
                  <a:lnTo>
                    <a:pt x="74" y="10"/>
                  </a:lnTo>
                  <a:lnTo>
                    <a:pt x="76" y="11"/>
                  </a:lnTo>
                  <a:lnTo>
                    <a:pt x="76" y="11"/>
                  </a:lnTo>
                  <a:lnTo>
                    <a:pt x="78" y="13"/>
                  </a:lnTo>
                  <a:lnTo>
                    <a:pt x="78" y="14"/>
                  </a:lnTo>
                  <a:lnTo>
                    <a:pt x="78" y="14"/>
                  </a:lnTo>
                  <a:lnTo>
                    <a:pt x="78" y="15"/>
                  </a:lnTo>
                  <a:lnTo>
                    <a:pt x="78" y="17"/>
                  </a:lnTo>
                  <a:lnTo>
                    <a:pt x="78" y="18"/>
                  </a:lnTo>
                  <a:lnTo>
                    <a:pt x="76" y="20"/>
                  </a:lnTo>
                  <a:lnTo>
                    <a:pt x="76" y="20"/>
                  </a:lnTo>
                  <a:lnTo>
                    <a:pt x="74" y="19"/>
                  </a:lnTo>
                  <a:lnTo>
                    <a:pt x="72" y="20"/>
                  </a:lnTo>
                  <a:lnTo>
                    <a:pt x="69" y="21"/>
                  </a:lnTo>
                  <a:lnTo>
                    <a:pt x="67" y="22"/>
                  </a:lnTo>
                  <a:lnTo>
                    <a:pt x="67" y="22"/>
                  </a:lnTo>
                  <a:lnTo>
                    <a:pt x="63" y="21"/>
                  </a:lnTo>
                  <a:lnTo>
                    <a:pt x="61" y="20"/>
                  </a:lnTo>
                  <a:lnTo>
                    <a:pt x="61" y="20"/>
                  </a:lnTo>
                  <a:lnTo>
                    <a:pt x="53" y="21"/>
                  </a:lnTo>
                  <a:lnTo>
                    <a:pt x="46" y="24"/>
                  </a:lnTo>
                  <a:lnTo>
                    <a:pt x="46" y="24"/>
                  </a:lnTo>
                  <a:lnTo>
                    <a:pt x="45" y="24"/>
                  </a:lnTo>
                  <a:lnTo>
                    <a:pt x="44" y="24"/>
                  </a:lnTo>
                  <a:lnTo>
                    <a:pt x="44" y="24"/>
                  </a:lnTo>
                  <a:lnTo>
                    <a:pt x="41" y="25"/>
                  </a:lnTo>
                  <a:lnTo>
                    <a:pt x="39" y="26"/>
                  </a:lnTo>
                  <a:lnTo>
                    <a:pt x="39" y="26"/>
                  </a:lnTo>
                  <a:lnTo>
                    <a:pt x="32" y="27"/>
                  </a:lnTo>
                  <a:lnTo>
                    <a:pt x="22" y="28"/>
                  </a:lnTo>
                  <a:lnTo>
                    <a:pt x="22" y="28"/>
                  </a:lnTo>
                  <a:lnTo>
                    <a:pt x="24" y="27"/>
                  </a:lnTo>
                  <a:lnTo>
                    <a:pt x="25" y="26"/>
                  </a:lnTo>
                  <a:lnTo>
                    <a:pt x="28" y="24"/>
                  </a:lnTo>
                  <a:lnTo>
                    <a:pt x="37" y="24"/>
                  </a:lnTo>
                  <a:lnTo>
                    <a:pt x="37" y="24"/>
                  </a:lnTo>
                  <a:lnTo>
                    <a:pt x="37" y="20"/>
                  </a:lnTo>
                  <a:lnTo>
                    <a:pt x="34" y="20"/>
                  </a:lnTo>
                  <a:lnTo>
                    <a:pt x="32" y="20"/>
                  </a:lnTo>
                  <a:lnTo>
                    <a:pt x="29" y="20"/>
                  </a:lnTo>
                  <a:lnTo>
                    <a:pt x="29" y="20"/>
                  </a:lnTo>
                  <a:lnTo>
                    <a:pt x="26" y="20"/>
                  </a:lnTo>
                  <a:lnTo>
                    <a:pt x="22" y="18"/>
                  </a:lnTo>
                  <a:lnTo>
                    <a:pt x="22" y="18"/>
                  </a:lnTo>
                  <a:lnTo>
                    <a:pt x="21" y="18"/>
                  </a:lnTo>
                  <a:lnTo>
                    <a:pt x="19" y="19"/>
                  </a:lnTo>
                  <a:lnTo>
                    <a:pt x="18" y="20"/>
                  </a:lnTo>
                  <a:lnTo>
                    <a:pt x="17" y="20"/>
                  </a:lnTo>
                  <a:lnTo>
                    <a:pt x="17" y="20"/>
                  </a:lnTo>
                  <a:lnTo>
                    <a:pt x="14" y="20"/>
                  </a:lnTo>
                  <a:lnTo>
                    <a:pt x="12" y="19"/>
                  </a:lnTo>
                  <a:lnTo>
                    <a:pt x="12" y="19"/>
                  </a:lnTo>
                  <a:lnTo>
                    <a:pt x="6" y="19"/>
                  </a:lnTo>
                  <a:lnTo>
                    <a:pt x="3" y="19"/>
                  </a:lnTo>
                  <a:lnTo>
                    <a:pt x="0" y="18"/>
                  </a:lnTo>
                  <a:lnTo>
                    <a:pt x="0" y="18"/>
                  </a:lnTo>
                  <a:lnTo>
                    <a:pt x="1" y="17"/>
                  </a:lnTo>
                  <a:lnTo>
                    <a:pt x="1" y="15"/>
                  </a:lnTo>
                  <a:lnTo>
                    <a:pt x="4" y="14"/>
                  </a:lnTo>
                  <a:lnTo>
                    <a:pt x="4" y="14"/>
                  </a:lnTo>
                  <a:lnTo>
                    <a:pt x="5" y="10"/>
                  </a:lnTo>
                  <a:lnTo>
                    <a:pt x="5" y="10"/>
                  </a:lnTo>
                  <a:lnTo>
                    <a:pt x="7" y="10"/>
                  </a:lnTo>
                  <a:lnTo>
                    <a:pt x="8" y="10"/>
                  </a:lnTo>
                  <a:lnTo>
                    <a:pt x="11" y="8"/>
                  </a:lnTo>
                  <a:lnTo>
                    <a:pt x="12" y="8"/>
                  </a:lnTo>
                  <a:lnTo>
                    <a:pt x="12" y="8"/>
                  </a:lnTo>
                  <a:lnTo>
                    <a:pt x="11" y="7"/>
                  </a:lnTo>
                  <a:lnTo>
                    <a:pt x="10" y="6"/>
                  </a:lnTo>
                  <a:lnTo>
                    <a:pt x="8" y="6"/>
                  </a:lnTo>
                  <a:lnTo>
                    <a:pt x="10" y="5"/>
                  </a:lnTo>
                  <a:lnTo>
                    <a:pt x="10" y="5"/>
                  </a:lnTo>
                  <a:lnTo>
                    <a:pt x="13" y="5"/>
                  </a:lnTo>
                  <a:lnTo>
                    <a:pt x="13" y="5"/>
                  </a:lnTo>
                  <a:lnTo>
                    <a:pt x="15" y="4"/>
                  </a:lnTo>
                  <a:lnTo>
                    <a:pt x="18" y="4"/>
                  </a:lnTo>
                  <a:lnTo>
                    <a:pt x="18" y="4"/>
                  </a:lnTo>
                  <a:lnTo>
                    <a:pt x="22" y="4"/>
                  </a:lnTo>
                  <a:lnTo>
                    <a:pt x="26" y="5"/>
                  </a:lnTo>
                  <a:lnTo>
                    <a:pt x="26" y="5"/>
                  </a:lnTo>
                  <a:lnTo>
                    <a:pt x="26" y="6"/>
                  </a:lnTo>
                  <a:lnTo>
                    <a:pt x="27" y="8"/>
                  </a:lnTo>
                  <a:lnTo>
                    <a:pt x="27" y="8"/>
                  </a:lnTo>
                  <a:lnTo>
                    <a:pt x="29" y="8"/>
                  </a:lnTo>
                  <a:lnTo>
                    <a:pt x="31" y="8"/>
                  </a:lnTo>
                  <a:lnTo>
                    <a:pt x="31" y="8"/>
                  </a:lnTo>
                  <a:lnTo>
                    <a:pt x="31" y="10"/>
                  </a:lnTo>
                  <a:lnTo>
                    <a:pt x="29" y="11"/>
                  </a:lnTo>
                  <a:lnTo>
                    <a:pt x="29" y="13"/>
                  </a:lnTo>
                  <a:lnTo>
                    <a:pt x="31" y="13"/>
                  </a:lnTo>
                  <a:lnTo>
                    <a:pt x="31" y="13"/>
                  </a:lnTo>
                  <a:lnTo>
                    <a:pt x="32" y="11"/>
                  </a:lnTo>
                  <a:lnTo>
                    <a:pt x="33" y="10"/>
                  </a:lnTo>
                  <a:lnTo>
                    <a:pt x="35" y="10"/>
                  </a:lnTo>
                  <a:lnTo>
                    <a:pt x="35" y="1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04"/>
            <p:cNvSpPr>
              <a:spLocks/>
            </p:cNvSpPr>
            <p:nvPr/>
          </p:nvSpPr>
          <p:spPr bwMode="auto">
            <a:xfrm>
              <a:off x="3197225" y="2205038"/>
              <a:ext cx="96838" cy="61913"/>
            </a:xfrm>
            <a:custGeom>
              <a:avLst/>
              <a:gdLst>
                <a:gd name="T0" fmla="*/ 7 w 61"/>
                <a:gd name="T1" fmla="*/ 2 h 39"/>
                <a:gd name="T2" fmla="*/ 29 w 61"/>
                <a:gd name="T3" fmla="*/ 2 h 39"/>
                <a:gd name="T4" fmla="*/ 34 w 61"/>
                <a:gd name="T5" fmla="*/ 3 h 39"/>
                <a:gd name="T6" fmla="*/ 38 w 61"/>
                <a:gd name="T7" fmla="*/ 3 h 39"/>
                <a:gd name="T8" fmla="*/ 41 w 61"/>
                <a:gd name="T9" fmla="*/ 4 h 39"/>
                <a:gd name="T10" fmla="*/ 44 w 61"/>
                <a:gd name="T11" fmla="*/ 4 h 39"/>
                <a:gd name="T12" fmla="*/ 45 w 61"/>
                <a:gd name="T13" fmla="*/ 5 h 39"/>
                <a:gd name="T14" fmla="*/ 47 w 61"/>
                <a:gd name="T15" fmla="*/ 4 h 39"/>
                <a:gd name="T16" fmla="*/ 51 w 61"/>
                <a:gd name="T17" fmla="*/ 4 h 39"/>
                <a:gd name="T18" fmla="*/ 52 w 61"/>
                <a:gd name="T19" fmla="*/ 6 h 39"/>
                <a:gd name="T20" fmla="*/ 58 w 61"/>
                <a:gd name="T21" fmla="*/ 8 h 39"/>
                <a:gd name="T22" fmla="*/ 61 w 61"/>
                <a:gd name="T23" fmla="*/ 11 h 39"/>
                <a:gd name="T24" fmla="*/ 61 w 61"/>
                <a:gd name="T25" fmla="*/ 12 h 39"/>
                <a:gd name="T26" fmla="*/ 47 w 61"/>
                <a:gd name="T27" fmla="*/ 16 h 39"/>
                <a:gd name="T28" fmla="*/ 46 w 61"/>
                <a:gd name="T29" fmla="*/ 16 h 39"/>
                <a:gd name="T30" fmla="*/ 46 w 61"/>
                <a:gd name="T31" fmla="*/ 18 h 39"/>
                <a:gd name="T32" fmla="*/ 44 w 61"/>
                <a:gd name="T33" fmla="*/ 18 h 39"/>
                <a:gd name="T34" fmla="*/ 43 w 61"/>
                <a:gd name="T35" fmla="*/ 17 h 39"/>
                <a:gd name="T36" fmla="*/ 41 w 61"/>
                <a:gd name="T37" fmla="*/ 18 h 39"/>
                <a:gd name="T38" fmla="*/ 41 w 61"/>
                <a:gd name="T39" fmla="*/ 18 h 39"/>
                <a:gd name="T40" fmla="*/ 43 w 61"/>
                <a:gd name="T41" fmla="*/ 20 h 39"/>
                <a:gd name="T42" fmla="*/ 41 w 61"/>
                <a:gd name="T43" fmla="*/ 20 h 39"/>
                <a:gd name="T44" fmla="*/ 39 w 61"/>
                <a:gd name="T45" fmla="*/ 22 h 39"/>
                <a:gd name="T46" fmla="*/ 39 w 61"/>
                <a:gd name="T47" fmla="*/ 23 h 39"/>
                <a:gd name="T48" fmla="*/ 39 w 61"/>
                <a:gd name="T49" fmla="*/ 25 h 39"/>
                <a:gd name="T50" fmla="*/ 37 w 61"/>
                <a:gd name="T51" fmla="*/ 25 h 39"/>
                <a:gd name="T52" fmla="*/ 36 w 61"/>
                <a:gd name="T53" fmla="*/ 26 h 39"/>
                <a:gd name="T54" fmla="*/ 33 w 61"/>
                <a:gd name="T55" fmla="*/ 27 h 39"/>
                <a:gd name="T56" fmla="*/ 33 w 61"/>
                <a:gd name="T57" fmla="*/ 35 h 39"/>
                <a:gd name="T58" fmla="*/ 29 w 61"/>
                <a:gd name="T59" fmla="*/ 36 h 39"/>
                <a:gd name="T60" fmla="*/ 22 w 61"/>
                <a:gd name="T61" fmla="*/ 39 h 39"/>
                <a:gd name="T62" fmla="*/ 15 w 61"/>
                <a:gd name="T63" fmla="*/ 39 h 39"/>
                <a:gd name="T64" fmla="*/ 15 w 61"/>
                <a:gd name="T65" fmla="*/ 36 h 39"/>
                <a:gd name="T66" fmla="*/ 12 w 61"/>
                <a:gd name="T67" fmla="*/ 32 h 39"/>
                <a:gd name="T68" fmla="*/ 5 w 61"/>
                <a:gd name="T69" fmla="*/ 31 h 39"/>
                <a:gd name="T70" fmla="*/ 0 w 61"/>
                <a:gd name="T71" fmla="*/ 30 h 39"/>
                <a:gd name="T72" fmla="*/ 3 w 61"/>
                <a:gd name="T73" fmla="*/ 27 h 39"/>
                <a:gd name="T74" fmla="*/ 5 w 61"/>
                <a:gd name="T75" fmla="*/ 26 h 39"/>
                <a:gd name="T76" fmla="*/ 4 w 61"/>
                <a:gd name="T77" fmla="*/ 23 h 39"/>
                <a:gd name="T78" fmla="*/ 6 w 61"/>
                <a:gd name="T79" fmla="*/ 23 h 39"/>
                <a:gd name="T80" fmla="*/ 5 w 61"/>
                <a:gd name="T81" fmla="*/ 20 h 39"/>
                <a:gd name="T82" fmla="*/ 5 w 61"/>
                <a:gd name="T83" fmla="*/ 17 h 39"/>
                <a:gd name="T84" fmla="*/ 7 w 61"/>
                <a:gd name="T85" fmla="*/ 18 h 39"/>
                <a:gd name="T86" fmla="*/ 7 w 61"/>
                <a:gd name="T87" fmla="*/ 16 h 39"/>
                <a:gd name="T88" fmla="*/ 10 w 61"/>
                <a:gd name="T89" fmla="*/ 13 h 39"/>
                <a:gd name="T90" fmla="*/ 11 w 61"/>
                <a:gd name="T91" fmla="*/ 9 h 39"/>
                <a:gd name="T92" fmla="*/ 11 w 61"/>
                <a:gd name="T93" fmla="*/ 6 h 39"/>
                <a:gd name="T94" fmla="*/ 7 w 61"/>
                <a:gd name="T95" fmla="*/ 4 h 39"/>
                <a:gd name="T96" fmla="*/ 7 w 61"/>
                <a:gd name="T9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1" h="39">
                  <a:moveTo>
                    <a:pt x="7" y="2"/>
                  </a:moveTo>
                  <a:lnTo>
                    <a:pt x="7" y="2"/>
                  </a:lnTo>
                  <a:lnTo>
                    <a:pt x="23" y="0"/>
                  </a:lnTo>
                  <a:lnTo>
                    <a:pt x="29" y="2"/>
                  </a:lnTo>
                  <a:lnTo>
                    <a:pt x="34" y="3"/>
                  </a:lnTo>
                  <a:lnTo>
                    <a:pt x="34" y="3"/>
                  </a:lnTo>
                  <a:lnTo>
                    <a:pt x="38" y="3"/>
                  </a:lnTo>
                  <a:lnTo>
                    <a:pt x="38" y="3"/>
                  </a:lnTo>
                  <a:lnTo>
                    <a:pt x="39" y="4"/>
                  </a:lnTo>
                  <a:lnTo>
                    <a:pt x="41" y="4"/>
                  </a:lnTo>
                  <a:lnTo>
                    <a:pt x="43" y="4"/>
                  </a:lnTo>
                  <a:lnTo>
                    <a:pt x="44" y="4"/>
                  </a:lnTo>
                  <a:lnTo>
                    <a:pt x="44" y="4"/>
                  </a:lnTo>
                  <a:lnTo>
                    <a:pt x="45" y="5"/>
                  </a:lnTo>
                  <a:lnTo>
                    <a:pt x="46" y="5"/>
                  </a:lnTo>
                  <a:lnTo>
                    <a:pt x="47" y="4"/>
                  </a:lnTo>
                  <a:lnTo>
                    <a:pt x="51" y="4"/>
                  </a:lnTo>
                  <a:lnTo>
                    <a:pt x="51" y="4"/>
                  </a:lnTo>
                  <a:lnTo>
                    <a:pt x="51" y="5"/>
                  </a:lnTo>
                  <a:lnTo>
                    <a:pt x="52" y="6"/>
                  </a:lnTo>
                  <a:lnTo>
                    <a:pt x="52" y="6"/>
                  </a:lnTo>
                  <a:lnTo>
                    <a:pt x="58" y="8"/>
                  </a:lnTo>
                  <a:lnTo>
                    <a:pt x="60" y="10"/>
                  </a:lnTo>
                  <a:lnTo>
                    <a:pt x="61" y="11"/>
                  </a:lnTo>
                  <a:lnTo>
                    <a:pt x="61" y="12"/>
                  </a:lnTo>
                  <a:lnTo>
                    <a:pt x="61" y="12"/>
                  </a:lnTo>
                  <a:lnTo>
                    <a:pt x="54" y="13"/>
                  </a:lnTo>
                  <a:lnTo>
                    <a:pt x="47" y="16"/>
                  </a:lnTo>
                  <a:lnTo>
                    <a:pt x="47" y="16"/>
                  </a:lnTo>
                  <a:lnTo>
                    <a:pt x="46" y="16"/>
                  </a:lnTo>
                  <a:lnTo>
                    <a:pt x="46" y="17"/>
                  </a:lnTo>
                  <a:lnTo>
                    <a:pt x="46" y="18"/>
                  </a:lnTo>
                  <a:lnTo>
                    <a:pt x="46" y="18"/>
                  </a:lnTo>
                  <a:lnTo>
                    <a:pt x="44" y="18"/>
                  </a:lnTo>
                  <a:lnTo>
                    <a:pt x="44" y="17"/>
                  </a:lnTo>
                  <a:lnTo>
                    <a:pt x="43" y="17"/>
                  </a:lnTo>
                  <a:lnTo>
                    <a:pt x="43" y="17"/>
                  </a:lnTo>
                  <a:lnTo>
                    <a:pt x="41" y="18"/>
                  </a:lnTo>
                  <a:lnTo>
                    <a:pt x="41" y="18"/>
                  </a:lnTo>
                  <a:lnTo>
                    <a:pt x="41" y="18"/>
                  </a:lnTo>
                  <a:lnTo>
                    <a:pt x="41" y="20"/>
                  </a:lnTo>
                  <a:lnTo>
                    <a:pt x="43" y="20"/>
                  </a:lnTo>
                  <a:lnTo>
                    <a:pt x="43" y="20"/>
                  </a:lnTo>
                  <a:lnTo>
                    <a:pt x="41" y="20"/>
                  </a:lnTo>
                  <a:lnTo>
                    <a:pt x="41" y="22"/>
                  </a:lnTo>
                  <a:lnTo>
                    <a:pt x="39" y="22"/>
                  </a:lnTo>
                  <a:lnTo>
                    <a:pt x="39" y="22"/>
                  </a:lnTo>
                  <a:lnTo>
                    <a:pt x="39" y="23"/>
                  </a:lnTo>
                  <a:lnTo>
                    <a:pt x="39" y="25"/>
                  </a:lnTo>
                  <a:lnTo>
                    <a:pt x="39" y="25"/>
                  </a:lnTo>
                  <a:lnTo>
                    <a:pt x="38" y="25"/>
                  </a:lnTo>
                  <a:lnTo>
                    <a:pt x="37" y="25"/>
                  </a:lnTo>
                  <a:lnTo>
                    <a:pt x="37" y="25"/>
                  </a:lnTo>
                  <a:lnTo>
                    <a:pt x="36" y="26"/>
                  </a:lnTo>
                  <a:lnTo>
                    <a:pt x="33" y="27"/>
                  </a:lnTo>
                  <a:lnTo>
                    <a:pt x="33" y="27"/>
                  </a:lnTo>
                  <a:lnTo>
                    <a:pt x="33" y="35"/>
                  </a:lnTo>
                  <a:lnTo>
                    <a:pt x="33" y="35"/>
                  </a:lnTo>
                  <a:lnTo>
                    <a:pt x="31" y="35"/>
                  </a:lnTo>
                  <a:lnTo>
                    <a:pt x="29" y="36"/>
                  </a:lnTo>
                  <a:lnTo>
                    <a:pt x="25" y="38"/>
                  </a:lnTo>
                  <a:lnTo>
                    <a:pt x="22" y="39"/>
                  </a:lnTo>
                  <a:lnTo>
                    <a:pt x="18" y="39"/>
                  </a:lnTo>
                  <a:lnTo>
                    <a:pt x="15" y="39"/>
                  </a:lnTo>
                  <a:lnTo>
                    <a:pt x="15" y="39"/>
                  </a:lnTo>
                  <a:lnTo>
                    <a:pt x="15" y="36"/>
                  </a:lnTo>
                  <a:lnTo>
                    <a:pt x="13" y="33"/>
                  </a:lnTo>
                  <a:lnTo>
                    <a:pt x="12" y="32"/>
                  </a:lnTo>
                  <a:lnTo>
                    <a:pt x="10" y="32"/>
                  </a:lnTo>
                  <a:lnTo>
                    <a:pt x="5" y="31"/>
                  </a:lnTo>
                  <a:lnTo>
                    <a:pt x="0" y="30"/>
                  </a:lnTo>
                  <a:lnTo>
                    <a:pt x="0" y="30"/>
                  </a:lnTo>
                  <a:lnTo>
                    <a:pt x="0" y="29"/>
                  </a:lnTo>
                  <a:lnTo>
                    <a:pt x="3" y="27"/>
                  </a:lnTo>
                  <a:lnTo>
                    <a:pt x="5" y="26"/>
                  </a:lnTo>
                  <a:lnTo>
                    <a:pt x="5" y="26"/>
                  </a:lnTo>
                  <a:lnTo>
                    <a:pt x="4" y="24"/>
                  </a:lnTo>
                  <a:lnTo>
                    <a:pt x="4" y="23"/>
                  </a:lnTo>
                  <a:lnTo>
                    <a:pt x="6" y="23"/>
                  </a:lnTo>
                  <a:lnTo>
                    <a:pt x="6" y="23"/>
                  </a:lnTo>
                  <a:lnTo>
                    <a:pt x="6" y="22"/>
                  </a:lnTo>
                  <a:lnTo>
                    <a:pt x="5" y="20"/>
                  </a:lnTo>
                  <a:lnTo>
                    <a:pt x="5" y="19"/>
                  </a:lnTo>
                  <a:lnTo>
                    <a:pt x="5" y="17"/>
                  </a:lnTo>
                  <a:lnTo>
                    <a:pt x="5" y="17"/>
                  </a:lnTo>
                  <a:lnTo>
                    <a:pt x="7" y="18"/>
                  </a:lnTo>
                  <a:lnTo>
                    <a:pt x="7" y="16"/>
                  </a:lnTo>
                  <a:lnTo>
                    <a:pt x="7" y="16"/>
                  </a:lnTo>
                  <a:lnTo>
                    <a:pt x="9" y="15"/>
                  </a:lnTo>
                  <a:lnTo>
                    <a:pt x="10" y="13"/>
                  </a:lnTo>
                  <a:lnTo>
                    <a:pt x="11" y="11"/>
                  </a:lnTo>
                  <a:lnTo>
                    <a:pt x="11" y="9"/>
                  </a:lnTo>
                  <a:lnTo>
                    <a:pt x="11" y="9"/>
                  </a:lnTo>
                  <a:lnTo>
                    <a:pt x="11" y="6"/>
                  </a:lnTo>
                  <a:lnTo>
                    <a:pt x="9" y="5"/>
                  </a:lnTo>
                  <a:lnTo>
                    <a:pt x="7" y="4"/>
                  </a:lnTo>
                  <a:lnTo>
                    <a:pt x="7" y="2"/>
                  </a:lnTo>
                  <a:lnTo>
                    <a:pt x="7" y="2"/>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05"/>
            <p:cNvSpPr>
              <a:spLocks/>
            </p:cNvSpPr>
            <p:nvPr/>
          </p:nvSpPr>
          <p:spPr bwMode="auto">
            <a:xfrm>
              <a:off x="3395663" y="2219326"/>
              <a:ext cx="20638" cy="14288"/>
            </a:xfrm>
            <a:custGeom>
              <a:avLst/>
              <a:gdLst>
                <a:gd name="T0" fmla="*/ 1 w 13"/>
                <a:gd name="T1" fmla="*/ 0 h 9"/>
                <a:gd name="T2" fmla="*/ 1 w 13"/>
                <a:gd name="T3" fmla="*/ 0 h 9"/>
                <a:gd name="T4" fmla="*/ 10 w 13"/>
                <a:gd name="T5" fmla="*/ 0 h 9"/>
                <a:gd name="T6" fmla="*/ 10 w 13"/>
                <a:gd name="T7" fmla="*/ 0 h 9"/>
                <a:gd name="T8" fmla="*/ 11 w 13"/>
                <a:gd name="T9" fmla="*/ 3 h 9"/>
                <a:gd name="T10" fmla="*/ 13 w 13"/>
                <a:gd name="T11" fmla="*/ 4 h 9"/>
                <a:gd name="T12" fmla="*/ 13 w 13"/>
                <a:gd name="T13" fmla="*/ 7 h 9"/>
                <a:gd name="T14" fmla="*/ 13 w 13"/>
                <a:gd name="T15" fmla="*/ 7 h 9"/>
                <a:gd name="T16" fmla="*/ 10 w 13"/>
                <a:gd name="T17" fmla="*/ 7 h 9"/>
                <a:gd name="T18" fmla="*/ 10 w 13"/>
                <a:gd name="T19" fmla="*/ 7 h 9"/>
                <a:gd name="T20" fmla="*/ 9 w 13"/>
                <a:gd name="T21" fmla="*/ 9 h 9"/>
                <a:gd name="T22" fmla="*/ 9 w 13"/>
                <a:gd name="T23" fmla="*/ 9 h 9"/>
                <a:gd name="T24" fmla="*/ 6 w 13"/>
                <a:gd name="T25" fmla="*/ 6 h 9"/>
                <a:gd name="T26" fmla="*/ 3 w 13"/>
                <a:gd name="T27" fmla="*/ 4 h 9"/>
                <a:gd name="T28" fmla="*/ 0 w 13"/>
                <a:gd name="T29" fmla="*/ 4 h 9"/>
                <a:gd name="T30" fmla="*/ 0 w 13"/>
                <a:gd name="T31" fmla="*/ 4 h 9"/>
                <a:gd name="T32" fmla="*/ 1 w 13"/>
                <a:gd name="T33" fmla="*/ 3 h 9"/>
                <a:gd name="T34" fmla="*/ 1 w 13"/>
                <a:gd name="T35" fmla="*/ 0 h 9"/>
                <a:gd name="T36" fmla="*/ 1 w 13"/>
                <a:gd name="T3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9">
                  <a:moveTo>
                    <a:pt x="1" y="0"/>
                  </a:moveTo>
                  <a:lnTo>
                    <a:pt x="1" y="0"/>
                  </a:lnTo>
                  <a:lnTo>
                    <a:pt x="10" y="0"/>
                  </a:lnTo>
                  <a:lnTo>
                    <a:pt x="10" y="0"/>
                  </a:lnTo>
                  <a:lnTo>
                    <a:pt x="11" y="3"/>
                  </a:lnTo>
                  <a:lnTo>
                    <a:pt x="13" y="4"/>
                  </a:lnTo>
                  <a:lnTo>
                    <a:pt x="13" y="7"/>
                  </a:lnTo>
                  <a:lnTo>
                    <a:pt x="13" y="7"/>
                  </a:lnTo>
                  <a:lnTo>
                    <a:pt x="10" y="7"/>
                  </a:lnTo>
                  <a:lnTo>
                    <a:pt x="10" y="7"/>
                  </a:lnTo>
                  <a:lnTo>
                    <a:pt x="9" y="9"/>
                  </a:lnTo>
                  <a:lnTo>
                    <a:pt x="9" y="9"/>
                  </a:lnTo>
                  <a:lnTo>
                    <a:pt x="6" y="6"/>
                  </a:lnTo>
                  <a:lnTo>
                    <a:pt x="3" y="4"/>
                  </a:lnTo>
                  <a:lnTo>
                    <a:pt x="0" y="4"/>
                  </a:lnTo>
                  <a:lnTo>
                    <a:pt x="0" y="4"/>
                  </a:lnTo>
                  <a:lnTo>
                    <a:pt x="1" y="3"/>
                  </a:lnTo>
                  <a:lnTo>
                    <a:pt x="1" y="0"/>
                  </a:lnTo>
                  <a:lnTo>
                    <a:pt x="1"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06"/>
            <p:cNvSpPr>
              <a:spLocks/>
            </p:cNvSpPr>
            <p:nvPr/>
          </p:nvSpPr>
          <p:spPr bwMode="auto">
            <a:xfrm>
              <a:off x="3505200" y="2211388"/>
              <a:ext cx="44450" cy="34925"/>
            </a:xfrm>
            <a:custGeom>
              <a:avLst/>
              <a:gdLst>
                <a:gd name="T0" fmla="*/ 27 w 28"/>
                <a:gd name="T1" fmla="*/ 2 h 22"/>
                <a:gd name="T2" fmla="*/ 27 w 28"/>
                <a:gd name="T3" fmla="*/ 2 h 22"/>
                <a:gd name="T4" fmla="*/ 28 w 28"/>
                <a:gd name="T5" fmla="*/ 2 h 22"/>
                <a:gd name="T6" fmla="*/ 28 w 28"/>
                <a:gd name="T7" fmla="*/ 5 h 22"/>
                <a:gd name="T8" fmla="*/ 28 w 28"/>
                <a:gd name="T9" fmla="*/ 7 h 22"/>
                <a:gd name="T10" fmla="*/ 28 w 28"/>
                <a:gd name="T11" fmla="*/ 9 h 22"/>
                <a:gd name="T12" fmla="*/ 28 w 28"/>
                <a:gd name="T13" fmla="*/ 9 h 22"/>
                <a:gd name="T14" fmla="*/ 27 w 28"/>
                <a:gd name="T15" fmla="*/ 9 h 22"/>
                <a:gd name="T16" fmla="*/ 26 w 28"/>
                <a:gd name="T17" fmla="*/ 11 h 22"/>
                <a:gd name="T18" fmla="*/ 26 w 28"/>
                <a:gd name="T19" fmla="*/ 13 h 22"/>
                <a:gd name="T20" fmla="*/ 26 w 28"/>
                <a:gd name="T21" fmla="*/ 13 h 22"/>
                <a:gd name="T22" fmla="*/ 23 w 28"/>
                <a:gd name="T23" fmla="*/ 13 h 22"/>
                <a:gd name="T24" fmla="*/ 22 w 28"/>
                <a:gd name="T25" fmla="*/ 13 h 22"/>
                <a:gd name="T26" fmla="*/ 20 w 28"/>
                <a:gd name="T27" fmla="*/ 14 h 22"/>
                <a:gd name="T28" fmla="*/ 19 w 28"/>
                <a:gd name="T29" fmla="*/ 15 h 22"/>
                <a:gd name="T30" fmla="*/ 17 w 28"/>
                <a:gd name="T31" fmla="*/ 15 h 22"/>
                <a:gd name="T32" fmla="*/ 17 w 28"/>
                <a:gd name="T33" fmla="*/ 14 h 22"/>
                <a:gd name="T34" fmla="*/ 17 w 28"/>
                <a:gd name="T35" fmla="*/ 14 h 22"/>
                <a:gd name="T36" fmla="*/ 12 w 28"/>
                <a:gd name="T37" fmla="*/ 20 h 22"/>
                <a:gd name="T38" fmla="*/ 9 w 28"/>
                <a:gd name="T39" fmla="*/ 21 h 22"/>
                <a:gd name="T40" fmla="*/ 5 w 28"/>
                <a:gd name="T41" fmla="*/ 22 h 22"/>
                <a:gd name="T42" fmla="*/ 5 w 28"/>
                <a:gd name="T43" fmla="*/ 22 h 22"/>
                <a:gd name="T44" fmla="*/ 3 w 28"/>
                <a:gd name="T45" fmla="*/ 20 h 22"/>
                <a:gd name="T46" fmla="*/ 3 w 28"/>
                <a:gd name="T47" fmla="*/ 16 h 22"/>
                <a:gd name="T48" fmla="*/ 3 w 28"/>
                <a:gd name="T49" fmla="*/ 16 h 22"/>
                <a:gd name="T50" fmla="*/ 1 w 28"/>
                <a:gd name="T51" fmla="*/ 14 h 22"/>
                <a:gd name="T52" fmla="*/ 0 w 28"/>
                <a:gd name="T53" fmla="*/ 13 h 22"/>
                <a:gd name="T54" fmla="*/ 0 w 28"/>
                <a:gd name="T55" fmla="*/ 13 h 22"/>
                <a:gd name="T56" fmla="*/ 0 w 28"/>
                <a:gd name="T57" fmla="*/ 9 h 22"/>
                <a:gd name="T58" fmla="*/ 0 w 28"/>
                <a:gd name="T59" fmla="*/ 5 h 22"/>
                <a:gd name="T60" fmla="*/ 0 w 28"/>
                <a:gd name="T61" fmla="*/ 5 h 22"/>
                <a:gd name="T62" fmla="*/ 1 w 28"/>
                <a:gd name="T63" fmla="*/ 5 h 22"/>
                <a:gd name="T64" fmla="*/ 2 w 28"/>
                <a:gd name="T65" fmla="*/ 5 h 22"/>
                <a:gd name="T66" fmla="*/ 3 w 28"/>
                <a:gd name="T67" fmla="*/ 2 h 22"/>
                <a:gd name="T68" fmla="*/ 3 w 28"/>
                <a:gd name="T69" fmla="*/ 2 h 22"/>
                <a:gd name="T70" fmla="*/ 6 w 28"/>
                <a:gd name="T71" fmla="*/ 2 h 22"/>
                <a:gd name="T72" fmla="*/ 7 w 28"/>
                <a:gd name="T73" fmla="*/ 1 h 22"/>
                <a:gd name="T74" fmla="*/ 8 w 28"/>
                <a:gd name="T75" fmla="*/ 0 h 22"/>
                <a:gd name="T76" fmla="*/ 8 w 28"/>
                <a:gd name="T77" fmla="*/ 0 h 22"/>
                <a:gd name="T78" fmla="*/ 10 w 28"/>
                <a:gd name="T79" fmla="*/ 1 h 22"/>
                <a:gd name="T80" fmla="*/ 14 w 28"/>
                <a:gd name="T81" fmla="*/ 2 h 22"/>
                <a:gd name="T82" fmla="*/ 17 w 28"/>
                <a:gd name="T83" fmla="*/ 2 h 22"/>
                <a:gd name="T84" fmla="*/ 21 w 28"/>
                <a:gd name="T85" fmla="*/ 4 h 22"/>
                <a:gd name="T86" fmla="*/ 21 w 28"/>
                <a:gd name="T87" fmla="*/ 4 h 22"/>
                <a:gd name="T88" fmla="*/ 24 w 28"/>
                <a:gd name="T89" fmla="*/ 4 h 22"/>
                <a:gd name="T90" fmla="*/ 26 w 28"/>
                <a:gd name="T91" fmla="*/ 4 h 22"/>
                <a:gd name="T92" fmla="*/ 27 w 28"/>
                <a:gd name="T93" fmla="*/ 2 h 22"/>
                <a:gd name="T94" fmla="*/ 27 w 28"/>
                <a:gd name="T95"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 h="22">
                  <a:moveTo>
                    <a:pt x="27" y="2"/>
                  </a:moveTo>
                  <a:lnTo>
                    <a:pt x="27" y="2"/>
                  </a:lnTo>
                  <a:lnTo>
                    <a:pt x="28" y="2"/>
                  </a:lnTo>
                  <a:lnTo>
                    <a:pt x="28" y="5"/>
                  </a:lnTo>
                  <a:lnTo>
                    <a:pt x="28" y="7"/>
                  </a:lnTo>
                  <a:lnTo>
                    <a:pt x="28" y="9"/>
                  </a:lnTo>
                  <a:lnTo>
                    <a:pt x="28" y="9"/>
                  </a:lnTo>
                  <a:lnTo>
                    <a:pt x="27" y="9"/>
                  </a:lnTo>
                  <a:lnTo>
                    <a:pt x="26" y="11"/>
                  </a:lnTo>
                  <a:lnTo>
                    <a:pt x="26" y="13"/>
                  </a:lnTo>
                  <a:lnTo>
                    <a:pt x="26" y="13"/>
                  </a:lnTo>
                  <a:lnTo>
                    <a:pt x="23" y="13"/>
                  </a:lnTo>
                  <a:lnTo>
                    <a:pt x="22" y="13"/>
                  </a:lnTo>
                  <a:lnTo>
                    <a:pt x="20" y="14"/>
                  </a:lnTo>
                  <a:lnTo>
                    <a:pt x="19" y="15"/>
                  </a:lnTo>
                  <a:lnTo>
                    <a:pt x="17" y="15"/>
                  </a:lnTo>
                  <a:lnTo>
                    <a:pt x="17" y="14"/>
                  </a:lnTo>
                  <a:lnTo>
                    <a:pt x="17" y="14"/>
                  </a:lnTo>
                  <a:lnTo>
                    <a:pt x="12" y="20"/>
                  </a:lnTo>
                  <a:lnTo>
                    <a:pt x="9" y="21"/>
                  </a:lnTo>
                  <a:lnTo>
                    <a:pt x="5" y="22"/>
                  </a:lnTo>
                  <a:lnTo>
                    <a:pt x="5" y="22"/>
                  </a:lnTo>
                  <a:lnTo>
                    <a:pt x="3" y="20"/>
                  </a:lnTo>
                  <a:lnTo>
                    <a:pt x="3" y="16"/>
                  </a:lnTo>
                  <a:lnTo>
                    <a:pt x="3" y="16"/>
                  </a:lnTo>
                  <a:lnTo>
                    <a:pt x="1" y="14"/>
                  </a:lnTo>
                  <a:lnTo>
                    <a:pt x="0" y="13"/>
                  </a:lnTo>
                  <a:lnTo>
                    <a:pt x="0" y="13"/>
                  </a:lnTo>
                  <a:lnTo>
                    <a:pt x="0" y="9"/>
                  </a:lnTo>
                  <a:lnTo>
                    <a:pt x="0" y="5"/>
                  </a:lnTo>
                  <a:lnTo>
                    <a:pt x="0" y="5"/>
                  </a:lnTo>
                  <a:lnTo>
                    <a:pt x="1" y="5"/>
                  </a:lnTo>
                  <a:lnTo>
                    <a:pt x="2" y="5"/>
                  </a:lnTo>
                  <a:lnTo>
                    <a:pt x="3" y="2"/>
                  </a:lnTo>
                  <a:lnTo>
                    <a:pt x="3" y="2"/>
                  </a:lnTo>
                  <a:lnTo>
                    <a:pt x="6" y="2"/>
                  </a:lnTo>
                  <a:lnTo>
                    <a:pt x="7" y="1"/>
                  </a:lnTo>
                  <a:lnTo>
                    <a:pt x="8" y="0"/>
                  </a:lnTo>
                  <a:lnTo>
                    <a:pt x="8" y="0"/>
                  </a:lnTo>
                  <a:lnTo>
                    <a:pt x="10" y="1"/>
                  </a:lnTo>
                  <a:lnTo>
                    <a:pt x="14" y="2"/>
                  </a:lnTo>
                  <a:lnTo>
                    <a:pt x="17" y="2"/>
                  </a:lnTo>
                  <a:lnTo>
                    <a:pt x="21" y="4"/>
                  </a:lnTo>
                  <a:lnTo>
                    <a:pt x="21" y="4"/>
                  </a:lnTo>
                  <a:lnTo>
                    <a:pt x="24" y="4"/>
                  </a:lnTo>
                  <a:lnTo>
                    <a:pt x="26" y="4"/>
                  </a:lnTo>
                  <a:lnTo>
                    <a:pt x="27" y="2"/>
                  </a:lnTo>
                  <a:lnTo>
                    <a:pt x="27" y="2"/>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07"/>
            <p:cNvSpPr>
              <a:spLocks/>
            </p:cNvSpPr>
            <p:nvPr/>
          </p:nvSpPr>
          <p:spPr bwMode="auto">
            <a:xfrm>
              <a:off x="4237038" y="2349501"/>
              <a:ext cx="101600" cy="49213"/>
            </a:xfrm>
            <a:custGeom>
              <a:avLst/>
              <a:gdLst>
                <a:gd name="T0" fmla="*/ 46 w 64"/>
                <a:gd name="T1" fmla="*/ 0 h 31"/>
                <a:gd name="T2" fmla="*/ 53 w 64"/>
                <a:gd name="T3" fmla="*/ 3 h 31"/>
                <a:gd name="T4" fmla="*/ 58 w 64"/>
                <a:gd name="T5" fmla="*/ 4 h 31"/>
                <a:gd name="T6" fmla="*/ 56 w 64"/>
                <a:gd name="T7" fmla="*/ 8 h 31"/>
                <a:gd name="T8" fmla="*/ 58 w 64"/>
                <a:gd name="T9" fmla="*/ 12 h 31"/>
                <a:gd name="T10" fmla="*/ 64 w 64"/>
                <a:gd name="T11" fmla="*/ 13 h 31"/>
                <a:gd name="T12" fmla="*/ 64 w 64"/>
                <a:gd name="T13" fmla="*/ 15 h 31"/>
                <a:gd name="T14" fmla="*/ 59 w 64"/>
                <a:gd name="T15" fmla="*/ 22 h 31"/>
                <a:gd name="T16" fmla="*/ 57 w 64"/>
                <a:gd name="T17" fmla="*/ 23 h 31"/>
                <a:gd name="T18" fmla="*/ 55 w 64"/>
                <a:gd name="T19" fmla="*/ 23 h 31"/>
                <a:gd name="T20" fmla="*/ 49 w 64"/>
                <a:gd name="T21" fmla="*/ 27 h 31"/>
                <a:gd name="T22" fmla="*/ 43 w 64"/>
                <a:gd name="T23" fmla="*/ 28 h 31"/>
                <a:gd name="T24" fmla="*/ 42 w 64"/>
                <a:gd name="T25" fmla="*/ 29 h 31"/>
                <a:gd name="T26" fmla="*/ 41 w 64"/>
                <a:gd name="T27" fmla="*/ 30 h 31"/>
                <a:gd name="T28" fmla="*/ 26 w 64"/>
                <a:gd name="T29" fmla="*/ 31 h 31"/>
                <a:gd name="T30" fmla="*/ 22 w 64"/>
                <a:gd name="T31" fmla="*/ 31 h 31"/>
                <a:gd name="T32" fmla="*/ 19 w 64"/>
                <a:gd name="T33" fmla="*/ 30 h 31"/>
                <a:gd name="T34" fmla="*/ 18 w 64"/>
                <a:gd name="T35" fmla="*/ 29 h 31"/>
                <a:gd name="T36" fmla="*/ 16 w 64"/>
                <a:gd name="T37" fmla="*/ 28 h 31"/>
                <a:gd name="T38" fmla="*/ 14 w 64"/>
                <a:gd name="T39" fmla="*/ 27 h 31"/>
                <a:gd name="T40" fmla="*/ 10 w 64"/>
                <a:gd name="T41" fmla="*/ 26 h 31"/>
                <a:gd name="T42" fmla="*/ 11 w 64"/>
                <a:gd name="T43" fmla="*/ 24 h 31"/>
                <a:gd name="T44" fmla="*/ 14 w 64"/>
                <a:gd name="T45" fmla="*/ 23 h 31"/>
                <a:gd name="T46" fmla="*/ 12 w 64"/>
                <a:gd name="T47" fmla="*/ 22 h 31"/>
                <a:gd name="T48" fmla="*/ 9 w 64"/>
                <a:gd name="T49" fmla="*/ 21 h 31"/>
                <a:gd name="T50" fmla="*/ 9 w 64"/>
                <a:gd name="T51" fmla="*/ 19 h 31"/>
                <a:gd name="T52" fmla="*/ 9 w 64"/>
                <a:gd name="T53" fmla="*/ 14 h 31"/>
                <a:gd name="T54" fmla="*/ 9 w 64"/>
                <a:gd name="T55" fmla="*/ 12 h 31"/>
                <a:gd name="T56" fmla="*/ 3 w 64"/>
                <a:gd name="T57" fmla="*/ 13 h 31"/>
                <a:gd name="T58" fmla="*/ 0 w 64"/>
                <a:gd name="T59" fmla="*/ 13 h 31"/>
                <a:gd name="T60" fmla="*/ 0 w 64"/>
                <a:gd name="T61" fmla="*/ 10 h 31"/>
                <a:gd name="T62" fmla="*/ 3 w 64"/>
                <a:gd name="T63" fmla="*/ 9 h 31"/>
                <a:gd name="T64" fmla="*/ 3 w 64"/>
                <a:gd name="T65" fmla="*/ 7 h 31"/>
                <a:gd name="T66" fmla="*/ 15 w 64"/>
                <a:gd name="T67" fmla="*/ 7 h 31"/>
                <a:gd name="T68" fmla="*/ 16 w 64"/>
                <a:gd name="T69" fmla="*/ 8 h 31"/>
                <a:gd name="T70" fmla="*/ 18 w 64"/>
                <a:gd name="T71" fmla="*/ 10 h 31"/>
                <a:gd name="T72" fmla="*/ 17 w 64"/>
                <a:gd name="T73" fmla="*/ 13 h 31"/>
                <a:gd name="T74" fmla="*/ 21 w 64"/>
                <a:gd name="T75" fmla="*/ 12 h 31"/>
                <a:gd name="T76" fmla="*/ 22 w 64"/>
                <a:gd name="T77" fmla="*/ 7 h 31"/>
                <a:gd name="T78" fmla="*/ 22 w 64"/>
                <a:gd name="T79" fmla="*/ 7 h 31"/>
                <a:gd name="T80" fmla="*/ 28 w 64"/>
                <a:gd name="T81" fmla="*/ 7 h 31"/>
                <a:gd name="T82" fmla="*/ 32 w 64"/>
                <a:gd name="T83" fmla="*/ 8 h 31"/>
                <a:gd name="T84" fmla="*/ 31 w 64"/>
                <a:gd name="T85" fmla="*/ 9 h 31"/>
                <a:gd name="T86" fmla="*/ 34 w 64"/>
                <a:gd name="T87" fmla="*/ 9 h 31"/>
                <a:gd name="T88" fmla="*/ 34 w 64"/>
                <a:gd name="T89" fmla="*/ 7 h 31"/>
                <a:gd name="T90" fmla="*/ 43 w 64"/>
                <a:gd name="T91" fmla="*/ 4 h 31"/>
                <a:gd name="T92" fmla="*/ 45 w 64"/>
                <a:gd name="T93" fmla="*/ 3 h 31"/>
                <a:gd name="T94" fmla="*/ 46 w 64"/>
                <a:gd name="T9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 h="31">
                  <a:moveTo>
                    <a:pt x="46" y="0"/>
                  </a:moveTo>
                  <a:lnTo>
                    <a:pt x="46" y="0"/>
                  </a:lnTo>
                  <a:lnTo>
                    <a:pt x="53" y="3"/>
                  </a:lnTo>
                  <a:lnTo>
                    <a:pt x="53" y="3"/>
                  </a:lnTo>
                  <a:lnTo>
                    <a:pt x="58" y="4"/>
                  </a:lnTo>
                  <a:lnTo>
                    <a:pt x="58" y="4"/>
                  </a:lnTo>
                  <a:lnTo>
                    <a:pt x="56" y="8"/>
                  </a:lnTo>
                  <a:lnTo>
                    <a:pt x="56" y="8"/>
                  </a:lnTo>
                  <a:lnTo>
                    <a:pt x="57" y="10"/>
                  </a:lnTo>
                  <a:lnTo>
                    <a:pt x="58" y="12"/>
                  </a:lnTo>
                  <a:lnTo>
                    <a:pt x="62" y="13"/>
                  </a:lnTo>
                  <a:lnTo>
                    <a:pt x="64" y="13"/>
                  </a:lnTo>
                  <a:lnTo>
                    <a:pt x="64" y="13"/>
                  </a:lnTo>
                  <a:lnTo>
                    <a:pt x="64" y="15"/>
                  </a:lnTo>
                  <a:lnTo>
                    <a:pt x="64" y="17"/>
                  </a:lnTo>
                  <a:lnTo>
                    <a:pt x="59" y="22"/>
                  </a:lnTo>
                  <a:lnTo>
                    <a:pt x="59" y="22"/>
                  </a:lnTo>
                  <a:lnTo>
                    <a:pt x="57" y="23"/>
                  </a:lnTo>
                  <a:lnTo>
                    <a:pt x="55" y="23"/>
                  </a:lnTo>
                  <a:lnTo>
                    <a:pt x="55" y="23"/>
                  </a:lnTo>
                  <a:lnTo>
                    <a:pt x="52" y="26"/>
                  </a:lnTo>
                  <a:lnTo>
                    <a:pt x="49" y="27"/>
                  </a:lnTo>
                  <a:lnTo>
                    <a:pt x="49" y="27"/>
                  </a:lnTo>
                  <a:lnTo>
                    <a:pt x="43" y="28"/>
                  </a:lnTo>
                  <a:lnTo>
                    <a:pt x="43" y="28"/>
                  </a:lnTo>
                  <a:lnTo>
                    <a:pt x="42" y="29"/>
                  </a:lnTo>
                  <a:lnTo>
                    <a:pt x="41" y="30"/>
                  </a:lnTo>
                  <a:lnTo>
                    <a:pt x="41" y="30"/>
                  </a:lnTo>
                  <a:lnTo>
                    <a:pt x="32" y="31"/>
                  </a:lnTo>
                  <a:lnTo>
                    <a:pt x="26" y="31"/>
                  </a:lnTo>
                  <a:lnTo>
                    <a:pt x="22" y="31"/>
                  </a:lnTo>
                  <a:lnTo>
                    <a:pt x="22" y="31"/>
                  </a:lnTo>
                  <a:lnTo>
                    <a:pt x="21" y="30"/>
                  </a:lnTo>
                  <a:lnTo>
                    <a:pt x="19" y="30"/>
                  </a:lnTo>
                  <a:lnTo>
                    <a:pt x="19" y="30"/>
                  </a:lnTo>
                  <a:lnTo>
                    <a:pt x="18" y="29"/>
                  </a:lnTo>
                  <a:lnTo>
                    <a:pt x="17" y="28"/>
                  </a:lnTo>
                  <a:lnTo>
                    <a:pt x="16" y="28"/>
                  </a:lnTo>
                  <a:lnTo>
                    <a:pt x="14" y="27"/>
                  </a:lnTo>
                  <a:lnTo>
                    <a:pt x="14" y="27"/>
                  </a:lnTo>
                  <a:lnTo>
                    <a:pt x="12" y="26"/>
                  </a:lnTo>
                  <a:lnTo>
                    <a:pt x="10" y="26"/>
                  </a:lnTo>
                  <a:lnTo>
                    <a:pt x="10" y="26"/>
                  </a:lnTo>
                  <a:lnTo>
                    <a:pt x="11" y="24"/>
                  </a:lnTo>
                  <a:lnTo>
                    <a:pt x="11" y="24"/>
                  </a:lnTo>
                  <a:lnTo>
                    <a:pt x="14" y="23"/>
                  </a:lnTo>
                  <a:lnTo>
                    <a:pt x="14" y="23"/>
                  </a:lnTo>
                  <a:lnTo>
                    <a:pt x="12" y="22"/>
                  </a:lnTo>
                  <a:lnTo>
                    <a:pt x="11" y="22"/>
                  </a:lnTo>
                  <a:lnTo>
                    <a:pt x="9" y="21"/>
                  </a:lnTo>
                  <a:lnTo>
                    <a:pt x="9" y="21"/>
                  </a:lnTo>
                  <a:lnTo>
                    <a:pt x="9" y="19"/>
                  </a:lnTo>
                  <a:lnTo>
                    <a:pt x="9" y="16"/>
                  </a:lnTo>
                  <a:lnTo>
                    <a:pt x="9" y="14"/>
                  </a:lnTo>
                  <a:lnTo>
                    <a:pt x="9" y="12"/>
                  </a:lnTo>
                  <a:lnTo>
                    <a:pt x="9" y="12"/>
                  </a:lnTo>
                  <a:lnTo>
                    <a:pt x="5" y="12"/>
                  </a:lnTo>
                  <a:lnTo>
                    <a:pt x="3" y="13"/>
                  </a:lnTo>
                  <a:lnTo>
                    <a:pt x="2" y="14"/>
                  </a:lnTo>
                  <a:lnTo>
                    <a:pt x="0" y="13"/>
                  </a:lnTo>
                  <a:lnTo>
                    <a:pt x="0" y="13"/>
                  </a:lnTo>
                  <a:lnTo>
                    <a:pt x="0" y="10"/>
                  </a:lnTo>
                  <a:lnTo>
                    <a:pt x="1" y="9"/>
                  </a:lnTo>
                  <a:lnTo>
                    <a:pt x="3" y="9"/>
                  </a:lnTo>
                  <a:lnTo>
                    <a:pt x="3" y="7"/>
                  </a:lnTo>
                  <a:lnTo>
                    <a:pt x="3" y="7"/>
                  </a:lnTo>
                  <a:lnTo>
                    <a:pt x="9" y="7"/>
                  </a:lnTo>
                  <a:lnTo>
                    <a:pt x="15" y="7"/>
                  </a:lnTo>
                  <a:lnTo>
                    <a:pt x="15" y="7"/>
                  </a:lnTo>
                  <a:lnTo>
                    <a:pt x="16" y="8"/>
                  </a:lnTo>
                  <a:lnTo>
                    <a:pt x="17" y="9"/>
                  </a:lnTo>
                  <a:lnTo>
                    <a:pt x="18" y="10"/>
                  </a:lnTo>
                  <a:lnTo>
                    <a:pt x="17" y="13"/>
                  </a:lnTo>
                  <a:lnTo>
                    <a:pt x="17" y="13"/>
                  </a:lnTo>
                  <a:lnTo>
                    <a:pt x="19" y="13"/>
                  </a:lnTo>
                  <a:lnTo>
                    <a:pt x="21" y="12"/>
                  </a:lnTo>
                  <a:lnTo>
                    <a:pt x="22" y="9"/>
                  </a:lnTo>
                  <a:lnTo>
                    <a:pt x="22" y="7"/>
                  </a:lnTo>
                  <a:lnTo>
                    <a:pt x="22" y="7"/>
                  </a:lnTo>
                  <a:lnTo>
                    <a:pt x="22" y="7"/>
                  </a:lnTo>
                  <a:lnTo>
                    <a:pt x="24" y="7"/>
                  </a:lnTo>
                  <a:lnTo>
                    <a:pt x="28" y="7"/>
                  </a:lnTo>
                  <a:lnTo>
                    <a:pt x="31" y="7"/>
                  </a:lnTo>
                  <a:lnTo>
                    <a:pt x="32" y="8"/>
                  </a:lnTo>
                  <a:lnTo>
                    <a:pt x="31" y="9"/>
                  </a:lnTo>
                  <a:lnTo>
                    <a:pt x="31" y="9"/>
                  </a:lnTo>
                  <a:lnTo>
                    <a:pt x="32" y="10"/>
                  </a:lnTo>
                  <a:lnTo>
                    <a:pt x="34" y="9"/>
                  </a:lnTo>
                  <a:lnTo>
                    <a:pt x="34" y="7"/>
                  </a:lnTo>
                  <a:lnTo>
                    <a:pt x="34" y="7"/>
                  </a:lnTo>
                  <a:lnTo>
                    <a:pt x="38" y="6"/>
                  </a:lnTo>
                  <a:lnTo>
                    <a:pt x="43" y="4"/>
                  </a:lnTo>
                  <a:lnTo>
                    <a:pt x="43" y="4"/>
                  </a:lnTo>
                  <a:lnTo>
                    <a:pt x="45" y="3"/>
                  </a:lnTo>
                  <a:lnTo>
                    <a:pt x="46" y="0"/>
                  </a:lnTo>
                  <a:lnTo>
                    <a:pt x="46"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08"/>
            <p:cNvSpPr>
              <a:spLocks/>
            </p:cNvSpPr>
            <p:nvPr/>
          </p:nvSpPr>
          <p:spPr bwMode="auto">
            <a:xfrm>
              <a:off x="3590925" y="2362201"/>
              <a:ext cx="65088" cy="44450"/>
            </a:xfrm>
            <a:custGeom>
              <a:avLst/>
              <a:gdLst>
                <a:gd name="T0" fmla="*/ 10 w 41"/>
                <a:gd name="T1" fmla="*/ 0 h 28"/>
                <a:gd name="T2" fmla="*/ 10 w 41"/>
                <a:gd name="T3" fmla="*/ 0 h 28"/>
                <a:gd name="T4" fmla="*/ 14 w 41"/>
                <a:gd name="T5" fmla="*/ 2 h 28"/>
                <a:gd name="T6" fmla="*/ 16 w 41"/>
                <a:gd name="T7" fmla="*/ 4 h 28"/>
                <a:gd name="T8" fmla="*/ 20 w 41"/>
                <a:gd name="T9" fmla="*/ 6 h 28"/>
                <a:gd name="T10" fmla="*/ 20 w 41"/>
                <a:gd name="T11" fmla="*/ 7 h 28"/>
                <a:gd name="T12" fmla="*/ 20 w 41"/>
                <a:gd name="T13" fmla="*/ 9 h 28"/>
                <a:gd name="T14" fmla="*/ 20 w 41"/>
                <a:gd name="T15" fmla="*/ 9 h 28"/>
                <a:gd name="T16" fmla="*/ 21 w 41"/>
                <a:gd name="T17" fmla="*/ 9 h 28"/>
                <a:gd name="T18" fmla="*/ 22 w 41"/>
                <a:gd name="T19" fmla="*/ 9 h 28"/>
                <a:gd name="T20" fmla="*/ 23 w 41"/>
                <a:gd name="T21" fmla="*/ 8 h 28"/>
                <a:gd name="T22" fmla="*/ 23 w 41"/>
                <a:gd name="T23" fmla="*/ 8 h 28"/>
                <a:gd name="T24" fmla="*/ 24 w 41"/>
                <a:gd name="T25" fmla="*/ 9 h 28"/>
                <a:gd name="T26" fmla="*/ 26 w 41"/>
                <a:gd name="T27" fmla="*/ 11 h 28"/>
                <a:gd name="T28" fmla="*/ 26 w 41"/>
                <a:gd name="T29" fmla="*/ 12 h 28"/>
                <a:gd name="T30" fmla="*/ 28 w 41"/>
                <a:gd name="T31" fmla="*/ 13 h 28"/>
                <a:gd name="T32" fmla="*/ 28 w 41"/>
                <a:gd name="T33" fmla="*/ 13 h 28"/>
                <a:gd name="T34" fmla="*/ 29 w 41"/>
                <a:gd name="T35" fmla="*/ 14 h 28"/>
                <a:gd name="T36" fmla="*/ 31 w 41"/>
                <a:gd name="T37" fmla="*/ 15 h 28"/>
                <a:gd name="T38" fmla="*/ 34 w 41"/>
                <a:gd name="T39" fmla="*/ 20 h 28"/>
                <a:gd name="T40" fmla="*/ 34 w 41"/>
                <a:gd name="T41" fmla="*/ 20 h 28"/>
                <a:gd name="T42" fmla="*/ 38 w 41"/>
                <a:gd name="T43" fmla="*/ 20 h 28"/>
                <a:gd name="T44" fmla="*/ 41 w 41"/>
                <a:gd name="T45" fmla="*/ 22 h 28"/>
                <a:gd name="T46" fmla="*/ 41 w 41"/>
                <a:gd name="T47" fmla="*/ 22 h 28"/>
                <a:gd name="T48" fmla="*/ 38 w 41"/>
                <a:gd name="T49" fmla="*/ 23 h 28"/>
                <a:gd name="T50" fmla="*/ 36 w 41"/>
                <a:gd name="T51" fmla="*/ 23 h 28"/>
                <a:gd name="T52" fmla="*/ 31 w 41"/>
                <a:gd name="T53" fmla="*/ 23 h 28"/>
                <a:gd name="T54" fmla="*/ 26 w 41"/>
                <a:gd name="T55" fmla="*/ 23 h 28"/>
                <a:gd name="T56" fmla="*/ 20 w 41"/>
                <a:gd name="T57" fmla="*/ 23 h 28"/>
                <a:gd name="T58" fmla="*/ 20 w 41"/>
                <a:gd name="T59" fmla="*/ 23 h 28"/>
                <a:gd name="T60" fmla="*/ 16 w 41"/>
                <a:gd name="T61" fmla="*/ 26 h 28"/>
                <a:gd name="T62" fmla="*/ 14 w 41"/>
                <a:gd name="T63" fmla="*/ 27 h 28"/>
                <a:gd name="T64" fmla="*/ 13 w 41"/>
                <a:gd name="T65" fmla="*/ 28 h 28"/>
                <a:gd name="T66" fmla="*/ 13 w 41"/>
                <a:gd name="T67" fmla="*/ 28 h 28"/>
                <a:gd name="T68" fmla="*/ 7 w 41"/>
                <a:gd name="T69" fmla="*/ 25 h 28"/>
                <a:gd name="T70" fmla="*/ 4 w 41"/>
                <a:gd name="T71" fmla="*/ 23 h 28"/>
                <a:gd name="T72" fmla="*/ 0 w 41"/>
                <a:gd name="T73" fmla="*/ 23 h 28"/>
                <a:gd name="T74" fmla="*/ 0 w 41"/>
                <a:gd name="T75" fmla="*/ 23 h 28"/>
                <a:gd name="T76" fmla="*/ 0 w 41"/>
                <a:gd name="T77" fmla="*/ 22 h 28"/>
                <a:gd name="T78" fmla="*/ 1 w 41"/>
                <a:gd name="T79" fmla="*/ 22 h 28"/>
                <a:gd name="T80" fmla="*/ 3 w 41"/>
                <a:gd name="T81" fmla="*/ 22 h 28"/>
                <a:gd name="T82" fmla="*/ 3 w 41"/>
                <a:gd name="T83" fmla="*/ 22 h 28"/>
                <a:gd name="T84" fmla="*/ 2 w 41"/>
                <a:gd name="T85" fmla="*/ 20 h 28"/>
                <a:gd name="T86" fmla="*/ 2 w 41"/>
                <a:gd name="T87" fmla="*/ 19 h 28"/>
                <a:gd name="T88" fmla="*/ 4 w 41"/>
                <a:gd name="T89" fmla="*/ 19 h 28"/>
                <a:gd name="T90" fmla="*/ 4 w 41"/>
                <a:gd name="T91" fmla="*/ 19 h 28"/>
                <a:gd name="T92" fmla="*/ 3 w 41"/>
                <a:gd name="T93" fmla="*/ 15 h 28"/>
                <a:gd name="T94" fmla="*/ 3 w 41"/>
                <a:gd name="T95" fmla="*/ 12 h 28"/>
                <a:gd name="T96" fmla="*/ 4 w 41"/>
                <a:gd name="T97" fmla="*/ 9 h 28"/>
                <a:gd name="T98" fmla="*/ 4 w 41"/>
                <a:gd name="T99" fmla="*/ 5 h 28"/>
                <a:gd name="T100" fmla="*/ 4 w 41"/>
                <a:gd name="T101" fmla="*/ 5 h 28"/>
                <a:gd name="T102" fmla="*/ 9 w 41"/>
                <a:gd name="T103" fmla="*/ 4 h 28"/>
                <a:gd name="T104" fmla="*/ 10 w 41"/>
                <a:gd name="T105" fmla="*/ 2 h 28"/>
                <a:gd name="T106" fmla="*/ 10 w 41"/>
                <a:gd name="T107" fmla="*/ 0 h 28"/>
                <a:gd name="T108" fmla="*/ 10 w 41"/>
                <a:gd name="T10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1" h="28">
                  <a:moveTo>
                    <a:pt x="10" y="0"/>
                  </a:moveTo>
                  <a:lnTo>
                    <a:pt x="10" y="0"/>
                  </a:lnTo>
                  <a:lnTo>
                    <a:pt x="14" y="2"/>
                  </a:lnTo>
                  <a:lnTo>
                    <a:pt x="16" y="4"/>
                  </a:lnTo>
                  <a:lnTo>
                    <a:pt x="20" y="6"/>
                  </a:lnTo>
                  <a:lnTo>
                    <a:pt x="20" y="7"/>
                  </a:lnTo>
                  <a:lnTo>
                    <a:pt x="20" y="9"/>
                  </a:lnTo>
                  <a:lnTo>
                    <a:pt x="20" y="9"/>
                  </a:lnTo>
                  <a:lnTo>
                    <a:pt x="21" y="9"/>
                  </a:lnTo>
                  <a:lnTo>
                    <a:pt x="22" y="9"/>
                  </a:lnTo>
                  <a:lnTo>
                    <a:pt x="23" y="8"/>
                  </a:lnTo>
                  <a:lnTo>
                    <a:pt x="23" y="8"/>
                  </a:lnTo>
                  <a:lnTo>
                    <a:pt x="24" y="9"/>
                  </a:lnTo>
                  <a:lnTo>
                    <a:pt x="26" y="11"/>
                  </a:lnTo>
                  <a:lnTo>
                    <a:pt x="26" y="12"/>
                  </a:lnTo>
                  <a:lnTo>
                    <a:pt x="28" y="13"/>
                  </a:lnTo>
                  <a:lnTo>
                    <a:pt x="28" y="13"/>
                  </a:lnTo>
                  <a:lnTo>
                    <a:pt x="29" y="14"/>
                  </a:lnTo>
                  <a:lnTo>
                    <a:pt x="31" y="15"/>
                  </a:lnTo>
                  <a:lnTo>
                    <a:pt x="34" y="20"/>
                  </a:lnTo>
                  <a:lnTo>
                    <a:pt x="34" y="20"/>
                  </a:lnTo>
                  <a:lnTo>
                    <a:pt x="38" y="20"/>
                  </a:lnTo>
                  <a:lnTo>
                    <a:pt x="41" y="22"/>
                  </a:lnTo>
                  <a:lnTo>
                    <a:pt x="41" y="22"/>
                  </a:lnTo>
                  <a:lnTo>
                    <a:pt x="38" y="23"/>
                  </a:lnTo>
                  <a:lnTo>
                    <a:pt x="36" y="23"/>
                  </a:lnTo>
                  <a:lnTo>
                    <a:pt x="31" y="23"/>
                  </a:lnTo>
                  <a:lnTo>
                    <a:pt x="26" y="23"/>
                  </a:lnTo>
                  <a:lnTo>
                    <a:pt x="20" y="23"/>
                  </a:lnTo>
                  <a:lnTo>
                    <a:pt x="20" y="23"/>
                  </a:lnTo>
                  <a:lnTo>
                    <a:pt x="16" y="26"/>
                  </a:lnTo>
                  <a:lnTo>
                    <a:pt x="14" y="27"/>
                  </a:lnTo>
                  <a:lnTo>
                    <a:pt x="13" y="28"/>
                  </a:lnTo>
                  <a:lnTo>
                    <a:pt x="13" y="28"/>
                  </a:lnTo>
                  <a:lnTo>
                    <a:pt x="7" y="25"/>
                  </a:lnTo>
                  <a:lnTo>
                    <a:pt x="4" y="23"/>
                  </a:lnTo>
                  <a:lnTo>
                    <a:pt x="0" y="23"/>
                  </a:lnTo>
                  <a:lnTo>
                    <a:pt x="0" y="23"/>
                  </a:lnTo>
                  <a:lnTo>
                    <a:pt x="0" y="22"/>
                  </a:lnTo>
                  <a:lnTo>
                    <a:pt x="1" y="22"/>
                  </a:lnTo>
                  <a:lnTo>
                    <a:pt x="3" y="22"/>
                  </a:lnTo>
                  <a:lnTo>
                    <a:pt x="3" y="22"/>
                  </a:lnTo>
                  <a:lnTo>
                    <a:pt x="2" y="20"/>
                  </a:lnTo>
                  <a:lnTo>
                    <a:pt x="2" y="19"/>
                  </a:lnTo>
                  <a:lnTo>
                    <a:pt x="4" y="19"/>
                  </a:lnTo>
                  <a:lnTo>
                    <a:pt x="4" y="19"/>
                  </a:lnTo>
                  <a:lnTo>
                    <a:pt x="3" y="15"/>
                  </a:lnTo>
                  <a:lnTo>
                    <a:pt x="3" y="12"/>
                  </a:lnTo>
                  <a:lnTo>
                    <a:pt x="4" y="9"/>
                  </a:lnTo>
                  <a:lnTo>
                    <a:pt x="4" y="5"/>
                  </a:lnTo>
                  <a:lnTo>
                    <a:pt x="4" y="5"/>
                  </a:lnTo>
                  <a:lnTo>
                    <a:pt x="9" y="4"/>
                  </a:lnTo>
                  <a:lnTo>
                    <a:pt x="10" y="2"/>
                  </a:lnTo>
                  <a:lnTo>
                    <a:pt x="10" y="0"/>
                  </a:lnTo>
                  <a:lnTo>
                    <a:pt x="10"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09"/>
            <p:cNvSpPr>
              <a:spLocks/>
            </p:cNvSpPr>
            <p:nvPr/>
          </p:nvSpPr>
          <p:spPr bwMode="auto">
            <a:xfrm>
              <a:off x="5451475" y="3103563"/>
              <a:ext cx="107950" cy="107950"/>
            </a:xfrm>
            <a:custGeom>
              <a:avLst/>
              <a:gdLst>
                <a:gd name="T0" fmla="*/ 7 w 68"/>
                <a:gd name="T1" fmla="*/ 7 h 68"/>
                <a:gd name="T2" fmla="*/ 3 w 68"/>
                <a:gd name="T3" fmla="*/ 6 h 68"/>
                <a:gd name="T4" fmla="*/ 0 w 68"/>
                <a:gd name="T5" fmla="*/ 1 h 68"/>
                <a:gd name="T6" fmla="*/ 6 w 68"/>
                <a:gd name="T7" fmla="*/ 0 h 68"/>
                <a:gd name="T8" fmla="*/ 13 w 68"/>
                <a:gd name="T9" fmla="*/ 0 h 68"/>
                <a:gd name="T10" fmla="*/ 18 w 68"/>
                <a:gd name="T11" fmla="*/ 2 h 68"/>
                <a:gd name="T12" fmla="*/ 20 w 68"/>
                <a:gd name="T13" fmla="*/ 4 h 68"/>
                <a:gd name="T14" fmla="*/ 22 w 68"/>
                <a:gd name="T15" fmla="*/ 7 h 68"/>
                <a:gd name="T16" fmla="*/ 22 w 68"/>
                <a:gd name="T17" fmla="*/ 9 h 68"/>
                <a:gd name="T18" fmla="*/ 27 w 68"/>
                <a:gd name="T19" fmla="*/ 11 h 68"/>
                <a:gd name="T20" fmla="*/ 32 w 68"/>
                <a:gd name="T21" fmla="*/ 14 h 68"/>
                <a:gd name="T22" fmla="*/ 40 w 68"/>
                <a:gd name="T23" fmla="*/ 22 h 68"/>
                <a:gd name="T24" fmla="*/ 42 w 68"/>
                <a:gd name="T25" fmla="*/ 24 h 68"/>
                <a:gd name="T26" fmla="*/ 43 w 68"/>
                <a:gd name="T27" fmla="*/ 27 h 68"/>
                <a:gd name="T28" fmla="*/ 48 w 68"/>
                <a:gd name="T29" fmla="*/ 28 h 68"/>
                <a:gd name="T30" fmla="*/ 52 w 68"/>
                <a:gd name="T31" fmla="*/ 33 h 68"/>
                <a:gd name="T32" fmla="*/ 54 w 68"/>
                <a:gd name="T33" fmla="*/ 37 h 68"/>
                <a:gd name="T34" fmla="*/ 57 w 68"/>
                <a:gd name="T35" fmla="*/ 42 h 68"/>
                <a:gd name="T36" fmla="*/ 62 w 68"/>
                <a:gd name="T37" fmla="*/ 45 h 68"/>
                <a:gd name="T38" fmla="*/ 63 w 68"/>
                <a:gd name="T39" fmla="*/ 50 h 68"/>
                <a:gd name="T40" fmla="*/ 66 w 68"/>
                <a:gd name="T41" fmla="*/ 54 h 68"/>
                <a:gd name="T42" fmla="*/ 67 w 68"/>
                <a:gd name="T43" fmla="*/ 59 h 68"/>
                <a:gd name="T44" fmla="*/ 66 w 68"/>
                <a:gd name="T45" fmla="*/ 64 h 68"/>
                <a:gd name="T46" fmla="*/ 67 w 68"/>
                <a:gd name="T47" fmla="*/ 67 h 68"/>
                <a:gd name="T48" fmla="*/ 61 w 68"/>
                <a:gd name="T49" fmla="*/ 67 h 68"/>
                <a:gd name="T50" fmla="*/ 54 w 68"/>
                <a:gd name="T51" fmla="*/ 67 h 68"/>
                <a:gd name="T52" fmla="*/ 53 w 68"/>
                <a:gd name="T53" fmla="*/ 63 h 68"/>
                <a:gd name="T54" fmla="*/ 48 w 68"/>
                <a:gd name="T55" fmla="*/ 59 h 68"/>
                <a:gd name="T56" fmla="*/ 43 w 68"/>
                <a:gd name="T57" fmla="*/ 56 h 68"/>
                <a:gd name="T58" fmla="*/ 45 w 68"/>
                <a:gd name="T59" fmla="*/ 54 h 68"/>
                <a:gd name="T60" fmla="*/ 43 w 68"/>
                <a:gd name="T61" fmla="*/ 54 h 68"/>
                <a:gd name="T62" fmla="*/ 42 w 68"/>
                <a:gd name="T63" fmla="*/ 52 h 68"/>
                <a:gd name="T64" fmla="*/ 40 w 68"/>
                <a:gd name="T65" fmla="*/ 50 h 68"/>
                <a:gd name="T66" fmla="*/ 36 w 68"/>
                <a:gd name="T67" fmla="*/ 47 h 68"/>
                <a:gd name="T68" fmla="*/ 32 w 68"/>
                <a:gd name="T69" fmla="*/ 44 h 68"/>
                <a:gd name="T70" fmla="*/ 29 w 68"/>
                <a:gd name="T71" fmla="*/ 36 h 68"/>
                <a:gd name="T72" fmla="*/ 28 w 68"/>
                <a:gd name="T73" fmla="*/ 34 h 68"/>
                <a:gd name="T74" fmla="*/ 27 w 68"/>
                <a:gd name="T75" fmla="*/ 36 h 68"/>
                <a:gd name="T76" fmla="*/ 25 w 68"/>
                <a:gd name="T77" fmla="*/ 28 h 68"/>
                <a:gd name="T78" fmla="*/ 21 w 68"/>
                <a:gd name="T79" fmla="*/ 25 h 68"/>
                <a:gd name="T80" fmla="*/ 18 w 68"/>
                <a:gd name="T81" fmla="*/ 23 h 68"/>
                <a:gd name="T82" fmla="*/ 16 w 68"/>
                <a:gd name="T83" fmla="*/ 17 h 68"/>
                <a:gd name="T84" fmla="*/ 12 w 68"/>
                <a:gd name="T85" fmla="*/ 14 h 68"/>
                <a:gd name="T86" fmla="*/ 8 w 68"/>
                <a:gd name="T87" fmla="*/ 11 h 68"/>
                <a:gd name="T88" fmla="*/ 9 w 68"/>
                <a:gd name="T89" fmla="*/ 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8" h="68">
                  <a:moveTo>
                    <a:pt x="7" y="8"/>
                  </a:moveTo>
                  <a:lnTo>
                    <a:pt x="7" y="8"/>
                  </a:lnTo>
                  <a:lnTo>
                    <a:pt x="7" y="7"/>
                  </a:lnTo>
                  <a:lnTo>
                    <a:pt x="6" y="7"/>
                  </a:lnTo>
                  <a:lnTo>
                    <a:pt x="3" y="6"/>
                  </a:lnTo>
                  <a:lnTo>
                    <a:pt x="3" y="6"/>
                  </a:lnTo>
                  <a:lnTo>
                    <a:pt x="2" y="3"/>
                  </a:lnTo>
                  <a:lnTo>
                    <a:pt x="2" y="2"/>
                  </a:lnTo>
                  <a:lnTo>
                    <a:pt x="0" y="1"/>
                  </a:lnTo>
                  <a:lnTo>
                    <a:pt x="0" y="1"/>
                  </a:lnTo>
                  <a:lnTo>
                    <a:pt x="3" y="0"/>
                  </a:lnTo>
                  <a:lnTo>
                    <a:pt x="6" y="0"/>
                  </a:lnTo>
                  <a:lnTo>
                    <a:pt x="9" y="1"/>
                  </a:lnTo>
                  <a:lnTo>
                    <a:pt x="13" y="0"/>
                  </a:lnTo>
                  <a:lnTo>
                    <a:pt x="13" y="0"/>
                  </a:lnTo>
                  <a:lnTo>
                    <a:pt x="14" y="2"/>
                  </a:lnTo>
                  <a:lnTo>
                    <a:pt x="15" y="2"/>
                  </a:lnTo>
                  <a:lnTo>
                    <a:pt x="18" y="2"/>
                  </a:lnTo>
                  <a:lnTo>
                    <a:pt x="20" y="3"/>
                  </a:lnTo>
                  <a:lnTo>
                    <a:pt x="20" y="3"/>
                  </a:lnTo>
                  <a:lnTo>
                    <a:pt x="20" y="4"/>
                  </a:lnTo>
                  <a:lnTo>
                    <a:pt x="20" y="6"/>
                  </a:lnTo>
                  <a:lnTo>
                    <a:pt x="20" y="6"/>
                  </a:lnTo>
                  <a:lnTo>
                    <a:pt x="22" y="7"/>
                  </a:lnTo>
                  <a:lnTo>
                    <a:pt x="22" y="8"/>
                  </a:lnTo>
                  <a:lnTo>
                    <a:pt x="22" y="9"/>
                  </a:lnTo>
                  <a:lnTo>
                    <a:pt x="22" y="9"/>
                  </a:lnTo>
                  <a:lnTo>
                    <a:pt x="25" y="9"/>
                  </a:lnTo>
                  <a:lnTo>
                    <a:pt x="26" y="10"/>
                  </a:lnTo>
                  <a:lnTo>
                    <a:pt x="27" y="11"/>
                  </a:lnTo>
                  <a:lnTo>
                    <a:pt x="29" y="13"/>
                  </a:lnTo>
                  <a:lnTo>
                    <a:pt x="29" y="13"/>
                  </a:lnTo>
                  <a:lnTo>
                    <a:pt x="32" y="14"/>
                  </a:lnTo>
                  <a:lnTo>
                    <a:pt x="34" y="17"/>
                  </a:lnTo>
                  <a:lnTo>
                    <a:pt x="36" y="21"/>
                  </a:lnTo>
                  <a:lnTo>
                    <a:pt x="40" y="22"/>
                  </a:lnTo>
                  <a:lnTo>
                    <a:pt x="40" y="22"/>
                  </a:lnTo>
                  <a:lnTo>
                    <a:pt x="41" y="22"/>
                  </a:lnTo>
                  <a:lnTo>
                    <a:pt x="42" y="24"/>
                  </a:lnTo>
                  <a:lnTo>
                    <a:pt x="42" y="25"/>
                  </a:lnTo>
                  <a:lnTo>
                    <a:pt x="43" y="27"/>
                  </a:lnTo>
                  <a:lnTo>
                    <a:pt x="43" y="27"/>
                  </a:lnTo>
                  <a:lnTo>
                    <a:pt x="46" y="28"/>
                  </a:lnTo>
                  <a:lnTo>
                    <a:pt x="48" y="28"/>
                  </a:lnTo>
                  <a:lnTo>
                    <a:pt x="48" y="28"/>
                  </a:lnTo>
                  <a:lnTo>
                    <a:pt x="52" y="31"/>
                  </a:lnTo>
                  <a:lnTo>
                    <a:pt x="52" y="31"/>
                  </a:lnTo>
                  <a:lnTo>
                    <a:pt x="52" y="33"/>
                  </a:lnTo>
                  <a:lnTo>
                    <a:pt x="52" y="35"/>
                  </a:lnTo>
                  <a:lnTo>
                    <a:pt x="52" y="35"/>
                  </a:lnTo>
                  <a:lnTo>
                    <a:pt x="54" y="37"/>
                  </a:lnTo>
                  <a:lnTo>
                    <a:pt x="54" y="37"/>
                  </a:lnTo>
                  <a:lnTo>
                    <a:pt x="56" y="41"/>
                  </a:lnTo>
                  <a:lnTo>
                    <a:pt x="57" y="42"/>
                  </a:lnTo>
                  <a:lnTo>
                    <a:pt x="59" y="42"/>
                  </a:lnTo>
                  <a:lnTo>
                    <a:pt x="59" y="42"/>
                  </a:lnTo>
                  <a:lnTo>
                    <a:pt x="62" y="45"/>
                  </a:lnTo>
                  <a:lnTo>
                    <a:pt x="62" y="45"/>
                  </a:lnTo>
                  <a:lnTo>
                    <a:pt x="63" y="48"/>
                  </a:lnTo>
                  <a:lnTo>
                    <a:pt x="63" y="50"/>
                  </a:lnTo>
                  <a:lnTo>
                    <a:pt x="63" y="52"/>
                  </a:lnTo>
                  <a:lnTo>
                    <a:pt x="66" y="54"/>
                  </a:lnTo>
                  <a:lnTo>
                    <a:pt x="66" y="54"/>
                  </a:lnTo>
                  <a:lnTo>
                    <a:pt x="66" y="54"/>
                  </a:lnTo>
                  <a:lnTo>
                    <a:pt x="67" y="56"/>
                  </a:lnTo>
                  <a:lnTo>
                    <a:pt x="67" y="59"/>
                  </a:lnTo>
                  <a:lnTo>
                    <a:pt x="67" y="59"/>
                  </a:lnTo>
                  <a:lnTo>
                    <a:pt x="66" y="63"/>
                  </a:lnTo>
                  <a:lnTo>
                    <a:pt x="66" y="64"/>
                  </a:lnTo>
                  <a:lnTo>
                    <a:pt x="68" y="64"/>
                  </a:lnTo>
                  <a:lnTo>
                    <a:pt x="68" y="64"/>
                  </a:lnTo>
                  <a:lnTo>
                    <a:pt x="67" y="67"/>
                  </a:lnTo>
                  <a:lnTo>
                    <a:pt x="66" y="68"/>
                  </a:lnTo>
                  <a:lnTo>
                    <a:pt x="61" y="67"/>
                  </a:lnTo>
                  <a:lnTo>
                    <a:pt x="61" y="67"/>
                  </a:lnTo>
                  <a:lnTo>
                    <a:pt x="57" y="67"/>
                  </a:lnTo>
                  <a:lnTo>
                    <a:pt x="54" y="67"/>
                  </a:lnTo>
                  <a:lnTo>
                    <a:pt x="54" y="67"/>
                  </a:lnTo>
                  <a:lnTo>
                    <a:pt x="54" y="63"/>
                  </a:lnTo>
                  <a:lnTo>
                    <a:pt x="54" y="63"/>
                  </a:lnTo>
                  <a:lnTo>
                    <a:pt x="53" y="63"/>
                  </a:lnTo>
                  <a:lnTo>
                    <a:pt x="52" y="63"/>
                  </a:lnTo>
                  <a:lnTo>
                    <a:pt x="52" y="63"/>
                  </a:lnTo>
                  <a:lnTo>
                    <a:pt x="48" y="59"/>
                  </a:lnTo>
                  <a:lnTo>
                    <a:pt x="46" y="57"/>
                  </a:lnTo>
                  <a:lnTo>
                    <a:pt x="43" y="56"/>
                  </a:lnTo>
                  <a:lnTo>
                    <a:pt x="43" y="56"/>
                  </a:lnTo>
                  <a:lnTo>
                    <a:pt x="45" y="55"/>
                  </a:lnTo>
                  <a:lnTo>
                    <a:pt x="45" y="54"/>
                  </a:lnTo>
                  <a:lnTo>
                    <a:pt x="45" y="54"/>
                  </a:lnTo>
                  <a:lnTo>
                    <a:pt x="45" y="52"/>
                  </a:lnTo>
                  <a:lnTo>
                    <a:pt x="43" y="52"/>
                  </a:lnTo>
                  <a:lnTo>
                    <a:pt x="43" y="54"/>
                  </a:lnTo>
                  <a:lnTo>
                    <a:pt x="43" y="54"/>
                  </a:lnTo>
                  <a:lnTo>
                    <a:pt x="42" y="54"/>
                  </a:lnTo>
                  <a:lnTo>
                    <a:pt x="42" y="52"/>
                  </a:lnTo>
                  <a:lnTo>
                    <a:pt x="41" y="50"/>
                  </a:lnTo>
                  <a:lnTo>
                    <a:pt x="41" y="50"/>
                  </a:lnTo>
                  <a:lnTo>
                    <a:pt x="40" y="50"/>
                  </a:lnTo>
                  <a:lnTo>
                    <a:pt x="39" y="50"/>
                  </a:lnTo>
                  <a:lnTo>
                    <a:pt x="39" y="50"/>
                  </a:lnTo>
                  <a:lnTo>
                    <a:pt x="36" y="47"/>
                  </a:lnTo>
                  <a:lnTo>
                    <a:pt x="34" y="44"/>
                  </a:lnTo>
                  <a:lnTo>
                    <a:pt x="32" y="44"/>
                  </a:lnTo>
                  <a:lnTo>
                    <a:pt x="32" y="44"/>
                  </a:lnTo>
                  <a:lnTo>
                    <a:pt x="33" y="40"/>
                  </a:lnTo>
                  <a:lnTo>
                    <a:pt x="32" y="38"/>
                  </a:lnTo>
                  <a:lnTo>
                    <a:pt x="29" y="36"/>
                  </a:lnTo>
                  <a:lnTo>
                    <a:pt x="29" y="33"/>
                  </a:lnTo>
                  <a:lnTo>
                    <a:pt x="29" y="33"/>
                  </a:lnTo>
                  <a:lnTo>
                    <a:pt x="28" y="34"/>
                  </a:lnTo>
                  <a:lnTo>
                    <a:pt x="28" y="34"/>
                  </a:lnTo>
                  <a:lnTo>
                    <a:pt x="27" y="36"/>
                  </a:lnTo>
                  <a:lnTo>
                    <a:pt x="27" y="36"/>
                  </a:lnTo>
                  <a:lnTo>
                    <a:pt x="26" y="35"/>
                  </a:lnTo>
                  <a:lnTo>
                    <a:pt x="26" y="33"/>
                  </a:lnTo>
                  <a:lnTo>
                    <a:pt x="25" y="28"/>
                  </a:lnTo>
                  <a:lnTo>
                    <a:pt x="25" y="28"/>
                  </a:lnTo>
                  <a:lnTo>
                    <a:pt x="21" y="25"/>
                  </a:lnTo>
                  <a:lnTo>
                    <a:pt x="21" y="25"/>
                  </a:lnTo>
                  <a:lnTo>
                    <a:pt x="20" y="24"/>
                  </a:lnTo>
                  <a:lnTo>
                    <a:pt x="18" y="23"/>
                  </a:lnTo>
                  <a:lnTo>
                    <a:pt x="18" y="23"/>
                  </a:lnTo>
                  <a:lnTo>
                    <a:pt x="18" y="21"/>
                  </a:lnTo>
                  <a:lnTo>
                    <a:pt x="18" y="20"/>
                  </a:lnTo>
                  <a:lnTo>
                    <a:pt x="16" y="17"/>
                  </a:lnTo>
                  <a:lnTo>
                    <a:pt x="16" y="17"/>
                  </a:lnTo>
                  <a:lnTo>
                    <a:pt x="14" y="15"/>
                  </a:lnTo>
                  <a:lnTo>
                    <a:pt x="12" y="14"/>
                  </a:lnTo>
                  <a:lnTo>
                    <a:pt x="12" y="14"/>
                  </a:lnTo>
                  <a:lnTo>
                    <a:pt x="8" y="11"/>
                  </a:lnTo>
                  <a:lnTo>
                    <a:pt x="8" y="11"/>
                  </a:lnTo>
                  <a:lnTo>
                    <a:pt x="8" y="9"/>
                  </a:lnTo>
                  <a:lnTo>
                    <a:pt x="9" y="7"/>
                  </a:lnTo>
                  <a:lnTo>
                    <a:pt x="9" y="7"/>
                  </a:lnTo>
                  <a:lnTo>
                    <a:pt x="7" y="8"/>
                  </a:lnTo>
                  <a:lnTo>
                    <a:pt x="7" y="8"/>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10"/>
            <p:cNvSpPr>
              <a:spLocks/>
            </p:cNvSpPr>
            <p:nvPr/>
          </p:nvSpPr>
          <p:spPr bwMode="auto">
            <a:xfrm>
              <a:off x="4921250" y="3278188"/>
              <a:ext cx="68263" cy="141288"/>
            </a:xfrm>
            <a:custGeom>
              <a:avLst/>
              <a:gdLst>
                <a:gd name="T0" fmla="*/ 36 w 43"/>
                <a:gd name="T1" fmla="*/ 0 h 89"/>
                <a:gd name="T2" fmla="*/ 43 w 43"/>
                <a:gd name="T3" fmla="*/ 2 h 89"/>
                <a:gd name="T4" fmla="*/ 42 w 43"/>
                <a:gd name="T5" fmla="*/ 5 h 89"/>
                <a:gd name="T6" fmla="*/ 43 w 43"/>
                <a:gd name="T7" fmla="*/ 16 h 89"/>
                <a:gd name="T8" fmla="*/ 43 w 43"/>
                <a:gd name="T9" fmla="*/ 25 h 89"/>
                <a:gd name="T10" fmla="*/ 40 w 43"/>
                <a:gd name="T11" fmla="*/ 30 h 89"/>
                <a:gd name="T12" fmla="*/ 39 w 43"/>
                <a:gd name="T13" fmla="*/ 40 h 89"/>
                <a:gd name="T14" fmla="*/ 36 w 43"/>
                <a:gd name="T15" fmla="*/ 49 h 89"/>
                <a:gd name="T16" fmla="*/ 34 w 43"/>
                <a:gd name="T17" fmla="*/ 56 h 89"/>
                <a:gd name="T18" fmla="*/ 32 w 43"/>
                <a:gd name="T19" fmla="*/ 57 h 89"/>
                <a:gd name="T20" fmla="*/ 32 w 43"/>
                <a:gd name="T21" fmla="*/ 62 h 89"/>
                <a:gd name="T22" fmla="*/ 30 w 43"/>
                <a:gd name="T23" fmla="*/ 67 h 89"/>
                <a:gd name="T24" fmla="*/ 30 w 43"/>
                <a:gd name="T25" fmla="*/ 69 h 89"/>
                <a:gd name="T26" fmla="*/ 27 w 43"/>
                <a:gd name="T27" fmla="*/ 71 h 89"/>
                <a:gd name="T28" fmla="*/ 26 w 43"/>
                <a:gd name="T29" fmla="*/ 81 h 89"/>
                <a:gd name="T30" fmla="*/ 25 w 43"/>
                <a:gd name="T31" fmla="*/ 81 h 89"/>
                <a:gd name="T32" fmla="*/ 25 w 43"/>
                <a:gd name="T33" fmla="*/ 82 h 89"/>
                <a:gd name="T34" fmla="*/ 22 w 43"/>
                <a:gd name="T35" fmla="*/ 85 h 89"/>
                <a:gd name="T36" fmla="*/ 22 w 43"/>
                <a:gd name="T37" fmla="*/ 87 h 89"/>
                <a:gd name="T38" fmla="*/ 7 w 43"/>
                <a:gd name="T39" fmla="*/ 89 h 89"/>
                <a:gd name="T40" fmla="*/ 7 w 43"/>
                <a:gd name="T41" fmla="*/ 87 h 89"/>
                <a:gd name="T42" fmla="*/ 5 w 43"/>
                <a:gd name="T43" fmla="*/ 83 h 89"/>
                <a:gd name="T44" fmla="*/ 5 w 43"/>
                <a:gd name="T45" fmla="*/ 81 h 89"/>
                <a:gd name="T46" fmla="*/ 3 w 43"/>
                <a:gd name="T47" fmla="*/ 80 h 89"/>
                <a:gd name="T48" fmla="*/ 3 w 43"/>
                <a:gd name="T49" fmla="*/ 77 h 89"/>
                <a:gd name="T50" fmla="*/ 0 w 43"/>
                <a:gd name="T51" fmla="*/ 76 h 89"/>
                <a:gd name="T52" fmla="*/ 0 w 43"/>
                <a:gd name="T53" fmla="*/ 69 h 89"/>
                <a:gd name="T54" fmla="*/ 1 w 43"/>
                <a:gd name="T55" fmla="*/ 68 h 89"/>
                <a:gd name="T56" fmla="*/ 2 w 43"/>
                <a:gd name="T57" fmla="*/ 68 h 89"/>
                <a:gd name="T58" fmla="*/ 0 w 43"/>
                <a:gd name="T59" fmla="*/ 67 h 89"/>
                <a:gd name="T60" fmla="*/ 2 w 43"/>
                <a:gd name="T61" fmla="*/ 63 h 89"/>
                <a:gd name="T62" fmla="*/ 3 w 43"/>
                <a:gd name="T63" fmla="*/ 60 h 89"/>
                <a:gd name="T64" fmla="*/ 3 w 43"/>
                <a:gd name="T65" fmla="*/ 57 h 89"/>
                <a:gd name="T66" fmla="*/ 7 w 43"/>
                <a:gd name="T67" fmla="*/ 55 h 89"/>
                <a:gd name="T68" fmla="*/ 7 w 43"/>
                <a:gd name="T69" fmla="*/ 48 h 89"/>
                <a:gd name="T70" fmla="*/ 8 w 43"/>
                <a:gd name="T71" fmla="*/ 46 h 89"/>
                <a:gd name="T72" fmla="*/ 9 w 43"/>
                <a:gd name="T73" fmla="*/ 48 h 89"/>
                <a:gd name="T74" fmla="*/ 8 w 43"/>
                <a:gd name="T75" fmla="*/ 44 h 89"/>
                <a:gd name="T76" fmla="*/ 7 w 43"/>
                <a:gd name="T77" fmla="*/ 43 h 89"/>
                <a:gd name="T78" fmla="*/ 7 w 43"/>
                <a:gd name="T79" fmla="*/ 33 h 89"/>
                <a:gd name="T80" fmla="*/ 8 w 43"/>
                <a:gd name="T81" fmla="*/ 33 h 89"/>
                <a:gd name="T82" fmla="*/ 9 w 43"/>
                <a:gd name="T83" fmla="*/ 30 h 89"/>
                <a:gd name="T84" fmla="*/ 12 w 43"/>
                <a:gd name="T85" fmla="*/ 30 h 89"/>
                <a:gd name="T86" fmla="*/ 14 w 43"/>
                <a:gd name="T87" fmla="*/ 27 h 89"/>
                <a:gd name="T88" fmla="*/ 20 w 43"/>
                <a:gd name="T89" fmla="*/ 26 h 89"/>
                <a:gd name="T90" fmla="*/ 22 w 43"/>
                <a:gd name="T91" fmla="*/ 22 h 89"/>
                <a:gd name="T92" fmla="*/ 22 w 43"/>
                <a:gd name="T93" fmla="*/ 21 h 89"/>
                <a:gd name="T94" fmla="*/ 25 w 43"/>
                <a:gd name="T95" fmla="*/ 21 h 89"/>
                <a:gd name="T96" fmla="*/ 27 w 43"/>
                <a:gd name="T97" fmla="*/ 22 h 89"/>
                <a:gd name="T98" fmla="*/ 28 w 43"/>
                <a:gd name="T99" fmla="*/ 17 h 89"/>
                <a:gd name="T100" fmla="*/ 29 w 43"/>
                <a:gd name="T101" fmla="*/ 13 h 89"/>
                <a:gd name="T102" fmla="*/ 30 w 43"/>
                <a:gd name="T103" fmla="*/ 13 h 89"/>
                <a:gd name="T104" fmla="*/ 33 w 43"/>
                <a:gd name="T105" fmla="*/ 9 h 89"/>
                <a:gd name="T106" fmla="*/ 34 w 43"/>
                <a:gd name="T107" fmla="*/ 12 h 89"/>
                <a:gd name="T108" fmla="*/ 35 w 43"/>
                <a:gd name="T109" fmla="*/ 10 h 89"/>
                <a:gd name="T110" fmla="*/ 36 w 43"/>
                <a:gd name="T111" fmla="*/ 6 h 89"/>
                <a:gd name="T112" fmla="*/ 36 w 43"/>
                <a:gd name="T11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3" h="89">
                  <a:moveTo>
                    <a:pt x="36" y="0"/>
                  </a:moveTo>
                  <a:lnTo>
                    <a:pt x="36" y="0"/>
                  </a:lnTo>
                  <a:lnTo>
                    <a:pt x="40" y="1"/>
                  </a:lnTo>
                  <a:lnTo>
                    <a:pt x="43" y="2"/>
                  </a:lnTo>
                  <a:lnTo>
                    <a:pt x="43" y="2"/>
                  </a:lnTo>
                  <a:lnTo>
                    <a:pt x="42" y="5"/>
                  </a:lnTo>
                  <a:lnTo>
                    <a:pt x="42" y="8"/>
                  </a:lnTo>
                  <a:lnTo>
                    <a:pt x="43" y="16"/>
                  </a:lnTo>
                  <a:lnTo>
                    <a:pt x="43" y="21"/>
                  </a:lnTo>
                  <a:lnTo>
                    <a:pt x="43" y="25"/>
                  </a:lnTo>
                  <a:lnTo>
                    <a:pt x="42" y="28"/>
                  </a:lnTo>
                  <a:lnTo>
                    <a:pt x="40" y="30"/>
                  </a:lnTo>
                  <a:lnTo>
                    <a:pt x="40" y="30"/>
                  </a:lnTo>
                  <a:lnTo>
                    <a:pt x="39" y="40"/>
                  </a:lnTo>
                  <a:lnTo>
                    <a:pt x="36" y="49"/>
                  </a:lnTo>
                  <a:lnTo>
                    <a:pt x="36" y="49"/>
                  </a:lnTo>
                  <a:lnTo>
                    <a:pt x="35" y="54"/>
                  </a:lnTo>
                  <a:lnTo>
                    <a:pt x="34" y="56"/>
                  </a:lnTo>
                  <a:lnTo>
                    <a:pt x="32" y="57"/>
                  </a:lnTo>
                  <a:lnTo>
                    <a:pt x="32" y="57"/>
                  </a:lnTo>
                  <a:lnTo>
                    <a:pt x="33" y="60"/>
                  </a:lnTo>
                  <a:lnTo>
                    <a:pt x="32" y="62"/>
                  </a:lnTo>
                  <a:lnTo>
                    <a:pt x="30" y="67"/>
                  </a:lnTo>
                  <a:lnTo>
                    <a:pt x="30" y="67"/>
                  </a:lnTo>
                  <a:lnTo>
                    <a:pt x="30" y="69"/>
                  </a:lnTo>
                  <a:lnTo>
                    <a:pt x="30" y="69"/>
                  </a:lnTo>
                  <a:lnTo>
                    <a:pt x="27" y="71"/>
                  </a:lnTo>
                  <a:lnTo>
                    <a:pt x="27" y="71"/>
                  </a:lnTo>
                  <a:lnTo>
                    <a:pt x="27" y="76"/>
                  </a:lnTo>
                  <a:lnTo>
                    <a:pt x="26" y="81"/>
                  </a:lnTo>
                  <a:lnTo>
                    <a:pt x="26" y="81"/>
                  </a:lnTo>
                  <a:lnTo>
                    <a:pt x="25" y="81"/>
                  </a:lnTo>
                  <a:lnTo>
                    <a:pt x="25" y="82"/>
                  </a:lnTo>
                  <a:lnTo>
                    <a:pt x="25" y="82"/>
                  </a:lnTo>
                  <a:lnTo>
                    <a:pt x="23" y="84"/>
                  </a:lnTo>
                  <a:lnTo>
                    <a:pt x="22" y="85"/>
                  </a:lnTo>
                  <a:lnTo>
                    <a:pt x="22" y="87"/>
                  </a:lnTo>
                  <a:lnTo>
                    <a:pt x="22" y="87"/>
                  </a:lnTo>
                  <a:lnTo>
                    <a:pt x="15" y="88"/>
                  </a:lnTo>
                  <a:lnTo>
                    <a:pt x="7" y="89"/>
                  </a:lnTo>
                  <a:lnTo>
                    <a:pt x="7" y="89"/>
                  </a:lnTo>
                  <a:lnTo>
                    <a:pt x="7" y="87"/>
                  </a:lnTo>
                  <a:lnTo>
                    <a:pt x="6" y="84"/>
                  </a:lnTo>
                  <a:lnTo>
                    <a:pt x="5" y="83"/>
                  </a:lnTo>
                  <a:lnTo>
                    <a:pt x="5" y="81"/>
                  </a:lnTo>
                  <a:lnTo>
                    <a:pt x="5" y="81"/>
                  </a:lnTo>
                  <a:lnTo>
                    <a:pt x="5" y="81"/>
                  </a:lnTo>
                  <a:lnTo>
                    <a:pt x="3" y="80"/>
                  </a:lnTo>
                  <a:lnTo>
                    <a:pt x="3" y="77"/>
                  </a:lnTo>
                  <a:lnTo>
                    <a:pt x="3" y="77"/>
                  </a:lnTo>
                  <a:lnTo>
                    <a:pt x="1" y="77"/>
                  </a:lnTo>
                  <a:lnTo>
                    <a:pt x="0" y="76"/>
                  </a:lnTo>
                  <a:lnTo>
                    <a:pt x="0" y="76"/>
                  </a:lnTo>
                  <a:lnTo>
                    <a:pt x="0" y="69"/>
                  </a:lnTo>
                  <a:lnTo>
                    <a:pt x="0" y="69"/>
                  </a:lnTo>
                  <a:lnTo>
                    <a:pt x="1" y="68"/>
                  </a:lnTo>
                  <a:lnTo>
                    <a:pt x="2" y="68"/>
                  </a:lnTo>
                  <a:lnTo>
                    <a:pt x="2" y="68"/>
                  </a:lnTo>
                  <a:lnTo>
                    <a:pt x="1" y="67"/>
                  </a:lnTo>
                  <a:lnTo>
                    <a:pt x="0" y="67"/>
                  </a:lnTo>
                  <a:lnTo>
                    <a:pt x="0" y="67"/>
                  </a:lnTo>
                  <a:lnTo>
                    <a:pt x="2" y="63"/>
                  </a:lnTo>
                  <a:lnTo>
                    <a:pt x="3" y="60"/>
                  </a:lnTo>
                  <a:lnTo>
                    <a:pt x="3" y="60"/>
                  </a:lnTo>
                  <a:lnTo>
                    <a:pt x="3" y="59"/>
                  </a:lnTo>
                  <a:lnTo>
                    <a:pt x="3" y="57"/>
                  </a:lnTo>
                  <a:lnTo>
                    <a:pt x="3" y="57"/>
                  </a:lnTo>
                  <a:lnTo>
                    <a:pt x="7" y="55"/>
                  </a:lnTo>
                  <a:lnTo>
                    <a:pt x="7" y="55"/>
                  </a:lnTo>
                  <a:lnTo>
                    <a:pt x="7" y="48"/>
                  </a:lnTo>
                  <a:lnTo>
                    <a:pt x="7" y="46"/>
                  </a:lnTo>
                  <a:lnTo>
                    <a:pt x="8" y="46"/>
                  </a:lnTo>
                  <a:lnTo>
                    <a:pt x="9" y="48"/>
                  </a:lnTo>
                  <a:lnTo>
                    <a:pt x="9" y="48"/>
                  </a:lnTo>
                  <a:lnTo>
                    <a:pt x="9" y="46"/>
                  </a:lnTo>
                  <a:lnTo>
                    <a:pt x="8" y="44"/>
                  </a:lnTo>
                  <a:lnTo>
                    <a:pt x="7" y="44"/>
                  </a:lnTo>
                  <a:lnTo>
                    <a:pt x="7" y="43"/>
                  </a:lnTo>
                  <a:lnTo>
                    <a:pt x="7" y="43"/>
                  </a:lnTo>
                  <a:lnTo>
                    <a:pt x="7" y="33"/>
                  </a:lnTo>
                  <a:lnTo>
                    <a:pt x="7" y="33"/>
                  </a:lnTo>
                  <a:lnTo>
                    <a:pt x="8" y="33"/>
                  </a:lnTo>
                  <a:lnTo>
                    <a:pt x="9" y="33"/>
                  </a:lnTo>
                  <a:lnTo>
                    <a:pt x="9" y="30"/>
                  </a:lnTo>
                  <a:lnTo>
                    <a:pt x="9" y="30"/>
                  </a:lnTo>
                  <a:lnTo>
                    <a:pt x="12" y="30"/>
                  </a:lnTo>
                  <a:lnTo>
                    <a:pt x="13" y="29"/>
                  </a:lnTo>
                  <a:lnTo>
                    <a:pt x="14" y="27"/>
                  </a:lnTo>
                  <a:lnTo>
                    <a:pt x="14" y="27"/>
                  </a:lnTo>
                  <a:lnTo>
                    <a:pt x="20" y="26"/>
                  </a:lnTo>
                  <a:lnTo>
                    <a:pt x="22" y="25"/>
                  </a:lnTo>
                  <a:lnTo>
                    <a:pt x="22" y="22"/>
                  </a:lnTo>
                  <a:lnTo>
                    <a:pt x="22" y="21"/>
                  </a:lnTo>
                  <a:lnTo>
                    <a:pt x="22" y="21"/>
                  </a:lnTo>
                  <a:lnTo>
                    <a:pt x="23" y="21"/>
                  </a:lnTo>
                  <a:lnTo>
                    <a:pt x="25" y="21"/>
                  </a:lnTo>
                  <a:lnTo>
                    <a:pt x="27" y="22"/>
                  </a:lnTo>
                  <a:lnTo>
                    <a:pt x="27" y="22"/>
                  </a:lnTo>
                  <a:lnTo>
                    <a:pt x="27" y="19"/>
                  </a:lnTo>
                  <a:lnTo>
                    <a:pt x="28" y="17"/>
                  </a:lnTo>
                  <a:lnTo>
                    <a:pt x="28" y="15"/>
                  </a:lnTo>
                  <a:lnTo>
                    <a:pt x="29" y="13"/>
                  </a:lnTo>
                  <a:lnTo>
                    <a:pt x="29" y="13"/>
                  </a:lnTo>
                  <a:lnTo>
                    <a:pt x="30" y="13"/>
                  </a:lnTo>
                  <a:lnTo>
                    <a:pt x="32" y="13"/>
                  </a:lnTo>
                  <a:lnTo>
                    <a:pt x="33" y="9"/>
                  </a:lnTo>
                  <a:lnTo>
                    <a:pt x="33" y="8"/>
                  </a:lnTo>
                  <a:lnTo>
                    <a:pt x="34" y="12"/>
                  </a:lnTo>
                  <a:lnTo>
                    <a:pt x="34" y="12"/>
                  </a:lnTo>
                  <a:lnTo>
                    <a:pt x="35" y="10"/>
                  </a:lnTo>
                  <a:lnTo>
                    <a:pt x="36" y="9"/>
                  </a:lnTo>
                  <a:lnTo>
                    <a:pt x="36" y="6"/>
                  </a:lnTo>
                  <a:lnTo>
                    <a:pt x="36" y="2"/>
                  </a:lnTo>
                  <a:lnTo>
                    <a:pt x="36" y="0"/>
                  </a:lnTo>
                  <a:lnTo>
                    <a:pt x="36" y="0"/>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11"/>
            <p:cNvSpPr>
              <a:spLocks/>
            </p:cNvSpPr>
            <p:nvPr/>
          </p:nvSpPr>
          <p:spPr bwMode="auto">
            <a:xfrm>
              <a:off x="5635625" y="3276601"/>
              <a:ext cx="409575" cy="296863"/>
            </a:xfrm>
            <a:custGeom>
              <a:avLst/>
              <a:gdLst>
                <a:gd name="T0" fmla="*/ 145 w 258"/>
                <a:gd name="T1" fmla="*/ 15 h 187"/>
                <a:gd name="T2" fmla="*/ 147 w 258"/>
                <a:gd name="T3" fmla="*/ 24 h 187"/>
                <a:gd name="T4" fmla="*/ 162 w 258"/>
                <a:gd name="T5" fmla="*/ 36 h 187"/>
                <a:gd name="T6" fmla="*/ 176 w 258"/>
                <a:gd name="T7" fmla="*/ 33 h 187"/>
                <a:gd name="T8" fmla="*/ 181 w 258"/>
                <a:gd name="T9" fmla="*/ 27 h 187"/>
                <a:gd name="T10" fmla="*/ 183 w 258"/>
                <a:gd name="T11" fmla="*/ 15 h 187"/>
                <a:gd name="T12" fmla="*/ 186 w 258"/>
                <a:gd name="T13" fmla="*/ 6 h 187"/>
                <a:gd name="T14" fmla="*/ 190 w 258"/>
                <a:gd name="T15" fmla="*/ 6 h 187"/>
                <a:gd name="T16" fmla="*/ 199 w 258"/>
                <a:gd name="T17" fmla="*/ 22 h 187"/>
                <a:gd name="T18" fmla="*/ 206 w 258"/>
                <a:gd name="T19" fmla="*/ 30 h 187"/>
                <a:gd name="T20" fmla="*/ 211 w 258"/>
                <a:gd name="T21" fmla="*/ 42 h 187"/>
                <a:gd name="T22" fmla="*/ 215 w 258"/>
                <a:gd name="T23" fmla="*/ 49 h 187"/>
                <a:gd name="T24" fmla="*/ 225 w 258"/>
                <a:gd name="T25" fmla="*/ 58 h 187"/>
                <a:gd name="T26" fmla="*/ 234 w 258"/>
                <a:gd name="T27" fmla="*/ 65 h 187"/>
                <a:gd name="T28" fmla="*/ 244 w 258"/>
                <a:gd name="T29" fmla="*/ 82 h 187"/>
                <a:gd name="T30" fmla="*/ 249 w 258"/>
                <a:gd name="T31" fmla="*/ 84 h 187"/>
                <a:gd name="T32" fmla="*/ 254 w 258"/>
                <a:gd name="T33" fmla="*/ 99 h 187"/>
                <a:gd name="T34" fmla="*/ 256 w 258"/>
                <a:gd name="T35" fmla="*/ 122 h 187"/>
                <a:gd name="T36" fmla="*/ 254 w 258"/>
                <a:gd name="T37" fmla="*/ 130 h 187"/>
                <a:gd name="T38" fmla="*/ 251 w 258"/>
                <a:gd name="T39" fmla="*/ 145 h 187"/>
                <a:gd name="T40" fmla="*/ 243 w 258"/>
                <a:gd name="T41" fmla="*/ 152 h 187"/>
                <a:gd name="T42" fmla="*/ 236 w 258"/>
                <a:gd name="T43" fmla="*/ 167 h 187"/>
                <a:gd name="T44" fmla="*/ 227 w 258"/>
                <a:gd name="T45" fmla="*/ 179 h 187"/>
                <a:gd name="T46" fmla="*/ 212 w 258"/>
                <a:gd name="T47" fmla="*/ 187 h 187"/>
                <a:gd name="T48" fmla="*/ 199 w 258"/>
                <a:gd name="T49" fmla="*/ 184 h 187"/>
                <a:gd name="T50" fmla="*/ 177 w 258"/>
                <a:gd name="T51" fmla="*/ 180 h 187"/>
                <a:gd name="T52" fmla="*/ 170 w 258"/>
                <a:gd name="T53" fmla="*/ 170 h 187"/>
                <a:gd name="T54" fmla="*/ 162 w 258"/>
                <a:gd name="T55" fmla="*/ 163 h 187"/>
                <a:gd name="T56" fmla="*/ 156 w 258"/>
                <a:gd name="T57" fmla="*/ 156 h 187"/>
                <a:gd name="T58" fmla="*/ 149 w 258"/>
                <a:gd name="T59" fmla="*/ 147 h 187"/>
                <a:gd name="T60" fmla="*/ 137 w 258"/>
                <a:gd name="T61" fmla="*/ 146 h 187"/>
                <a:gd name="T62" fmla="*/ 128 w 258"/>
                <a:gd name="T63" fmla="*/ 140 h 187"/>
                <a:gd name="T64" fmla="*/ 115 w 258"/>
                <a:gd name="T65" fmla="*/ 138 h 187"/>
                <a:gd name="T66" fmla="*/ 84 w 258"/>
                <a:gd name="T67" fmla="*/ 138 h 187"/>
                <a:gd name="T68" fmla="*/ 79 w 258"/>
                <a:gd name="T69" fmla="*/ 142 h 187"/>
                <a:gd name="T70" fmla="*/ 74 w 258"/>
                <a:gd name="T71" fmla="*/ 146 h 187"/>
                <a:gd name="T72" fmla="*/ 68 w 258"/>
                <a:gd name="T73" fmla="*/ 149 h 187"/>
                <a:gd name="T74" fmla="*/ 42 w 258"/>
                <a:gd name="T75" fmla="*/ 151 h 187"/>
                <a:gd name="T76" fmla="*/ 33 w 258"/>
                <a:gd name="T77" fmla="*/ 156 h 187"/>
                <a:gd name="T78" fmla="*/ 15 w 258"/>
                <a:gd name="T79" fmla="*/ 150 h 187"/>
                <a:gd name="T80" fmla="*/ 14 w 258"/>
                <a:gd name="T81" fmla="*/ 138 h 187"/>
                <a:gd name="T82" fmla="*/ 11 w 258"/>
                <a:gd name="T83" fmla="*/ 129 h 187"/>
                <a:gd name="T84" fmla="*/ 8 w 258"/>
                <a:gd name="T85" fmla="*/ 119 h 187"/>
                <a:gd name="T86" fmla="*/ 6 w 258"/>
                <a:gd name="T87" fmla="*/ 113 h 187"/>
                <a:gd name="T88" fmla="*/ 2 w 258"/>
                <a:gd name="T89" fmla="*/ 103 h 187"/>
                <a:gd name="T90" fmla="*/ 6 w 258"/>
                <a:gd name="T91" fmla="*/ 92 h 187"/>
                <a:gd name="T92" fmla="*/ 1 w 258"/>
                <a:gd name="T93" fmla="*/ 86 h 187"/>
                <a:gd name="T94" fmla="*/ 5 w 258"/>
                <a:gd name="T95" fmla="*/ 72 h 187"/>
                <a:gd name="T96" fmla="*/ 19 w 258"/>
                <a:gd name="T97" fmla="*/ 63 h 187"/>
                <a:gd name="T98" fmla="*/ 41 w 258"/>
                <a:gd name="T99" fmla="*/ 56 h 187"/>
                <a:gd name="T100" fmla="*/ 48 w 258"/>
                <a:gd name="T101" fmla="*/ 49 h 187"/>
                <a:gd name="T102" fmla="*/ 54 w 258"/>
                <a:gd name="T103" fmla="*/ 45 h 187"/>
                <a:gd name="T104" fmla="*/ 66 w 258"/>
                <a:gd name="T105" fmla="*/ 36 h 187"/>
                <a:gd name="T106" fmla="*/ 72 w 258"/>
                <a:gd name="T107" fmla="*/ 27 h 187"/>
                <a:gd name="T108" fmla="*/ 77 w 258"/>
                <a:gd name="T109" fmla="*/ 20 h 187"/>
                <a:gd name="T110" fmla="*/ 94 w 258"/>
                <a:gd name="T111" fmla="*/ 15 h 187"/>
                <a:gd name="T112" fmla="*/ 98 w 258"/>
                <a:gd name="T113" fmla="*/ 20 h 187"/>
                <a:gd name="T114" fmla="*/ 106 w 258"/>
                <a:gd name="T115" fmla="*/ 20 h 187"/>
                <a:gd name="T116" fmla="*/ 108 w 258"/>
                <a:gd name="T117" fmla="*/ 11 h 187"/>
                <a:gd name="T118" fmla="*/ 117 w 258"/>
                <a:gd name="T119" fmla="*/ 3 h 187"/>
                <a:gd name="T120" fmla="*/ 142 w 258"/>
                <a:gd name="T121" fmla="*/ 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8" h="187">
                  <a:moveTo>
                    <a:pt x="149" y="4"/>
                  </a:moveTo>
                  <a:lnTo>
                    <a:pt x="149" y="4"/>
                  </a:lnTo>
                  <a:lnTo>
                    <a:pt x="149" y="13"/>
                  </a:lnTo>
                  <a:lnTo>
                    <a:pt x="149" y="13"/>
                  </a:lnTo>
                  <a:lnTo>
                    <a:pt x="144" y="13"/>
                  </a:lnTo>
                  <a:lnTo>
                    <a:pt x="144" y="13"/>
                  </a:lnTo>
                  <a:lnTo>
                    <a:pt x="145" y="15"/>
                  </a:lnTo>
                  <a:lnTo>
                    <a:pt x="145" y="15"/>
                  </a:lnTo>
                  <a:lnTo>
                    <a:pt x="143" y="15"/>
                  </a:lnTo>
                  <a:lnTo>
                    <a:pt x="143" y="15"/>
                  </a:lnTo>
                  <a:lnTo>
                    <a:pt x="144" y="17"/>
                  </a:lnTo>
                  <a:lnTo>
                    <a:pt x="144" y="18"/>
                  </a:lnTo>
                  <a:lnTo>
                    <a:pt x="143" y="20"/>
                  </a:lnTo>
                  <a:lnTo>
                    <a:pt x="143" y="22"/>
                  </a:lnTo>
                  <a:lnTo>
                    <a:pt x="143" y="22"/>
                  </a:lnTo>
                  <a:lnTo>
                    <a:pt x="147" y="24"/>
                  </a:lnTo>
                  <a:lnTo>
                    <a:pt x="151" y="24"/>
                  </a:lnTo>
                  <a:lnTo>
                    <a:pt x="151" y="24"/>
                  </a:lnTo>
                  <a:lnTo>
                    <a:pt x="151" y="27"/>
                  </a:lnTo>
                  <a:lnTo>
                    <a:pt x="152" y="28"/>
                  </a:lnTo>
                  <a:lnTo>
                    <a:pt x="156" y="30"/>
                  </a:lnTo>
                  <a:lnTo>
                    <a:pt x="161" y="33"/>
                  </a:lnTo>
                  <a:lnTo>
                    <a:pt x="162" y="34"/>
                  </a:lnTo>
                  <a:lnTo>
                    <a:pt x="162" y="36"/>
                  </a:lnTo>
                  <a:lnTo>
                    <a:pt x="162" y="36"/>
                  </a:lnTo>
                  <a:lnTo>
                    <a:pt x="169" y="36"/>
                  </a:lnTo>
                  <a:lnTo>
                    <a:pt x="171" y="36"/>
                  </a:lnTo>
                  <a:lnTo>
                    <a:pt x="174" y="37"/>
                  </a:lnTo>
                  <a:lnTo>
                    <a:pt x="174" y="37"/>
                  </a:lnTo>
                  <a:lnTo>
                    <a:pt x="175" y="36"/>
                  </a:lnTo>
                  <a:lnTo>
                    <a:pt x="175" y="34"/>
                  </a:lnTo>
                  <a:lnTo>
                    <a:pt x="176" y="33"/>
                  </a:lnTo>
                  <a:lnTo>
                    <a:pt x="179" y="33"/>
                  </a:lnTo>
                  <a:lnTo>
                    <a:pt x="179" y="33"/>
                  </a:lnTo>
                  <a:lnTo>
                    <a:pt x="178" y="30"/>
                  </a:lnTo>
                  <a:lnTo>
                    <a:pt x="178" y="29"/>
                  </a:lnTo>
                  <a:lnTo>
                    <a:pt x="179" y="28"/>
                  </a:lnTo>
                  <a:lnTo>
                    <a:pt x="179" y="28"/>
                  </a:lnTo>
                  <a:lnTo>
                    <a:pt x="181" y="28"/>
                  </a:lnTo>
                  <a:lnTo>
                    <a:pt x="181" y="27"/>
                  </a:lnTo>
                  <a:lnTo>
                    <a:pt x="179" y="23"/>
                  </a:lnTo>
                  <a:lnTo>
                    <a:pt x="179" y="23"/>
                  </a:lnTo>
                  <a:lnTo>
                    <a:pt x="181" y="23"/>
                  </a:lnTo>
                  <a:lnTo>
                    <a:pt x="181" y="22"/>
                  </a:lnTo>
                  <a:lnTo>
                    <a:pt x="181" y="22"/>
                  </a:lnTo>
                  <a:lnTo>
                    <a:pt x="182" y="18"/>
                  </a:lnTo>
                  <a:lnTo>
                    <a:pt x="183" y="17"/>
                  </a:lnTo>
                  <a:lnTo>
                    <a:pt x="183" y="15"/>
                  </a:lnTo>
                  <a:lnTo>
                    <a:pt x="183" y="15"/>
                  </a:lnTo>
                  <a:lnTo>
                    <a:pt x="182" y="13"/>
                  </a:lnTo>
                  <a:lnTo>
                    <a:pt x="182" y="10"/>
                  </a:lnTo>
                  <a:lnTo>
                    <a:pt x="183" y="8"/>
                  </a:lnTo>
                  <a:lnTo>
                    <a:pt x="183" y="8"/>
                  </a:lnTo>
                  <a:lnTo>
                    <a:pt x="185" y="8"/>
                  </a:lnTo>
                  <a:lnTo>
                    <a:pt x="185" y="8"/>
                  </a:lnTo>
                  <a:lnTo>
                    <a:pt x="186" y="6"/>
                  </a:lnTo>
                  <a:lnTo>
                    <a:pt x="186" y="3"/>
                  </a:lnTo>
                  <a:lnTo>
                    <a:pt x="186" y="1"/>
                  </a:lnTo>
                  <a:lnTo>
                    <a:pt x="188" y="0"/>
                  </a:lnTo>
                  <a:lnTo>
                    <a:pt x="188" y="0"/>
                  </a:lnTo>
                  <a:lnTo>
                    <a:pt x="189" y="0"/>
                  </a:lnTo>
                  <a:lnTo>
                    <a:pt x="189" y="2"/>
                  </a:lnTo>
                  <a:lnTo>
                    <a:pt x="190" y="4"/>
                  </a:lnTo>
                  <a:lnTo>
                    <a:pt x="190" y="6"/>
                  </a:lnTo>
                  <a:lnTo>
                    <a:pt x="190" y="6"/>
                  </a:lnTo>
                  <a:lnTo>
                    <a:pt x="192" y="6"/>
                  </a:lnTo>
                  <a:lnTo>
                    <a:pt x="192" y="6"/>
                  </a:lnTo>
                  <a:lnTo>
                    <a:pt x="195" y="14"/>
                  </a:lnTo>
                  <a:lnTo>
                    <a:pt x="195" y="14"/>
                  </a:lnTo>
                  <a:lnTo>
                    <a:pt x="198" y="17"/>
                  </a:lnTo>
                  <a:lnTo>
                    <a:pt x="199" y="20"/>
                  </a:lnTo>
                  <a:lnTo>
                    <a:pt x="199" y="22"/>
                  </a:lnTo>
                  <a:lnTo>
                    <a:pt x="199" y="22"/>
                  </a:lnTo>
                  <a:lnTo>
                    <a:pt x="202" y="21"/>
                  </a:lnTo>
                  <a:lnTo>
                    <a:pt x="203" y="21"/>
                  </a:lnTo>
                  <a:lnTo>
                    <a:pt x="204" y="23"/>
                  </a:lnTo>
                  <a:lnTo>
                    <a:pt x="206" y="23"/>
                  </a:lnTo>
                  <a:lnTo>
                    <a:pt x="206" y="23"/>
                  </a:lnTo>
                  <a:lnTo>
                    <a:pt x="206" y="28"/>
                  </a:lnTo>
                  <a:lnTo>
                    <a:pt x="206" y="30"/>
                  </a:lnTo>
                  <a:lnTo>
                    <a:pt x="207" y="33"/>
                  </a:lnTo>
                  <a:lnTo>
                    <a:pt x="207" y="33"/>
                  </a:lnTo>
                  <a:lnTo>
                    <a:pt x="209" y="35"/>
                  </a:lnTo>
                  <a:lnTo>
                    <a:pt x="209" y="37"/>
                  </a:lnTo>
                  <a:lnTo>
                    <a:pt x="209" y="40"/>
                  </a:lnTo>
                  <a:lnTo>
                    <a:pt x="210" y="44"/>
                  </a:lnTo>
                  <a:lnTo>
                    <a:pt x="210" y="44"/>
                  </a:lnTo>
                  <a:lnTo>
                    <a:pt x="211" y="42"/>
                  </a:lnTo>
                  <a:lnTo>
                    <a:pt x="212" y="42"/>
                  </a:lnTo>
                  <a:lnTo>
                    <a:pt x="213" y="43"/>
                  </a:lnTo>
                  <a:lnTo>
                    <a:pt x="216" y="44"/>
                  </a:lnTo>
                  <a:lnTo>
                    <a:pt x="216" y="44"/>
                  </a:lnTo>
                  <a:lnTo>
                    <a:pt x="216" y="45"/>
                  </a:lnTo>
                  <a:lnTo>
                    <a:pt x="215" y="47"/>
                  </a:lnTo>
                  <a:lnTo>
                    <a:pt x="215" y="49"/>
                  </a:lnTo>
                  <a:lnTo>
                    <a:pt x="215" y="49"/>
                  </a:lnTo>
                  <a:lnTo>
                    <a:pt x="218" y="51"/>
                  </a:lnTo>
                  <a:lnTo>
                    <a:pt x="220" y="54"/>
                  </a:lnTo>
                  <a:lnTo>
                    <a:pt x="220" y="56"/>
                  </a:lnTo>
                  <a:lnTo>
                    <a:pt x="220" y="56"/>
                  </a:lnTo>
                  <a:lnTo>
                    <a:pt x="223" y="56"/>
                  </a:lnTo>
                  <a:lnTo>
                    <a:pt x="225" y="56"/>
                  </a:lnTo>
                  <a:lnTo>
                    <a:pt x="225" y="56"/>
                  </a:lnTo>
                  <a:lnTo>
                    <a:pt x="225" y="58"/>
                  </a:lnTo>
                  <a:lnTo>
                    <a:pt x="225" y="60"/>
                  </a:lnTo>
                  <a:lnTo>
                    <a:pt x="225" y="60"/>
                  </a:lnTo>
                  <a:lnTo>
                    <a:pt x="226" y="60"/>
                  </a:lnTo>
                  <a:lnTo>
                    <a:pt x="229" y="60"/>
                  </a:lnTo>
                  <a:lnTo>
                    <a:pt x="229" y="60"/>
                  </a:lnTo>
                  <a:lnTo>
                    <a:pt x="231" y="64"/>
                  </a:lnTo>
                  <a:lnTo>
                    <a:pt x="232" y="65"/>
                  </a:lnTo>
                  <a:lnTo>
                    <a:pt x="234" y="65"/>
                  </a:lnTo>
                  <a:lnTo>
                    <a:pt x="234" y="65"/>
                  </a:lnTo>
                  <a:lnTo>
                    <a:pt x="234" y="69"/>
                  </a:lnTo>
                  <a:lnTo>
                    <a:pt x="236" y="71"/>
                  </a:lnTo>
                  <a:lnTo>
                    <a:pt x="239" y="77"/>
                  </a:lnTo>
                  <a:lnTo>
                    <a:pt x="239" y="77"/>
                  </a:lnTo>
                  <a:lnTo>
                    <a:pt x="243" y="82"/>
                  </a:lnTo>
                  <a:lnTo>
                    <a:pt x="243" y="82"/>
                  </a:lnTo>
                  <a:lnTo>
                    <a:pt x="244" y="82"/>
                  </a:lnTo>
                  <a:lnTo>
                    <a:pt x="245" y="82"/>
                  </a:lnTo>
                  <a:lnTo>
                    <a:pt x="245" y="82"/>
                  </a:lnTo>
                  <a:lnTo>
                    <a:pt x="245" y="83"/>
                  </a:lnTo>
                  <a:lnTo>
                    <a:pt x="245" y="84"/>
                  </a:lnTo>
                  <a:lnTo>
                    <a:pt x="245" y="84"/>
                  </a:lnTo>
                  <a:lnTo>
                    <a:pt x="247" y="85"/>
                  </a:lnTo>
                  <a:lnTo>
                    <a:pt x="249" y="85"/>
                  </a:lnTo>
                  <a:lnTo>
                    <a:pt x="249" y="84"/>
                  </a:lnTo>
                  <a:lnTo>
                    <a:pt x="249" y="84"/>
                  </a:lnTo>
                  <a:lnTo>
                    <a:pt x="251" y="88"/>
                  </a:lnTo>
                  <a:lnTo>
                    <a:pt x="251" y="90"/>
                  </a:lnTo>
                  <a:lnTo>
                    <a:pt x="252" y="91"/>
                  </a:lnTo>
                  <a:lnTo>
                    <a:pt x="256" y="91"/>
                  </a:lnTo>
                  <a:lnTo>
                    <a:pt x="256" y="91"/>
                  </a:lnTo>
                  <a:lnTo>
                    <a:pt x="253" y="95"/>
                  </a:lnTo>
                  <a:lnTo>
                    <a:pt x="254" y="99"/>
                  </a:lnTo>
                  <a:lnTo>
                    <a:pt x="257" y="109"/>
                  </a:lnTo>
                  <a:lnTo>
                    <a:pt x="257" y="109"/>
                  </a:lnTo>
                  <a:lnTo>
                    <a:pt x="257" y="113"/>
                  </a:lnTo>
                  <a:lnTo>
                    <a:pt x="257" y="116"/>
                  </a:lnTo>
                  <a:lnTo>
                    <a:pt x="258" y="118"/>
                  </a:lnTo>
                  <a:lnTo>
                    <a:pt x="258" y="118"/>
                  </a:lnTo>
                  <a:lnTo>
                    <a:pt x="257" y="119"/>
                  </a:lnTo>
                  <a:lnTo>
                    <a:pt x="256" y="122"/>
                  </a:lnTo>
                  <a:lnTo>
                    <a:pt x="256" y="129"/>
                  </a:lnTo>
                  <a:lnTo>
                    <a:pt x="256" y="129"/>
                  </a:lnTo>
                  <a:lnTo>
                    <a:pt x="254" y="129"/>
                  </a:lnTo>
                  <a:lnTo>
                    <a:pt x="253" y="130"/>
                  </a:lnTo>
                  <a:lnTo>
                    <a:pt x="253" y="130"/>
                  </a:lnTo>
                  <a:lnTo>
                    <a:pt x="253" y="130"/>
                  </a:lnTo>
                  <a:lnTo>
                    <a:pt x="254" y="130"/>
                  </a:lnTo>
                  <a:lnTo>
                    <a:pt x="254" y="130"/>
                  </a:lnTo>
                  <a:lnTo>
                    <a:pt x="253" y="136"/>
                  </a:lnTo>
                  <a:lnTo>
                    <a:pt x="253" y="136"/>
                  </a:lnTo>
                  <a:lnTo>
                    <a:pt x="251" y="137"/>
                  </a:lnTo>
                  <a:lnTo>
                    <a:pt x="251" y="137"/>
                  </a:lnTo>
                  <a:lnTo>
                    <a:pt x="251" y="138"/>
                  </a:lnTo>
                  <a:lnTo>
                    <a:pt x="251" y="140"/>
                  </a:lnTo>
                  <a:lnTo>
                    <a:pt x="251" y="142"/>
                  </a:lnTo>
                  <a:lnTo>
                    <a:pt x="251" y="145"/>
                  </a:lnTo>
                  <a:lnTo>
                    <a:pt x="251" y="145"/>
                  </a:lnTo>
                  <a:lnTo>
                    <a:pt x="249" y="145"/>
                  </a:lnTo>
                  <a:lnTo>
                    <a:pt x="247" y="146"/>
                  </a:lnTo>
                  <a:lnTo>
                    <a:pt x="246" y="147"/>
                  </a:lnTo>
                  <a:lnTo>
                    <a:pt x="244" y="147"/>
                  </a:lnTo>
                  <a:lnTo>
                    <a:pt x="244" y="147"/>
                  </a:lnTo>
                  <a:lnTo>
                    <a:pt x="244" y="151"/>
                  </a:lnTo>
                  <a:lnTo>
                    <a:pt x="243" y="152"/>
                  </a:lnTo>
                  <a:lnTo>
                    <a:pt x="240" y="152"/>
                  </a:lnTo>
                  <a:lnTo>
                    <a:pt x="240" y="152"/>
                  </a:lnTo>
                  <a:lnTo>
                    <a:pt x="241" y="157"/>
                  </a:lnTo>
                  <a:lnTo>
                    <a:pt x="240" y="159"/>
                  </a:lnTo>
                  <a:lnTo>
                    <a:pt x="239" y="163"/>
                  </a:lnTo>
                  <a:lnTo>
                    <a:pt x="239" y="166"/>
                  </a:lnTo>
                  <a:lnTo>
                    <a:pt x="239" y="166"/>
                  </a:lnTo>
                  <a:lnTo>
                    <a:pt x="236" y="167"/>
                  </a:lnTo>
                  <a:lnTo>
                    <a:pt x="234" y="170"/>
                  </a:lnTo>
                  <a:lnTo>
                    <a:pt x="233" y="176"/>
                  </a:lnTo>
                  <a:lnTo>
                    <a:pt x="233" y="176"/>
                  </a:lnTo>
                  <a:lnTo>
                    <a:pt x="230" y="177"/>
                  </a:lnTo>
                  <a:lnTo>
                    <a:pt x="229" y="177"/>
                  </a:lnTo>
                  <a:lnTo>
                    <a:pt x="229" y="178"/>
                  </a:lnTo>
                  <a:lnTo>
                    <a:pt x="229" y="178"/>
                  </a:lnTo>
                  <a:lnTo>
                    <a:pt x="227" y="179"/>
                  </a:lnTo>
                  <a:lnTo>
                    <a:pt x="225" y="180"/>
                  </a:lnTo>
                  <a:lnTo>
                    <a:pt x="219" y="183"/>
                  </a:lnTo>
                  <a:lnTo>
                    <a:pt x="219" y="183"/>
                  </a:lnTo>
                  <a:lnTo>
                    <a:pt x="216" y="186"/>
                  </a:lnTo>
                  <a:lnTo>
                    <a:pt x="216" y="186"/>
                  </a:lnTo>
                  <a:lnTo>
                    <a:pt x="213" y="186"/>
                  </a:lnTo>
                  <a:lnTo>
                    <a:pt x="212" y="186"/>
                  </a:lnTo>
                  <a:lnTo>
                    <a:pt x="212" y="187"/>
                  </a:lnTo>
                  <a:lnTo>
                    <a:pt x="212" y="187"/>
                  </a:lnTo>
                  <a:lnTo>
                    <a:pt x="207" y="184"/>
                  </a:lnTo>
                  <a:lnTo>
                    <a:pt x="206" y="183"/>
                  </a:lnTo>
                  <a:lnTo>
                    <a:pt x="203" y="181"/>
                  </a:lnTo>
                  <a:lnTo>
                    <a:pt x="203" y="181"/>
                  </a:lnTo>
                  <a:lnTo>
                    <a:pt x="202" y="180"/>
                  </a:lnTo>
                  <a:lnTo>
                    <a:pt x="200" y="181"/>
                  </a:lnTo>
                  <a:lnTo>
                    <a:pt x="199" y="184"/>
                  </a:lnTo>
                  <a:lnTo>
                    <a:pt x="199" y="184"/>
                  </a:lnTo>
                  <a:lnTo>
                    <a:pt x="197" y="185"/>
                  </a:lnTo>
                  <a:lnTo>
                    <a:pt x="193" y="185"/>
                  </a:lnTo>
                  <a:lnTo>
                    <a:pt x="191" y="185"/>
                  </a:lnTo>
                  <a:lnTo>
                    <a:pt x="189" y="187"/>
                  </a:lnTo>
                  <a:lnTo>
                    <a:pt x="189" y="187"/>
                  </a:lnTo>
                  <a:lnTo>
                    <a:pt x="181" y="183"/>
                  </a:lnTo>
                  <a:lnTo>
                    <a:pt x="177" y="180"/>
                  </a:lnTo>
                  <a:lnTo>
                    <a:pt x="171" y="179"/>
                  </a:lnTo>
                  <a:lnTo>
                    <a:pt x="171" y="179"/>
                  </a:lnTo>
                  <a:lnTo>
                    <a:pt x="172" y="176"/>
                  </a:lnTo>
                  <a:lnTo>
                    <a:pt x="171" y="171"/>
                  </a:lnTo>
                  <a:lnTo>
                    <a:pt x="171" y="171"/>
                  </a:lnTo>
                  <a:lnTo>
                    <a:pt x="171" y="171"/>
                  </a:lnTo>
                  <a:lnTo>
                    <a:pt x="170" y="170"/>
                  </a:lnTo>
                  <a:lnTo>
                    <a:pt x="170" y="170"/>
                  </a:lnTo>
                  <a:lnTo>
                    <a:pt x="170" y="169"/>
                  </a:lnTo>
                  <a:lnTo>
                    <a:pt x="170" y="169"/>
                  </a:lnTo>
                  <a:lnTo>
                    <a:pt x="168" y="166"/>
                  </a:lnTo>
                  <a:lnTo>
                    <a:pt x="168" y="166"/>
                  </a:lnTo>
                  <a:lnTo>
                    <a:pt x="169" y="165"/>
                  </a:lnTo>
                  <a:lnTo>
                    <a:pt x="169" y="165"/>
                  </a:lnTo>
                  <a:lnTo>
                    <a:pt x="164" y="163"/>
                  </a:lnTo>
                  <a:lnTo>
                    <a:pt x="162" y="163"/>
                  </a:lnTo>
                  <a:lnTo>
                    <a:pt x="161" y="163"/>
                  </a:lnTo>
                  <a:lnTo>
                    <a:pt x="161" y="164"/>
                  </a:lnTo>
                  <a:lnTo>
                    <a:pt x="161" y="164"/>
                  </a:lnTo>
                  <a:lnTo>
                    <a:pt x="159" y="162"/>
                  </a:lnTo>
                  <a:lnTo>
                    <a:pt x="158" y="159"/>
                  </a:lnTo>
                  <a:lnTo>
                    <a:pt x="157" y="157"/>
                  </a:lnTo>
                  <a:lnTo>
                    <a:pt x="156" y="156"/>
                  </a:lnTo>
                  <a:lnTo>
                    <a:pt x="156" y="156"/>
                  </a:lnTo>
                  <a:lnTo>
                    <a:pt x="156" y="153"/>
                  </a:lnTo>
                  <a:lnTo>
                    <a:pt x="156" y="152"/>
                  </a:lnTo>
                  <a:lnTo>
                    <a:pt x="157" y="150"/>
                  </a:lnTo>
                  <a:lnTo>
                    <a:pt x="157" y="150"/>
                  </a:lnTo>
                  <a:lnTo>
                    <a:pt x="156" y="149"/>
                  </a:lnTo>
                  <a:lnTo>
                    <a:pt x="155" y="149"/>
                  </a:lnTo>
                  <a:lnTo>
                    <a:pt x="149" y="147"/>
                  </a:lnTo>
                  <a:lnTo>
                    <a:pt x="149" y="147"/>
                  </a:lnTo>
                  <a:lnTo>
                    <a:pt x="148" y="150"/>
                  </a:lnTo>
                  <a:lnTo>
                    <a:pt x="145" y="152"/>
                  </a:lnTo>
                  <a:lnTo>
                    <a:pt x="144" y="154"/>
                  </a:lnTo>
                  <a:lnTo>
                    <a:pt x="140" y="154"/>
                  </a:lnTo>
                  <a:lnTo>
                    <a:pt x="140" y="154"/>
                  </a:lnTo>
                  <a:lnTo>
                    <a:pt x="140" y="151"/>
                  </a:lnTo>
                  <a:lnTo>
                    <a:pt x="138" y="149"/>
                  </a:lnTo>
                  <a:lnTo>
                    <a:pt x="137" y="146"/>
                  </a:lnTo>
                  <a:lnTo>
                    <a:pt x="137" y="143"/>
                  </a:lnTo>
                  <a:lnTo>
                    <a:pt x="137" y="143"/>
                  </a:lnTo>
                  <a:lnTo>
                    <a:pt x="135" y="143"/>
                  </a:lnTo>
                  <a:lnTo>
                    <a:pt x="132" y="142"/>
                  </a:lnTo>
                  <a:lnTo>
                    <a:pt x="130" y="142"/>
                  </a:lnTo>
                  <a:lnTo>
                    <a:pt x="128" y="142"/>
                  </a:lnTo>
                  <a:lnTo>
                    <a:pt x="128" y="142"/>
                  </a:lnTo>
                  <a:lnTo>
                    <a:pt x="128" y="140"/>
                  </a:lnTo>
                  <a:lnTo>
                    <a:pt x="129" y="140"/>
                  </a:lnTo>
                  <a:lnTo>
                    <a:pt x="130" y="140"/>
                  </a:lnTo>
                  <a:lnTo>
                    <a:pt x="130" y="140"/>
                  </a:lnTo>
                  <a:lnTo>
                    <a:pt x="128" y="138"/>
                  </a:lnTo>
                  <a:lnTo>
                    <a:pt x="124" y="138"/>
                  </a:lnTo>
                  <a:lnTo>
                    <a:pt x="120" y="138"/>
                  </a:lnTo>
                  <a:lnTo>
                    <a:pt x="115" y="138"/>
                  </a:lnTo>
                  <a:lnTo>
                    <a:pt x="115" y="138"/>
                  </a:lnTo>
                  <a:lnTo>
                    <a:pt x="108" y="136"/>
                  </a:lnTo>
                  <a:lnTo>
                    <a:pt x="101" y="133"/>
                  </a:lnTo>
                  <a:lnTo>
                    <a:pt x="101" y="133"/>
                  </a:lnTo>
                  <a:lnTo>
                    <a:pt x="95" y="135"/>
                  </a:lnTo>
                  <a:lnTo>
                    <a:pt x="93" y="136"/>
                  </a:lnTo>
                  <a:lnTo>
                    <a:pt x="91" y="138"/>
                  </a:lnTo>
                  <a:lnTo>
                    <a:pt x="91" y="138"/>
                  </a:lnTo>
                  <a:lnTo>
                    <a:pt x="84" y="138"/>
                  </a:lnTo>
                  <a:lnTo>
                    <a:pt x="84" y="138"/>
                  </a:lnTo>
                  <a:lnTo>
                    <a:pt x="83" y="139"/>
                  </a:lnTo>
                  <a:lnTo>
                    <a:pt x="83" y="140"/>
                  </a:lnTo>
                  <a:lnTo>
                    <a:pt x="83" y="140"/>
                  </a:lnTo>
                  <a:lnTo>
                    <a:pt x="82" y="139"/>
                  </a:lnTo>
                  <a:lnTo>
                    <a:pt x="81" y="139"/>
                  </a:lnTo>
                  <a:lnTo>
                    <a:pt x="80" y="139"/>
                  </a:lnTo>
                  <a:lnTo>
                    <a:pt x="79" y="142"/>
                  </a:lnTo>
                  <a:lnTo>
                    <a:pt x="79" y="142"/>
                  </a:lnTo>
                  <a:lnTo>
                    <a:pt x="77" y="143"/>
                  </a:lnTo>
                  <a:lnTo>
                    <a:pt x="77" y="145"/>
                  </a:lnTo>
                  <a:lnTo>
                    <a:pt x="77" y="145"/>
                  </a:lnTo>
                  <a:lnTo>
                    <a:pt x="74" y="142"/>
                  </a:lnTo>
                  <a:lnTo>
                    <a:pt x="74" y="143"/>
                  </a:lnTo>
                  <a:lnTo>
                    <a:pt x="74" y="146"/>
                  </a:lnTo>
                  <a:lnTo>
                    <a:pt x="74" y="146"/>
                  </a:lnTo>
                  <a:lnTo>
                    <a:pt x="73" y="145"/>
                  </a:lnTo>
                  <a:lnTo>
                    <a:pt x="70" y="145"/>
                  </a:lnTo>
                  <a:lnTo>
                    <a:pt x="70" y="145"/>
                  </a:lnTo>
                  <a:lnTo>
                    <a:pt x="69" y="145"/>
                  </a:lnTo>
                  <a:lnTo>
                    <a:pt x="69" y="145"/>
                  </a:lnTo>
                  <a:lnTo>
                    <a:pt x="70" y="146"/>
                  </a:lnTo>
                  <a:lnTo>
                    <a:pt x="70" y="146"/>
                  </a:lnTo>
                  <a:lnTo>
                    <a:pt x="68" y="149"/>
                  </a:lnTo>
                  <a:lnTo>
                    <a:pt x="66" y="149"/>
                  </a:lnTo>
                  <a:lnTo>
                    <a:pt x="64" y="150"/>
                  </a:lnTo>
                  <a:lnTo>
                    <a:pt x="62" y="152"/>
                  </a:lnTo>
                  <a:lnTo>
                    <a:pt x="62" y="152"/>
                  </a:lnTo>
                  <a:lnTo>
                    <a:pt x="59" y="151"/>
                  </a:lnTo>
                  <a:lnTo>
                    <a:pt x="54" y="151"/>
                  </a:lnTo>
                  <a:lnTo>
                    <a:pt x="42" y="151"/>
                  </a:lnTo>
                  <a:lnTo>
                    <a:pt x="42" y="151"/>
                  </a:lnTo>
                  <a:lnTo>
                    <a:pt x="41" y="151"/>
                  </a:lnTo>
                  <a:lnTo>
                    <a:pt x="41" y="152"/>
                  </a:lnTo>
                  <a:lnTo>
                    <a:pt x="41" y="154"/>
                  </a:lnTo>
                  <a:lnTo>
                    <a:pt x="41" y="154"/>
                  </a:lnTo>
                  <a:lnTo>
                    <a:pt x="38" y="154"/>
                  </a:lnTo>
                  <a:lnTo>
                    <a:pt x="38" y="154"/>
                  </a:lnTo>
                  <a:lnTo>
                    <a:pt x="33" y="156"/>
                  </a:lnTo>
                  <a:lnTo>
                    <a:pt x="33" y="156"/>
                  </a:lnTo>
                  <a:lnTo>
                    <a:pt x="23" y="158"/>
                  </a:lnTo>
                  <a:lnTo>
                    <a:pt x="18" y="159"/>
                  </a:lnTo>
                  <a:lnTo>
                    <a:pt x="11" y="159"/>
                  </a:lnTo>
                  <a:lnTo>
                    <a:pt x="11" y="159"/>
                  </a:lnTo>
                  <a:lnTo>
                    <a:pt x="12" y="152"/>
                  </a:lnTo>
                  <a:lnTo>
                    <a:pt x="13" y="150"/>
                  </a:lnTo>
                  <a:lnTo>
                    <a:pt x="15" y="150"/>
                  </a:lnTo>
                  <a:lnTo>
                    <a:pt x="15" y="150"/>
                  </a:lnTo>
                  <a:lnTo>
                    <a:pt x="15" y="147"/>
                  </a:lnTo>
                  <a:lnTo>
                    <a:pt x="15" y="145"/>
                  </a:lnTo>
                  <a:lnTo>
                    <a:pt x="15" y="143"/>
                  </a:lnTo>
                  <a:lnTo>
                    <a:pt x="14" y="142"/>
                  </a:lnTo>
                  <a:lnTo>
                    <a:pt x="14" y="142"/>
                  </a:lnTo>
                  <a:lnTo>
                    <a:pt x="12" y="142"/>
                  </a:lnTo>
                  <a:lnTo>
                    <a:pt x="13" y="140"/>
                  </a:lnTo>
                  <a:lnTo>
                    <a:pt x="14" y="138"/>
                  </a:lnTo>
                  <a:lnTo>
                    <a:pt x="14" y="136"/>
                  </a:lnTo>
                  <a:lnTo>
                    <a:pt x="14" y="136"/>
                  </a:lnTo>
                  <a:lnTo>
                    <a:pt x="13" y="133"/>
                  </a:lnTo>
                  <a:lnTo>
                    <a:pt x="12" y="135"/>
                  </a:lnTo>
                  <a:lnTo>
                    <a:pt x="12" y="135"/>
                  </a:lnTo>
                  <a:lnTo>
                    <a:pt x="11" y="132"/>
                  </a:lnTo>
                  <a:lnTo>
                    <a:pt x="11" y="132"/>
                  </a:lnTo>
                  <a:lnTo>
                    <a:pt x="11" y="129"/>
                  </a:lnTo>
                  <a:lnTo>
                    <a:pt x="11" y="129"/>
                  </a:lnTo>
                  <a:lnTo>
                    <a:pt x="9" y="128"/>
                  </a:lnTo>
                  <a:lnTo>
                    <a:pt x="11" y="128"/>
                  </a:lnTo>
                  <a:lnTo>
                    <a:pt x="11" y="128"/>
                  </a:lnTo>
                  <a:lnTo>
                    <a:pt x="11" y="125"/>
                  </a:lnTo>
                  <a:lnTo>
                    <a:pt x="11" y="125"/>
                  </a:lnTo>
                  <a:lnTo>
                    <a:pt x="8" y="122"/>
                  </a:lnTo>
                  <a:lnTo>
                    <a:pt x="8" y="119"/>
                  </a:lnTo>
                  <a:lnTo>
                    <a:pt x="9" y="118"/>
                  </a:lnTo>
                  <a:lnTo>
                    <a:pt x="9" y="118"/>
                  </a:lnTo>
                  <a:lnTo>
                    <a:pt x="9" y="117"/>
                  </a:lnTo>
                  <a:lnTo>
                    <a:pt x="8" y="117"/>
                  </a:lnTo>
                  <a:lnTo>
                    <a:pt x="6" y="116"/>
                  </a:lnTo>
                  <a:lnTo>
                    <a:pt x="6" y="116"/>
                  </a:lnTo>
                  <a:lnTo>
                    <a:pt x="6" y="113"/>
                  </a:lnTo>
                  <a:lnTo>
                    <a:pt x="6" y="113"/>
                  </a:lnTo>
                  <a:lnTo>
                    <a:pt x="5" y="109"/>
                  </a:lnTo>
                  <a:lnTo>
                    <a:pt x="5" y="109"/>
                  </a:lnTo>
                  <a:lnTo>
                    <a:pt x="4" y="108"/>
                  </a:lnTo>
                  <a:lnTo>
                    <a:pt x="4" y="108"/>
                  </a:lnTo>
                  <a:lnTo>
                    <a:pt x="5" y="106"/>
                  </a:lnTo>
                  <a:lnTo>
                    <a:pt x="5" y="105"/>
                  </a:lnTo>
                  <a:lnTo>
                    <a:pt x="5" y="105"/>
                  </a:lnTo>
                  <a:lnTo>
                    <a:pt x="2" y="103"/>
                  </a:lnTo>
                  <a:lnTo>
                    <a:pt x="1" y="101"/>
                  </a:lnTo>
                  <a:lnTo>
                    <a:pt x="1" y="99"/>
                  </a:lnTo>
                  <a:lnTo>
                    <a:pt x="1" y="99"/>
                  </a:lnTo>
                  <a:lnTo>
                    <a:pt x="2" y="99"/>
                  </a:lnTo>
                  <a:lnTo>
                    <a:pt x="4" y="98"/>
                  </a:lnTo>
                  <a:lnTo>
                    <a:pt x="4" y="96"/>
                  </a:lnTo>
                  <a:lnTo>
                    <a:pt x="5" y="94"/>
                  </a:lnTo>
                  <a:lnTo>
                    <a:pt x="6" y="92"/>
                  </a:lnTo>
                  <a:lnTo>
                    <a:pt x="6" y="92"/>
                  </a:lnTo>
                  <a:lnTo>
                    <a:pt x="6" y="91"/>
                  </a:lnTo>
                  <a:lnTo>
                    <a:pt x="5" y="91"/>
                  </a:lnTo>
                  <a:lnTo>
                    <a:pt x="2" y="91"/>
                  </a:lnTo>
                  <a:lnTo>
                    <a:pt x="2" y="91"/>
                  </a:lnTo>
                  <a:lnTo>
                    <a:pt x="2" y="89"/>
                  </a:lnTo>
                  <a:lnTo>
                    <a:pt x="2" y="88"/>
                  </a:lnTo>
                  <a:lnTo>
                    <a:pt x="1" y="86"/>
                  </a:lnTo>
                  <a:lnTo>
                    <a:pt x="0" y="86"/>
                  </a:lnTo>
                  <a:lnTo>
                    <a:pt x="0" y="86"/>
                  </a:lnTo>
                  <a:lnTo>
                    <a:pt x="0" y="82"/>
                  </a:lnTo>
                  <a:lnTo>
                    <a:pt x="0" y="78"/>
                  </a:lnTo>
                  <a:lnTo>
                    <a:pt x="2" y="75"/>
                  </a:lnTo>
                  <a:lnTo>
                    <a:pt x="2" y="70"/>
                  </a:lnTo>
                  <a:lnTo>
                    <a:pt x="2" y="70"/>
                  </a:lnTo>
                  <a:lnTo>
                    <a:pt x="5" y="72"/>
                  </a:lnTo>
                  <a:lnTo>
                    <a:pt x="7" y="71"/>
                  </a:lnTo>
                  <a:lnTo>
                    <a:pt x="9" y="70"/>
                  </a:lnTo>
                  <a:lnTo>
                    <a:pt x="11" y="68"/>
                  </a:lnTo>
                  <a:lnTo>
                    <a:pt x="11" y="68"/>
                  </a:lnTo>
                  <a:lnTo>
                    <a:pt x="11" y="67"/>
                  </a:lnTo>
                  <a:lnTo>
                    <a:pt x="12" y="65"/>
                  </a:lnTo>
                  <a:lnTo>
                    <a:pt x="15" y="65"/>
                  </a:lnTo>
                  <a:lnTo>
                    <a:pt x="19" y="63"/>
                  </a:lnTo>
                  <a:lnTo>
                    <a:pt x="20" y="62"/>
                  </a:lnTo>
                  <a:lnTo>
                    <a:pt x="20" y="60"/>
                  </a:lnTo>
                  <a:lnTo>
                    <a:pt x="20" y="60"/>
                  </a:lnTo>
                  <a:lnTo>
                    <a:pt x="26" y="60"/>
                  </a:lnTo>
                  <a:lnTo>
                    <a:pt x="30" y="58"/>
                  </a:lnTo>
                  <a:lnTo>
                    <a:pt x="35" y="57"/>
                  </a:lnTo>
                  <a:lnTo>
                    <a:pt x="41" y="56"/>
                  </a:lnTo>
                  <a:lnTo>
                    <a:pt x="41" y="56"/>
                  </a:lnTo>
                  <a:lnTo>
                    <a:pt x="41" y="56"/>
                  </a:lnTo>
                  <a:lnTo>
                    <a:pt x="41" y="55"/>
                  </a:lnTo>
                  <a:lnTo>
                    <a:pt x="41" y="55"/>
                  </a:lnTo>
                  <a:lnTo>
                    <a:pt x="41" y="55"/>
                  </a:lnTo>
                  <a:lnTo>
                    <a:pt x="43" y="54"/>
                  </a:lnTo>
                  <a:lnTo>
                    <a:pt x="46" y="52"/>
                  </a:lnTo>
                  <a:lnTo>
                    <a:pt x="48" y="51"/>
                  </a:lnTo>
                  <a:lnTo>
                    <a:pt x="48" y="49"/>
                  </a:lnTo>
                  <a:lnTo>
                    <a:pt x="48" y="49"/>
                  </a:lnTo>
                  <a:lnTo>
                    <a:pt x="50" y="49"/>
                  </a:lnTo>
                  <a:lnTo>
                    <a:pt x="52" y="50"/>
                  </a:lnTo>
                  <a:lnTo>
                    <a:pt x="52" y="50"/>
                  </a:lnTo>
                  <a:lnTo>
                    <a:pt x="53" y="50"/>
                  </a:lnTo>
                  <a:lnTo>
                    <a:pt x="53" y="49"/>
                  </a:lnTo>
                  <a:lnTo>
                    <a:pt x="53" y="47"/>
                  </a:lnTo>
                  <a:lnTo>
                    <a:pt x="54" y="45"/>
                  </a:lnTo>
                  <a:lnTo>
                    <a:pt x="55" y="44"/>
                  </a:lnTo>
                  <a:lnTo>
                    <a:pt x="56" y="45"/>
                  </a:lnTo>
                  <a:lnTo>
                    <a:pt x="56" y="45"/>
                  </a:lnTo>
                  <a:lnTo>
                    <a:pt x="56" y="40"/>
                  </a:lnTo>
                  <a:lnTo>
                    <a:pt x="56" y="33"/>
                  </a:lnTo>
                  <a:lnTo>
                    <a:pt x="56" y="33"/>
                  </a:lnTo>
                  <a:lnTo>
                    <a:pt x="61" y="34"/>
                  </a:lnTo>
                  <a:lnTo>
                    <a:pt x="66" y="36"/>
                  </a:lnTo>
                  <a:lnTo>
                    <a:pt x="66" y="36"/>
                  </a:lnTo>
                  <a:lnTo>
                    <a:pt x="68" y="34"/>
                  </a:lnTo>
                  <a:lnTo>
                    <a:pt x="69" y="33"/>
                  </a:lnTo>
                  <a:lnTo>
                    <a:pt x="70" y="33"/>
                  </a:lnTo>
                  <a:lnTo>
                    <a:pt x="70" y="33"/>
                  </a:lnTo>
                  <a:lnTo>
                    <a:pt x="70" y="30"/>
                  </a:lnTo>
                  <a:lnTo>
                    <a:pt x="72" y="28"/>
                  </a:lnTo>
                  <a:lnTo>
                    <a:pt x="72" y="27"/>
                  </a:lnTo>
                  <a:lnTo>
                    <a:pt x="70" y="27"/>
                  </a:lnTo>
                  <a:lnTo>
                    <a:pt x="70" y="27"/>
                  </a:lnTo>
                  <a:lnTo>
                    <a:pt x="73" y="24"/>
                  </a:lnTo>
                  <a:lnTo>
                    <a:pt x="74" y="23"/>
                  </a:lnTo>
                  <a:lnTo>
                    <a:pt x="74" y="22"/>
                  </a:lnTo>
                  <a:lnTo>
                    <a:pt x="74" y="22"/>
                  </a:lnTo>
                  <a:lnTo>
                    <a:pt x="76" y="21"/>
                  </a:lnTo>
                  <a:lnTo>
                    <a:pt x="77" y="20"/>
                  </a:lnTo>
                  <a:lnTo>
                    <a:pt x="79" y="18"/>
                  </a:lnTo>
                  <a:lnTo>
                    <a:pt x="82" y="18"/>
                  </a:lnTo>
                  <a:lnTo>
                    <a:pt x="82" y="18"/>
                  </a:lnTo>
                  <a:lnTo>
                    <a:pt x="87" y="14"/>
                  </a:lnTo>
                  <a:lnTo>
                    <a:pt x="87" y="14"/>
                  </a:lnTo>
                  <a:lnTo>
                    <a:pt x="89" y="15"/>
                  </a:lnTo>
                  <a:lnTo>
                    <a:pt x="94" y="15"/>
                  </a:lnTo>
                  <a:lnTo>
                    <a:pt x="94" y="15"/>
                  </a:lnTo>
                  <a:lnTo>
                    <a:pt x="93" y="17"/>
                  </a:lnTo>
                  <a:lnTo>
                    <a:pt x="94" y="17"/>
                  </a:lnTo>
                  <a:lnTo>
                    <a:pt x="96" y="18"/>
                  </a:lnTo>
                  <a:lnTo>
                    <a:pt x="96" y="18"/>
                  </a:lnTo>
                  <a:lnTo>
                    <a:pt x="96" y="20"/>
                  </a:lnTo>
                  <a:lnTo>
                    <a:pt x="96" y="20"/>
                  </a:lnTo>
                  <a:lnTo>
                    <a:pt x="97" y="20"/>
                  </a:lnTo>
                  <a:lnTo>
                    <a:pt x="98" y="20"/>
                  </a:lnTo>
                  <a:lnTo>
                    <a:pt x="98" y="20"/>
                  </a:lnTo>
                  <a:lnTo>
                    <a:pt x="101" y="22"/>
                  </a:lnTo>
                  <a:lnTo>
                    <a:pt x="102" y="23"/>
                  </a:lnTo>
                  <a:lnTo>
                    <a:pt x="106" y="23"/>
                  </a:lnTo>
                  <a:lnTo>
                    <a:pt x="106" y="23"/>
                  </a:lnTo>
                  <a:lnTo>
                    <a:pt x="106" y="23"/>
                  </a:lnTo>
                  <a:lnTo>
                    <a:pt x="107" y="22"/>
                  </a:lnTo>
                  <a:lnTo>
                    <a:pt x="106" y="20"/>
                  </a:lnTo>
                  <a:lnTo>
                    <a:pt x="104" y="17"/>
                  </a:lnTo>
                  <a:lnTo>
                    <a:pt x="103" y="17"/>
                  </a:lnTo>
                  <a:lnTo>
                    <a:pt x="102" y="17"/>
                  </a:lnTo>
                  <a:lnTo>
                    <a:pt x="102" y="17"/>
                  </a:lnTo>
                  <a:lnTo>
                    <a:pt x="104" y="15"/>
                  </a:lnTo>
                  <a:lnTo>
                    <a:pt x="107" y="14"/>
                  </a:lnTo>
                  <a:lnTo>
                    <a:pt x="107" y="14"/>
                  </a:lnTo>
                  <a:lnTo>
                    <a:pt x="108" y="11"/>
                  </a:lnTo>
                  <a:lnTo>
                    <a:pt x="109" y="9"/>
                  </a:lnTo>
                  <a:lnTo>
                    <a:pt x="110" y="8"/>
                  </a:lnTo>
                  <a:lnTo>
                    <a:pt x="113" y="8"/>
                  </a:lnTo>
                  <a:lnTo>
                    <a:pt x="113" y="8"/>
                  </a:lnTo>
                  <a:lnTo>
                    <a:pt x="114" y="6"/>
                  </a:lnTo>
                  <a:lnTo>
                    <a:pt x="114" y="3"/>
                  </a:lnTo>
                  <a:lnTo>
                    <a:pt x="116" y="3"/>
                  </a:lnTo>
                  <a:lnTo>
                    <a:pt x="117" y="3"/>
                  </a:lnTo>
                  <a:lnTo>
                    <a:pt x="117" y="3"/>
                  </a:lnTo>
                  <a:lnTo>
                    <a:pt x="117" y="6"/>
                  </a:lnTo>
                  <a:lnTo>
                    <a:pt x="121" y="4"/>
                  </a:lnTo>
                  <a:lnTo>
                    <a:pt x="121" y="4"/>
                  </a:lnTo>
                  <a:lnTo>
                    <a:pt x="124" y="2"/>
                  </a:lnTo>
                  <a:lnTo>
                    <a:pt x="127" y="1"/>
                  </a:lnTo>
                  <a:lnTo>
                    <a:pt x="135" y="2"/>
                  </a:lnTo>
                  <a:lnTo>
                    <a:pt x="142" y="3"/>
                  </a:lnTo>
                  <a:lnTo>
                    <a:pt x="149" y="4"/>
                  </a:lnTo>
                  <a:lnTo>
                    <a:pt x="149" y="4"/>
                  </a:lnTo>
                  <a:close/>
                </a:path>
              </a:pathLst>
            </a:custGeom>
            <a:solidFill>
              <a:srgbClr val="39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12"/>
            <p:cNvSpPr>
              <a:spLocks/>
            </p:cNvSpPr>
            <p:nvPr/>
          </p:nvSpPr>
          <p:spPr bwMode="auto">
            <a:xfrm>
              <a:off x="3617913" y="2757488"/>
              <a:ext cx="93663" cy="92075"/>
            </a:xfrm>
            <a:custGeom>
              <a:avLst/>
              <a:gdLst>
                <a:gd name="T0" fmla="*/ 59 w 59"/>
                <a:gd name="T1" fmla="*/ 29 h 58"/>
                <a:gd name="T2" fmla="*/ 59 w 59"/>
                <a:gd name="T3" fmla="*/ 29 h 58"/>
                <a:gd name="T4" fmla="*/ 59 w 59"/>
                <a:gd name="T5" fmla="*/ 35 h 58"/>
                <a:gd name="T6" fmla="*/ 57 w 59"/>
                <a:gd name="T7" fmla="*/ 41 h 58"/>
                <a:gd name="T8" fmla="*/ 54 w 59"/>
                <a:gd name="T9" fmla="*/ 45 h 58"/>
                <a:gd name="T10" fmla="*/ 51 w 59"/>
                <a:gd name="T11" fmla="*/ 50 h 58"/>
                <a:gd name="T12" fmla="*/ 46 w 59"/>
                <a:gd name="T13" fmla="*/ 54 h 58"/>
                <a:gd name="T14" fmla="*/ 41 w 59"/>
                <a:gd name="T15" fmla="*/ 56 h 58"/>
                <a:gd name="T16" fmla="*/ 36 w 59"/>
                <a:gd name="T17" fmla="*/ 58 h 58"/>
                <a:gd name="T18" fmla="*/ 30 w 59"/>
                <a:gd name="T19" fmla="*/ 58 h 58"/>
                <a:gd name="T20" fmla="*/ 30 w 59"/>
                <a:gd name="T21" fmla="*/ 58 h 58"/>
                <a:gd name="T22" fmla="*/ 24 w 59"/>
                <a:gd name="T23" fmla="*/ 58 h 58"/>
                <a:gd name="T24" fmla="*/ 18 w 59"/>
                <a:gd name="T25" fmla="*/ 56 h 58"/>
                <a:gd name="T26" fmla="*/ 13 w 59"/>
                <a:gd name="T27" fmla="*/ 54 h 58"/>
                <a:gd name="T28" fmla="*/ 10 w 59"/>
                <a:gd name="T29" fmla="*/ 50 h 58"/>
                <a:gd name="T30" fmla="*/ 5 w 59"/>
                <a:gd name="T31" fmla="*/ 45 h 58"/>
                <a:gd name="T32" fmla="*/ 3 w 59"/>
                <a:gd name="T33" fmla="*/ 41 h 58"/>
                <a:gd name="T34" fmla="*/ 2 w 59"/>
                <a:gd name="T35" fmla="*/ 35 h 58"/>
                <a:gd name="T36" fmla="*/ 0 w 59"/>
                <a:gd name="T37" fmla="*/ 29 h 58"/>
                <a:gd name="T38" fmla="*/ 0 w 59"/>
                <a:gd name="T39" fmla="*/ 29 h 58"/>
                <a:gd name="T40" fmla="*/ 2 w 59"/>
                <a:gd name="T41" fmla="*/ 23 h 58"/>
                <a:gd name="T42" fmla="*/ 3 w 59"/>
                <a:gd name="T43" fmla="*/ 17 h 58"/>
                <a:gd name="T44" fmla="*/ 5 w 59"/>
                <a:gd name="T45" fmla="*/ 12 h 58"/>
                <a:gd name="T46" fmla="*/ 10 w 59"/>
                <a:gd name="T47" fmla="*/ 8 h 58"/>
                <a:gd name="T48" fmla="*/ 13 w 59"/>
                <a:gd name="T49" fmla="*/ 4 h 58"/>
                <a:gd name="T50" fmla="*/ 18 w 59"/>
                <a:gd name="T51" fmla="*/ 2 h 58"/>
                <a:gd name="T52" fmla="*/ 24 w 59"/>
                <a:gd name="T53" fmla="*/ 0 h 58"/>
                <a:gd name="T54" fmla="*/ 30 w 59"/>
                <a:gd name="T55" fmla="*/ 0 h 58"/>
                <a:gd name="T56" fmla="*/ 30 w 59"/>
                <a:gd name="T57" fmla="*/ 0 h 58"/>
                <a:gd name="T58" fmla="*/ 36 w 59"/>
                <a:gd name="T59" fmla="*/ 0 h 58"/>
                <a:gd name="T60" fmla="*/ 41 w 59"/>
                <a:gd name="T61" fmla="*/ 2 h 58"/>
                <a:gd name="T62" fmla="*/ 46 w 59"/>
                <a:gd name="T63" fmla="*/ 4 h 58"/>
                <a:gd name="T64" fmla="*/ 51 w 59"/>
                <a:gd name="T65" fmla="*/ 8 h 58"/>
                <a:gd name="T66" fmla="*/ 54 w 59"/>
                <a:gd name="T67" fmla="*/ 12 h 58"/>
                <a:gd name="T68" fmla="*/ 57 w 59"/>
                <a:gd name="T69" fmla="*/ 17 h 58"/>
                <a:gd name="T70" fmla="*/ 59 w 59"/>
                <a:gd name="T71" fmla="*/ 23 h 58"/>
                <a:gd name="T72" fmla="*/ 59 w 59"/>
                <a:gd name="T73" fmla="*/ 29 h 58"/>
                <a:gd name="T74" fmla="*/ 59 w 59"/>
                <a:gd name="T7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9" h="58">
                  <a:moveTo>
                    <a:pt x="59" y="29"/>
                  </a:moveTo>
                  <a:lnTo>
                    <a:pt x="59" y="29"/>
                  </a:lnTo>
                  <a:lnTo>
                    <a:pt x="59" y="35"/>
                  </a:lnTo>
                  <a:lnTo>
                    <a:pt x="57" y="41"/>
                  </a:lnTo>
                  <a:lnTo>
                    <a:pt x="54" y="45"/>
                  </a:lnTo>
                  <a:lnTo>
                    <a:pt x="51" y="50"/>
                  </a:lnTo>
                  <a:lnTo>
                    <a:pt x="46" y="54"/>
                  </a:lnTo>
                  <a:lnTo>
                    <a:pt x="41" y="56"/>
                  </a:lnTo>
                  <a:lnTo>
                    <a:pt x="36" y="58"/>
                  </a:lnTo>
                  <a:lnTo>
                    <a:pt x="30" y="58"/>
                  </a:lnTo>
                  <a:lnTo>
                    <a:pt x="30" y="58"/>
                  </a:lnTo>
                  <a:lnTo>
                    <a:pt x="24" y="58"/>
                  </a:lnTo>
                  <a:lnTo>
                    <a:pt x="18" y="56"/>
                  </a:lnTo>
                  <a:lnTo>
                    <a:pt x="13" y="54"/>
                  </a:lnTo>
                  <a:lnTo>
                    <a:pt x="10" y="50"/>
                  </a:lnTo>
                  <a:lnTo>
                    <a:pt x="5" y="45"/>
                  </a:lnTo>
                  <a:lnTo>
                    <a:pt x="3" y="41"/>
                  </a:lnTo>
                  <a:lnTo>
                    <a:pt x="2" y="35"/>
                  </a:lnTo>
                  <a:lnTo>
                    <a:pt x="0" y="29"/>
                  </a:lnTo>
                  <a:lnTo>
                    <a:pt x="0" y="29"/>
                  </a:lnTo>
                  <a:lnTo>
                    <a:pt x="2" y="23"/>
                  </a:lnTo>
                  <a:lnTo>
                    <a:pt x="3" y="17"/>
                  </a:lnTo>
                  <a:lnTo>
                    <a:pt x="5" y="12"/>
                  </a:lnTo>
                  <a:lnTo>
                    <a:pt x="10" y="8"/>
                  </a:lnTo>
                  <a:lnTo>
                    <a:pt x="13" y="4"/>
                  </a:lnTo>
                  <a:lnTo>
                    <a:pt x="18" y="2"/>
                  </a:lnTo>
                  <a:lnTo>
                    <a:pt x="24" y="0"/>
                  </a:lnTo>
                  <a:lnTo>
                    <a:pt x="30" y="0"/>
                  </a:lnTo>
                  <a:lnTo>
                    <a:pt x="30" y="0"/>
                  </a:lnTo>
                  <a:lnTo>
                    <a:pt x="36" y="0"/>
                  </a:lnTo>
                  <a:lnTo>
                    <a:pt x="41" y="2"/>
                  </a:lnTo>
                  <a:lnTo>
                    <a:pt x="46" y="4"/>
                  </a:lnTo>
                  <a:lnTo>
                    <a:pt x="51" y="8"/>
                  </a:lnTo>
                  <a:lnTo>
                    <a:pt x="54" y="12"/>
                  </a:lnTo>
                  <a:lnTo>
                    <a:pt x="57" y="17"/>
                  </a:lnTo>
                  <a:lnTo>
                    <a:pt x="59" y="23"/>
                  </a:lnTo>
                  <a:lnTo>
                    <a:pt x="59" y="29"/>
                  </a:lnTo>
                  <a:lnTo>
                    <a:pt x="59" y="29"/>
                  </a:lnTo>
                  <a:close/>
                </a:path>
              </a:pathLst>
            </a:custGeom>
            <a:solidFill>
              <a:srgbClr val="E9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13"/>
            <p:cNvSpPr>
              <a:spLocks/>
            </p:cNvSpPr>
            <p:nvPr/>
          </p:nvSpPr>
          <p:spPr bwMode="auto">
            <a:xfrm>
              <a:off x="4371975" y="2620963"/>
              <a:ext cx="115888" cy="117475"/>
            </a:xfrm>
            <a:custGeom>
              <a:avLst/>
              <a:gdLst>
                <a:gd name="T0" fmla="*/ 73 w 73"/>
                <a:gd name="T1" fmla="*/ 38 h 74"/>
                <a:gd name="T2" fmla="*/ 73 w 73"/>
                <a:gd name="T3" fmla="*/ 38 h 74"/>
                <a:gd name="T4" fmla="*/ 73 w 73"/>
                <a:gd name="T5" fmla="*/ 45 h 74"/>
                <a:gd name="T6" fmla="*/ 70 w 73"/>
                <a:gd name="T7" fmla="*/ 52 h 74"/>
                <a:gd name="T8" fmla="*/ 67 w 73"/>
                <a:gd name="T9" fmla="*/ 57 h 74"/>
                <a:gd name="T10" fmla="*/ 62 w 73"/>
                <a:gd name="T11" fmla="*/ 63 h 74"/>
                <a:gd name="T12" fmla="*/ 56 w 73"/>
                <a:gd name="T13" fmla="*/ 68 h 74"/>
                <a:gd name="T14" fmla="*/ 50 w 73"/>
                <a:gd name="T15" fmla="*/ 70 h 74"/>
                <a:gd name="T16" fmla="*/ 43 w 73"/>
                <a:gd name="T17" fmla="*/ 73 h 74"/>
                <a:gd name="T18" fmla="*/ 36 w 73"/>
                <a:gd name="T19" fmla="*/ 74 h 74"/>
                <a:gd name="T20" fmla="*/ 36 w 73"/>
                <a:gd name="T21" fmla="*/ 74 h 74"/>
                <a:gd name="T22" fmla="*/ 29 w 73"/>
                <a:gd name="T23" fmla="*/ 73 h 74"/>
                <a:gd name="T24" fmla="*/ 22 w 73"/>
                <a:gd name="T25" fmla="*/ 70 h 74"/>
                <a:gd name="T26" fmla="*/ 17 w 73"/>
                <a:gd name="T27" fmla="*/ 68 h 74"/>
                <a:gd name="T28" fmla="*/ 11 w 73"/>
                <a:gd name="T29" fmla="*/ 63 h 74"/>
                <a:gd name="T30" fmla="*/ 6 w 73"/>
                <a:gd name="T31" fmla="*/ 57 h 74"/>
                <a:gd name="T32" fmla="*/ 2 w 73"/>
                <a:gd name="T33" fmla="*/ 52 h 74"/>
                <a:gd name="T34" fmla="*/ 0 w 73"/>
                <a:gd name="T35" fmla="*/ 45 h 74"/>
                <a:gd name="T36" fmla="*/ 0 w 73"/>
                <a:gd name="T37" fmla="*/ 38 h 74"/>
                <a:gd name="T38" fmla="*/ 0 w 73"/>
                <a:gd name="T39" fmla="*/ 38 h 74"/>
                <a:gd name="T40" fmla="*/ 0 w 73"/>
                <a:gd name="T41" fmla="*/ 29 h 74"/>
                <a:gd name="T42" fmla="*/ 2 w 73"/>
                <a:gd name="T43" fmla="*/ 23 h 74"/>
                <a:gd name="T44" fmla="*/ 6 w 73"/>
                <a:gd name="T45" fmla="*/ 16 h 74"/>
                <a:gd name="T46" fmla="*/ 11 w 73"/>
                <a:gd name="T47" fmla="*/ 12 h 74"/>
                <a:gd name="T48" fmla="*/ 17 w 73"/>
                <a:gd name="T49" fmla="*/ 7 h 74"/>
                <a:gd name="T50" fmla="*/ 22 w 73"/>
                <a:gd name="T51" fmla="*/ 3 h 74"/>
                <a:gd name="T52" fmla="*/ 29 w 73"/>
                <a:gd name="T53" fmla="*/ 1 h 74"/>
                <a:gd name="T54" fmla="*/ 36 w 73"/>
                <a:gd name="T55" fmla="*/ 0 h 74"/>
                <a:gd name="T56" fmla="*/ 36 w 73"/>
                <a:gd name="T57" fmla="*/ 0 h 74"/>
                <a:gd name="T58" fmla="*/ 43 w 73"/>
                <a:gd name="T59" fmla="*/ 1 h 74"/>
                <a:gd name="T60" fmla="*/ 50 w 73"/>
                <a:gd name="T61" fmla="*/ 3 h 74"/>
                <a:gd name="T62" fmla="*/ 56 w 73"/>
                <a:gd name="T63" fmla="*/ 7 h 74"/>
                <a:gd name="T64" fmla="*/ 62 w 73"/>
                <a:gd name="T65" fmla="*/ 12 h 74"/>
                <a:gd name="T66" fmla="*/ 67 w 73"/>
                <a:gd name="T67" fmla="*/ 16 h 74"/>
                <a:gd name="T68" fmla="*/ 70 w 73"/>
                <a:gd name="T69" fmla="*/ 23 h 74"/>
                <a:gd name="T70" fmla="*/ 73 w 73"/>
                <a:gd name="T71" fmla="*/ 29 h 74"/>
                <a:gd name="T72" fmla="*/ 73 w 73"/>
                <a:gd name="T73" fmla="*/ 38 h 74"/>
                <a:gd name="T74" fmla="*/ 73 w 73"/>
                <a:gd name="T75" fmla="*/ 3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 h="74">
                  <a:moveTo>
                    <a:pt x="73" y="38"/>
                  </a:moveTo>
                  <a:lnTo>
                    <a:pt x="73" y="38"/>
                  </a:lnTo>
                  <a:lnTo>
                    <a:pt x="73" y="45"/>
                  </a:lnTo>
                  <a:lnTo>
                    <a:pt x="70" y="52"/>
                  </a:lnTo>
                  <a:lnTo>
                    <a:pt x="67" y="57"/>
                  </a:lnTo>
                  <a:lnTo>
                    <a:pt x="62" y="63"/>
                  </a:lnTo>
                  <a:lnTo>
                    <a:pt x="56" y="68"/>
                  </a:lnTo>
                  <a:lnTo>
                    <a:pt x="50" y="70"/>
                  </a:lnTo>
                  <a:lnTo>
                    <a:pt x="43" y="73"/>
                  </a:lnTo>
                  <a:lnTo>
                    <a:pt x="36" y="74"/>
                  </a:lnTo>
                  <a:lnTo>
                    <a:pt x="36" y="74"/>
                  </a:lnTo>
                  <a:lnTo>
                    <a:pt x="29" y="73"/>
                  </a:lnTo>
                  <a:lnTo>
                    <a:pt x="22" y="70"/>
                  </a:lnTo>
                  <a:lnTo>
                    <a:pt x="17" y="68"/>
                  </a:lnTo>
                  <a:lnTo>
                    <a:pt x="11" y="63"/>
                  </a:lnTo>
                  <a:lnTo>
                    <a:pt x="6" y="57"/>
                  </a:lnTo>
                  <a:lnTo>
                    <a:pt x="2" y="52"/>
                  </a:lnTo>
                  <a:lnTo>
                    <a:pt x="0" y="45"/>
                  </a:lnTo>
                  <a:lnTo>
                    <a:pt x="0" y="38"/>
                  </a:lnTo>
                  <a:lnTo>
                    <a:pt x="0" y="38"/>
                  </a:lnTo>
                  <a:lnTo>
                    <a:pt x="0" y="29"/>
                  </a:lnTo>
                  <a:lnTo>
                    <a:pt x="2" y="23"/>
                  </a:lnTo>
                  <a:lnTo>
                    <a:pt x="6" y="16"/>
                  </a:lnTo>
                  <a:lnTo>
                    <a:pt x="11" y="12"/>
                  </a:lnTo>
                  <a:lnTo>
                    <a:pt x="17" y="7"/>
                  </a:lnTo>
                  <a:lnTo>
                    <a:pt x="22" y="3"/>
                  </a:lnTo>
                  <a:lnTo>
                    <a:pt x="29" y="1"/>
                  </a:lnTo>
                  <a:lnTo>
                    <a:pt x="36" y="0"/>
                  </a:lnTo>
                  <a:lnTo>
                    <a:pt x="36" y="0"/>
                  </a:lnTo>
                  <a:lnTo>
                    <a:pt x="43" y="1"/>
                  </a:lnTo>
                  <a:lnTo>
                    <a:pt x="50" y="3"/>
                  </a:lnTo>
                  <a:lnTo>
                    <a:pt x="56" y="7"/>
                  </a:lnTo>
                  <a:lnTo>
                    <a:pt x="62" y="12"/>
                  </a:lnTo>
                  <a:lnTo>
                    <a:pt x="67" y="16"/>
                  </a:lnTo>
                  <a:lnTo>
                    <a:pt x="70" y="23"/>
                  </a:lnTo>
                  <a:lnTo>
                    <a:pt x="73" y="29"/>
                  </a:lnTo>
                  <a:lnTo>
                    <a:pt x="73" y="38"/>
                  </a:lnTo>
                  <a:lnTo>
                    <a:pt x="73" y="38"/>
                  </a:lnTo>
                  <a:close/>
                </a:path>
              </a:pathLst>
            </a:custGeom>
            <a:solidFill>
              <a:srgbClr val="E9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14"/>
            <p:cNvSpPr>
              <a:spLocks/>
            </p:cNvSpPr>
            <p:nvPr/>
          </p:nvSpPr>
          <p:spPr bwMode="auto">
            <a:xfrm>
              <a:off x="5937250" y="3313113"/>
              <a:ext cx="77788" cy="77788"/>
            </a:xfrm>
            <a:custGeom>
              <a:avLst/>
              <a:gdLst>
                <a:gd name="T0" fmla="*/ 49 w 49"/>
                <a:gd name="T1" fmla="*/ 25 h 49"/>
                <a:gd name="T2" fmla="*/ 49 w 49"/>
                <a:gd name="T3" fmla="*/ 25 h 49"/>
                <a:gd name="T4" fmla="*/ 49 w 49"/>
                <a:gd name="T5" fmla="*/ 29 h 49"/>
                <a:gd name="T6" fmla="*/ 48 w 49"/>
                <a:gd name="T7" fmla="*/ 34 h 49"/>
                <a:gd name="T8" fmla="*/ 46 w 49"/>
                <a:gd name="T9" fmla="*/ 39 h 49"/>
                <a:gd name="T10" fmla="*/ 42 w 49"/>
                <a:gd name="T11" fmla="*/ 42 h 49"/>
                <a:gd name="T12" fmla="*/ 39 w 49"/>
                <a:gd name="T13" fmla="*/ 45 h 49"/>
                <a:gd name="T14" fmla="*/ 35 w 49"/>
                <a:gd name="T15" fmla="*/ 47 h 49"/>
                <a:gd name="T16" fmla="*/ 30 w 49"/>
                <a:gd name="T17" fmla="*/ 49 h 49"/>
                <a:gd name="T18" fmla="*/ 25 w 49"/>
                <a:gd name="T19" fmla="*/ 49 h 49"/>
                <a:gd name="T20" fmla="*/ 25 w 49"/>
                <a:gd name="T21" fmla="*/ 49 h 49"/>
                <a:gd name="T22" fmla="*/ 20 w 49"/>
                <a:gd name="T23" fmla="*/ 49 h 49"/>
                <a:gd name="T24" fmla="*/ 15 w 49"/>
                <a:gd name="T25" fmla="*/ 47 h 49"/>
                <a:gd name="T26" fmla="*/ 12 w 49"/>
                <a:gd name="T27" fmla="*/ 45 h 49"/>
                <a:gd name="T28" fmla="*/ 8 w 49"/>
                <a:gd name="T29" fmla="*/ 42 h 49"/>
                <a:gd name="T30" fmla="*/ 5 w 49"/>
                <a:gd name="T31" fmla="*/ 39 h 49"/>
                <a:gd name="T32" fmla="*/ 2 w 49"/>
                <a:gd name="T33" fmla="*/ 34 h 49"/>
                <a:gd name="T34" fmla="*/ 1 w 49"/>
                <a:gd name="T35" fmla="*/ 29 h 49"/>
                <a:gd name="T36" fmla="*/ 0 w 49"/>
                <a:gd name="T37" fmla="*/ 25 h 49"/>
                <a:gd name="T38" fmla="*/ 0 w 49"/>
                <a:gd name="T39" fmla="*/ 25 h 49"/>
                <a:gd name="T40" fmla="*/ 1 w 49"/>
                <a:gd name="T41" fmla="*/ 20 h 49"/>
                <a:gd name="T42" fmla="*/ 2 w 49"/>
                <a:gd name="T43" fmla="*/ 15 h 49"/>
                <a:gd name="T44" fmla="*/ 5 w 49"/>
                <a:gd name="T45" fmla="*/ 11 h 49"/>
                <a:gd name="T46" fmla="*/ 8 w 49"/>
                <a:gd name="T47" fmla="*/ 7 h 49"/>
                <a:gd name="T48" fmla="*/ 12 w 49"/>
                <a:gd name="T49" fmla="*/ 5 h 49"/>
                <a:gd name="T50" fmla="*/ 15 w 49"/>
                <a:gd name="T51" fmla="*/ 3 h 49"/>
                <a:gd name="T52" fmla="*/ 20 w 49"/>
                <a:gd name="T53" fmla="*/ 1 h 49"/>
                <a:gd name="T54" fmla="*/ 25 w 49"/>
                <a:gd name="T55" fmla="*/ 0 h 49"/>
                <a:gd name="T56" fmla="*/ 25 w 49"/>
                <a:gd name="T57" fmla="*/ 0 h 49"/>
                <a:gd name="T58" fmla="*/ 30 w 49"/>
                <a:gd name="T59" fmla="*/ 1 h 49"/>
                <a:gd name="T60" fmla="*/ 35 w 49"/>
                <a:gd name="T61" fmla="*/ 3 h 49"/>
                <a:gd name="T62" fmla="*/ 39 w 49"/>
                <a:gd name="T63" fmla="*/ 5 h 49"/>
                <a:gd name="T64" fmla="*/ 42 w 49"/>
                <a:gd name="T65" fmla="*/ 7 h 49"/>
                <a:gd name="T66" fmla="*/ 46 w 49"/>
                <a:gd name="T67" fmla="*/ 11 h 49"/>
                <a:gd name="T68" fmla="*/ 48 w 49"/>
                <a:gd name="T69" fmla="*/ 15 h 49"/>
                <a:gd name="T70" fmla="*/ 49 w 49"/>
                <a:gd name="T71" fmla="*/ 20 h 49"/>
                <a:gd name="T72" fmla="*/ 49 w 49"/>
                <a:gd name="T73" fmla="*/ 25 h 49"/>
                <a:gd name="T74" fmla="*/ 49 w 49"/>
                <a:gd name="T75" fmla="*/ 2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49">
                  <a:moveTo>
                    <a:pt x="49" y="25"/>
                  </a:moveTo>
                  <a:lnTo>
                    <a:pt x="49" y="25"/>
                  </a:lnTo>
                  <a:lnTo>
                    <a:pt x="49" y="29"/>
                  </a:lnTo>
                  <a:lnTo>
                    <a:pt x="48" y="34"/>
                  </a:lnTo>
                  <a:lnTo>
                    <a:pt x="46" y="39"/>
                  </a:lnTo>
                  <a:lnTo>
                    <a:pt x="42" y="42"/>
                  </a:lnTo>
                  <a:lnTo>
                    <a:pt x="39" y="45"/>
                  </a:lnTo>
                  <a:lnTo>
                    <a:pt x="35" y="47"/>
                  </a:lnTo>
                  <a:lnTo>
                    <a:pt x="30" y="49"/>
                  </a:lnTo>
                  <a:lnTo>
                    <a:pt x="25" y="49"/>
                  </a:lnTo>
                  <a:lnTo>
                    <a:pt x="25" y="49"/>
                  </a:lnTo>
                  <a:lnTo>
                    <a:pt x="20" y="49"/>
                  </a:lnTo>
                  <a:lnTo>
                    <a:pt x="15" y="47"/>
                  </a:lnTo>
                  <a:lnTo>
                    <a:pt x="12" y="45"/>
                  </a:lnTo>
                  <a:lnTo>
                    <a:pt x="8" y="42"/>
                  </a:lnTo>
                  <a:lnTo>
                    <a:pt x="5" y="39"/>
                  </a:lnTo>
                  <a:lnTo>
                    <a:pt x="2" y="34"/>
                  </a:lnTo>
                  <a:lnTo>
                    <a:pt x="1" y="29"/>
                  </a:lnTo>
                  <a:lnTo>
                    <a:pt x="0" y="25"/>
                  </a:lnTo>
                  <a:lnTo>
                    <a:pt x="0" y="25"/>
                  </a:lnTo>
                  <a:lnTo>
                    <a:pt x="1" y="20"/>
                  </a:lnTo>
                  <a:lnTo>
                    <a:pt x="2" y="15"/>
                  </a:lnTo>
                  <a:lnTo>
                    <a:pt x="5" y="11"/>
                  </a:lnTo>
                  <a:lnTo>
                    <a:pt x="8" y="7"/>
                  </a:lnTo>
                  <a:lnTo>
                    <a:pt x="12" y="5"/>
                  </a:lnTo>
                  <a:lnTo>
                    <a:pt x="15" y="3"/>
                  </a:lnTo>
                  <a:lnTo>
                    <a:pt x="20" y="1"/>
                  </a:lnTo>
                  <a:lnTo>
                    <a:pt x="25" y="0"/>
                  </a:lnTo>
                  <a:lnTo>
                    <a:pt x="25" y="0"/>
                  </a:lnTo>
                  <a:lnTo>
                    <a:pt x="30" y="1"/>
                  </a:lnTo>
                  <a:lnTo>
                    <a:pt x="35" y="3"/>
                  </a:lnTo>
                  <a:lnTo>
                    <a:pt x="39" y="5"/>
                  </a:lnTo>
                  <a:lnTo>
                    <a:pt x="42" y="7"/>
                  </a:lnTo>
                  <a:lnTo>
                    <a:pt x="46" y="11"/>
                  </a:lnTo>
                  <a:lnTo>
                    <a:pt x="48" y="15"/>
                  </a:lnTo>
                  <a:lnTo>
                    <a:pt x="49" y="20"/>
                  </a:lnTo>
                  <a:lnTo>
                    <a:pt x="49" y="25"/>
                  </a:lnTo>
                  <a:lnTo>
                    <a:pt x="49" y="25"/>
                  </a:lnTo>
                  <a:close/>
                </a:path>
              </a:pathLst>
            </a:custGeom>
            <a:solidFill>
              <a:srgbClr val="E9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15"/>
            <p:cNvSpPr>
              <a:spLocks/>
            </p:cNvSpPr>
            <p:nvPr/>
          </p:nvSpPr>
          <p:spPr bwMode="auto">
            <a:xfrm>
              <a:off x="5521325" y="2631282"/>
              <a:ext cx="198438" cy="201613"/>
            </a:xfrm>
            <a:custGeom>
              <a:avLst/>
              <a:gdLst>
                <a:gd name="T0" fmla="*/ 125 w 125"/>
                <a:gd name="T1" fmla="*/ 64 h 127"/>
                <a:gd name="T2" fmla="*/ 125 w 125"/>
                <a:gd name="T3" fmla="*/ 64 h 127"/>
                <a:gd name="T4" fmla="*/ 124 w 125"/>
                <a:gd name="T5" fmla="*/ 77 h 127"/>
                <a:gd name="T6" fmla="*/ 121 w 125"/>
                <a:gd name="T7" fmla="*/ 88 h 127"/>
                <a:gd name="T8" fmla="*/ 115 w 125"/>
                <a:gd name="T9" fmla="*/ 99 h 127"/>
                <a:gd name="T10" fmla="*/ 107 w 125"/>
                <a:gd name="T11" fmla="*/ 108 h 127"/>
                <a:gd name="T12" fmla="*/ 97 w 125"/>
                <a:gd name="T13" fmla="*/ 115 h 127"/>
                <a:gd name="T14" fmla="*/ 87 w 125"/>
                <a:gd name="T15" fmla="*/ 121 h 127"/>
                <a:gd name="T16" fmla="*/ 75 w 125"/>
                <a:gd name="T17" fmla="*/ 126 h 127"/>
                <a:gd name="T18" fmla="*/ 62 w 125"/>
                <a:gd name="T19" fmla="*/ 127 h 127"/>
                <a:gd name="T20" fmla="*/ 62 w 125"/>
                <a:gd name="T21" fmla="*/ 127 h 127"/>
                <a:gd name="T22" fmla="*/ 50 w 125"/>
                <a:gd name="T23" fmla="*/ 126 h 127"/>
                <a:gd name="T24" fmla="*/ 39 w 125"/>
                <a:gd name="T25" fmla="*/ 121 h 127"/>
                <a:gd name="T26" fmla="*/ 28 w 125"/>
                <a:gd name="T27" fmla="*/ 115 h 127"/>
                <a:gd name="T28" fmla="*/ 19 w 125"/>
                <a:gd name="T29" fmla="*/ 108 h 127"/>
                <a:gd name="T30" fmla="*/ 10 w 125"/>
                <a:gd name="T31" fmla="*/ 99 h 127"/>
                <a:gd name="T32" fmla="*/ 5 w 125"/>
                <a:gd name="T33" fmla="*/ 88 h 127"/>
                <a:gd name="T34" fmla="*/ 1 w 125"/>
                <a:gd name="T35" fmla="*/ 77 h 127"/>
                <a:gd name="T36" fmla="*/ 0 w 125"/>
                <a:gd name="T37" fmla="*/ 64 h 127"/>
                <a:gd name="T38" fmla="*/ 0 w 125"/>
                <a:gd name="T39" fmla="*/ 64 h 127"/>
                <a:gd name="T40" fmla="*/ 1 w 125"/>
                <a:gd name="T41" fmla="*/ 51 h 127"/>
                <a:gd name="T42" fmla="*/ 5 w 125"/>
                <a:gd name="T43" fmla="*/ 39 h 127"/>
                <a:gd name="T44" fmla="*/ 10 w 125"/>
                <a:gd name="T45" fmla="*/ 28 h 127"/>
                <a:gd name="T46" fmla="*/ 19 w 125"/>
                <a:gd name="T47" fmla="*/ 19 h 127"/>
                <a:gd name="T48" fmla="*/ 28 w 125"/>
                <a:gd name="T49" fmla="*/ 12 h 127"/>
                <a:gd name="T50" fmla="*/ 39 w 125"/>
                <a:gd name="T51" fmla="*/ 6 h 127"/>
                <a:gd name="T52" fmla="*/ 50 w 125"/>
                <a:gd name="T53" fmla="*/ 3 h 127"/>
                <a:gd name="T54" fmla="*/ 62 w 125"/>
                <a:gd name="T55" fmla="*/ 0 h 127"/>
                <a:gd name="T56" fmla="*/ 62 w 125"/>
                <a:gd name="T57" fmla="*/ 0 h 127"/>
                <a:gd name="T58" fmla="*/ 75 w 125"/>
                <a:gd name="T59" fmla="*/ 3 h 127"/>
                <a:gd name="T60" fmla="*/ 87 w 125"/>
                <a:gd name="T61" fmla="*/ 6 h 127"/>
                <a:gd name="T62" fmla="*/ 97 w 125"/>
                <a:gd name="T63" fmla="*/ 12 h 127"/>
                <a:gd name="T64" fmla="*/ 107 w 125"/>
                <a:gd name="T65" fmla="*/ 19 h 127"/>
                <a:gd name="T66" fmla="*/ 115 w 125"/>
                <a:gd name="T67" fmla="*/ 28 h 127"/>
                <a:gd name="T68" fmla="*/ 121 w 125"/>
                <a:gd name="T69" fmla="*/ 39 h 127"/>
                <a:gd name="T70" fmla="*/ 124 w 125"/>
                <a:gd name="T71" fmla="*/ 51 h 127"/>
                <a:gd name="T72" fmla="*/ 125 w 125"/>
                <a:gd name="T73" fmla="*/ 64 h 127"/>
                <a:gd name="T74" fmla="*/ 125 w 125"/>
                <a:gd name="T75"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5" h="127">
                  <a:moveTo>
                    <a:pt x="125" y="64"/>
                  </a:moveTo>
                  <a:lnTo>
                    <a:pt x="125" y="64"/>
                  </a:lnTo>
                  <a:lnTo>
                    <a:pt x="124" y="77"/>
                  </a:lnTo>
                  <a:lnTo>
                    <a:pt x="121" y="88"/>
                  </a:lnTo>
                  <a:lnTo>
                    <a:pt x="115" y="99"/>
                  </a:lnTo>
                  <a:lnTo>
                    <a:pt x="107" y="108"/>
                  </a:lnTo>
                  <a:lnTo>
                    <a:pt x="97" y="115"/>
                  </a:lnTo>
                  <a:lnTo>
                    <a:pt x="87" y="121"/>
                  </a:lnTo>
                  <a:lnTo>
                    <a:pt x="75" y="126"/>
                  </a:lnTo>
                  <a:lnTo>
                    <a:pt x="62" y="127"/>
                  </a:lnTo>
                  <a:lnTo>
                    <a:pt x="62" y="127"/>
                  </a:lnTo>
                  <a:lnTo>
                    <a:pt x="50" y="126"/>
                  </a:lnTo>
                  <a:lnTo>
                    <a:pt x="39" y="121"/>
                  </a:lnTo>
                  <a:lnTo>
                    <a:pt x="28" y="115"/>
                  </a:lnTo>
                  <a:lnTo>
                    <a:pt x="19" y="108"/>
                  </a:lnTo>
                  <a:lnTo>
                    <a:pt x="10" y="99"/>
                  </a:lnTo>
                  <a:lnTo>
                    <a:pt x="5" y="88"/>
                  </a:lnTo>
                  <a:lnTo>
                    <a:pt x="1" y="77"/>
                  </a:lnTo>
                  <a:lnTo>
                    <a:pt x="0" y="64"/>
                  </a:lnTo>
                  <a:lnTo>
                    <a:pt x="0" y="64"/>
                  </a:lnTo>
                  <a:lnTo>
                    <a:pt x="1" y="51"/>
                  </a:lnTo>
                  <a:lnTo>
                    <a:pt x="5" y="39"/>
                  </a:lnTo>
                  <a:lnTo>
                    <a:pt x="10" y="28"/>
                  </a:lnTo>
                  <a:lnTo>
                    <a:pt x="19" y="19"/>
                  </a:lnTo>
                  <a:lnTo>
                    <a:pt x="28" y="12"/>
                  </a:lnTo>
                  <a:lnTo>
                    <a:pt x="39" y="6"/>
                  </a:lnTo>
                  <a:lnTo>
                    <a:pt x="50" y="3"/>
                  </a:lnTo>
                  <a:lnTo>
                    <a:pt x="62" y="0"/>
                  </a:lnTo>
                  <a:lnTo>
                    <a:pt x="62" y="0"/>
                  </a:lnTo>
                  <a:lnTo>
                    <a:pt x="75" y="3"/>
                  </a:lnTo>
                  <a:lnTo>
                    <a:pt x="87" y="6"/>
                  </a:lnTo>
                  <a:lnTo>
                    <a:pt x="97" y="12"/>
                  </a:lnTo>
                  <a:lnTo>
                    <a:pt x="107" y="19"/>
                  </a:lnTo>
                  <a:lnTo>
                    <a:pt x="115" y="28"/>
                  </a:lnTo>
                  <a:lnTo>
                    <a:pt x="121" y="39"/>
                  </a:lnTo>
                  <a:lnTo>
                    <a:pt x="124" y="51"/>
                  </a:lnTo>
                  <a:lnTo>
                    <a:pt x="125" y="64"/>
                  </a:lnTo>
                  <a:lnTo>
                    <a:pt x="125" y="64"/>
                  </a:lnTo>
                  <a:close/>
                </a:path>
              </a:pathLst>
            </a:custGeom>
            <a:solidFill>
              <a:srgbClr val="E9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16"/>
            <p:cNvSpPr>
              <a:spLocks/>
            </p:cNvSpPr>
            <p:nvPr/>
          </p:nvSpPr>
          <p:spPr bwMode="auto">
            <a:xfrm>
              <a:off x="3921125" y="3249613"/>
              <a:ext cx="58738" cy="55563"/>
            </a:xfrm>
            <a:custGeom>
              <a:avLst/>
              <a:gdLst>
                <a:gd name="T0" fmla="*/ 37 w 37"/>
                <a:gd name="T1" fmla="*/ 18 h 35"/>
                <a:gd name="T2" fmla="*/ 37 w 37"/>
                <a:gd name="T3" fmla="*/ 18 h 35"/>
                <a:gd name="T4" fmla="*/ 36 w 37"/>
                <a:gd name="T5" fmla="*/ 21 h 35"/>
                <a:gd name="T6" fmla="*/ 34 w 37"/>
                <a:gd name="T7" fmla="*/ 25 h 35"/>
                <a:gd name="T8" fmla="*/ 31 w 37"/>
                <a:gd name="T9" fmla="*/ 31 h 35"/>
                <a:gd name="T10" fmla="*/ 25 w 37"/>
                <a:gd name="T11" fmla="*/ 34 h 35"/>
                <a:gd name="T12" fmla="*/ 23 w 37"/>
                <a:gd name="T13" fmla="*/ 35 h 35"/>
                <a:gd name="T14" fmla="*/ 18 w 37"/>
                <a:gd name="T15" fmla="*/ 35 h 35"/>
                <a:gd name="T16" fmla="*/ 18 w 37"/>
                <a:gd name="T17" fmla="*/ 35 h 35"/>
                <a:gd name="T18" fmla="*/ 14 w 37"/>
                <a:gd name="T19" fmla="*/ 35 h 35"/>
                <a:gd name="T20" fmla="*/ 12 w 37"/>
                <a:gd name="T21" fmla="*/ 34 h 35"/>
                <a:gd name="T22" fmla="*/ 6 w 37"/>
                <a:gd name="T23" fmla="*/ 31 h 35"/>
                <a:gd name="T24" fmla="*/ 3 w 37"/>
                <a:gd name="T25" fmla="*/ 25 h 35"/>
                <a:gd name="T26" fmla="*/ 2 w 37"/>
                <a:gd name="T27" fmla="*/ 21 h 35"/>
                <a:gd name="T28" fmla="*/ 0 w 37"/>
                <a:gd name="T29" fmla="*/ 18 h 35"/>
                <a:gd name="T30" fmla="*/ 0 w 37"/>
                <a:gd name="T31" fmla="*/ 18 h 35"/>
                <a:gd name="T32" fmla="*/ 2 w 37"/>
                <a:gd name="T33" fmla="*/ 14 h 35"/>
                <a:gd name="T34" fmla="*/ 3 w 37"/>
                <a:gd name="T35" fmla="*/ 11 h 35"/>
                <a:gd name="T36" fmla="*/ 6 w 37"/>
                <a:gd name="T37" fmla="*/ 6 h 35"/>
                <a:gd name="T38" fmla="*/ 12 w 37"/>
                <a:gd name="T39" fmla="*/ 1 h 35"/>
                <a:gd name="T40" fmla="*/ 14 w 37"/>
                <a:gd name="T41" fmla="*/ 1 h 35"/>
                <a:gd name="T42" fmla="*/ 18 w 37"/>
                <a:gd name="T43" fmla="*/ 0 h 35"/>
                <a:gd name="T44" fmla="*/ 18 w 37"/>
                <a:gd name="T45" fmla="*/ 0 h 35"/>
                <a:gd name="T46" fmla="*/ 23 w 37"/>
                <a:gd name="T47" fmla="*/ 1 h 35"/>
                <a:gd name="T48" fmla="*/ 25 w 37"/>
                <a:gd name="T49" fmla="*/ 1 h 35"/>
                <a:gd name="T50" fmla="*/ 31 w 37"/>
                <a:gd name="T51" fmla="*/ 6 h 35"/>
                <a:gd name="T52" fmla="*/ 34 w 37"/>
                <a:gd name="T53" fmla="*/ 11 h 35"/>
                <a:gd name="T54" fmla="*/ 36 w 37"/>
                <a:gd name="T55" fmla="*/ 14 h 35"/>
                <a:gd name="T56" fmla="*/ 37 w 37"/>
                <a:gd name="T57" fmla="*/ 18 h 35"/>
                <a:gd name="T58" fmla="*/ 37 w 37"/>
                <a:gd name="T59"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5">
                  <a:moveTo>
                    <a:pt x="37" y="18"/>
                  </a:moveTo>
                  <a:lnTo>
                    <a:pt x="37" y="18"/>
                  </a:lnTo>
                  <a:lnTo>
                    <a:pt x="36" y="21"/>
                  </a:lnTo>
                  <a:lnTo>
                    <a:pt x="34" y="25"/>
                  </a:lnTo>
                  <a:lnTo>
                    <a:pt x="31" y="31"/>
                  </a:lnTo>
                  <a:lnTo>
                    <a:pt x="25" y="34"/>
                  </a:lnTo>
                  <a:lnTo>
                    <a:pt x="23" y="35"/>
                  </a:lnTo>
                  <a:lnTo>
                    <a:pt x="18" y="35"/>
                  </a:lnTo>
                  <a:lnTo>
                    <a:pt x="18" y="35"/>
                  </a:lnTo>
                  <a:lnTo>
                    <a:pt x="14" y="35"/>
                  </a:lnTo>
                  <a:lnTo>
                    <a:pt x="12" y="34"/>
                  </a:lnTo>
                  <a:lnTo>
                    <a:pt x="6" y="31"/>
                  </a:lnTo>
                  <a:lnTo>
                    <a:pt x="3" y="25"/>
                  </a:lnTo>
                  <a:lnTo>
                    <a:pt x="2" y="21"/>
                  </a:lnTo>
                  <a:lnTo>
                    <a:pt x="0" y="18"/>
                  </a:lnTo>
                  <a:lnTo>
                    <a:pt x="0" y="18"/>
                  </a:lnTo>
                  <a:lnTo>
                    <a:pt x="2" y="14"/>
                  </a:lnTo>
                  <a:lnTo>
                    <a:pt x="3" y="11"/>
                  </a:lnTo>
                  <a:lnTo>
                    <a:pt x="6" y="6"/>
                  </a:lnTo>
                  <a:lnTo>
                    <a:pt x="12" y="1"/>
                  </a:lnTo>
                  <a:lnTo>
                    <a:pt x="14" y="1"/>
                  </a:lnTo>
                  <a:lnTo>
                    <a:pt x="18" y="0"/>
                  </a:lnTo>
                  <a:lnTo>
                    <a:pt x="18" y="0"/>
                  </a:lnTo>
                  <a:lnTo>
                    <a:pt x="23" y="1"/>
                  </a:lnTo>
                  <a:lnTo>
                    <a:pt x="25" y="1"/>
                  </a:lnTo>
                  <a:lnTo>
                    <a:pt x="31" y="6"/>
                  </a:lnTo>
                  <a:lnTo>
                    <a:pt x="34" y="11"/>
                  </a:lnTo>
                  <a:lnTo>
                    <a:pt x="36" y="14"/>
                  </a:lnTo>
                  <a:lnTo>
                    <a:pt x="37" y="18"/>
                  </a:lnTo>
                  <a:lnTo>
                    <a:pt x="37" y="18"/>
                  </a:lnTo>
                  <a:close/>
                </a:path>
              </a:pathLst>
            </a:custGeom>
            <a:solidFill>
              <a:srgbClr val="E9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9" name="TextBox 118"/>
          <p:cNvSpPr txBox="1"/>
          <p:nvPr/>
        </p:nvSpPr>
        <p:spPr>
          <a:xfrm>
            <a:off x="323527" y="339503"/>
            <a:ext cx="2387257" cy="461665"/>
          </a:xfrm>
          <a:prstGeom prst="rect">
            <a:avLst/>
          </a:prstGeom>
          <a:noFill/>
        </p:spPr>
        <p:txBody>
          <a:bodyPr wrap="square" rtlCol="0">
            <a:spAutoFit/>
          </a:bodyPr>
          <a:lstStyle/>
          <a:p>
            <a:r>
              <a:rPr lang="zh-CN" altLang="en-US" sz="2400" dirty="0" smtClean="0">
                <a:solidFill>
                  <a:schemeClr val="tx1">
                    <a:lumMod val="75000"/>
                    <a:lumOff val="25000"/>
                  </a:schemeClr>
                </a:solidFill>
                <a:latin typeface="+mj-ea"/>
                <a:ea typeface="+mj-ea"/>
              </a:rPr>
              <a:t>地球村，无国界</a:t>
            </a:r>
            <a:endParaRPr lang="zh-CN" altLang="en-US" sz="2400" dirty="0">
              <a:solidFill>
                <a:schemeClr val="tx1">
                  <a:lumMod val="75000"/>
                  <a:lumOff val="25000"/>
                </a:schemeClr>
              </a:solidFill>
              <a:latin typeface="+mj-ea"/>
              <a:ea typeface="+mj-ea"/>
            </a:endParaRPr>
          </a:p>
        </p:txBody>
      </p:sp>
      <p:sp>
        <p:nvSpPr>
          <p:cNvPr id="120" name="TextBox 119"/>
          <p:cNvSpPr txBox="1"/>
          <p:nvPr/>
        </p:nvSpPr>
        <p:spPr>
          <a:xfrm>
            <a:off x="301803" y="4443959"/>
            <a:ext cx="8352928" cy="422295"/>
          </a:xfrm>
          <a:prstGeom prst="rect">
            <a:avLst/>
          </a:prstGeom>
          <a:noFill/>
        </p:spPr>
        <p:txBody>
          <a:bodyPr wrap="square" rtlCol="0">
            <a:spAutoFit/>
          </a:bodyPr>
          <a:lstStyle/>
          <a:p>
            <a:pPr algn="ctr">
              <a:lnSpc>
                <a:spcPct val="150000"/>
              </a:lnSpc>
            </a:pPr>
            <a:r>
              <a:rPr lang="zh-CN" altLang="en-US" sz="1600" dirty="0">
                <a:solidFill>
                  <a:prstClr val="black"/>
                </a:solidFill>
                <a:latin typeface="Calibri"/>
              </a:rPr>
              <a:t>爱国主义是流氓最后的</a:t>
            </a:r>
            <a:r>
              <a:rPr lang="zh-CN" altLang="en-US" sz="1600" dirty="0" smtClean="0">
                <a:solidFill>
                  <a:prstClr val="black"/>
                </a:solidFill>
                <a:latin typeface="Calibri"/>
              </a:rPr>
              <a:t>庇护所，是政治家和独裁者的阴谋</a:t>
            </a:r>
            <a:endParaRPr lang="zh-CN" altLang="en-US" sz="1600" dirty="0">
              <a:solidFill>
                <a:prstClr val="black"/>
              </a:solidFill>
              <a:latin typeface="Calibri"/>
            </a:endParaRPr>
          </a:p>
        </p:txBody>
      </p:sp>
    </p:spTree>
    <p:extLst>
      <p:ext uri="{BB962C8B-B14F-4D97-AF65-F5344CB8AC3E}">
        <p14:creationId xmlns:p14="http://schemas.microsoft.com/office/powerpoint/2010/main" val="2105841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755576" y="982564"/>
            <a:ext cx="7704856" cy="4085525"/>
            <a:chOff x="1116013" y="1203325"/>
            <a:chExt cx="6769101" cy="3589338"/>
          </a:xfrm>
        </p:grpSpPr>
        <p:sp>
          <p:nvSpPr>
            <p:cNvPr id="4" name="AutoShape 3"/>
            <p:cNvSpPr>
              <a:spLocks noChangeAspect="1" noChangeArrowheads="1" noTextEdit="1"/>
            </p:cNvSpPr>
            <p:nvPr/>
          </p:nvSpPr>
          <p:spPr bwMode="auto">
            <a:xfrm>
              <a:off x="1116013" y="1203325"/>
              <a:ext cx="6769100"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5"/>
            <p:cNvSpPr>
              <a:spLocks/>
            </p:cNvSpPr>
            <p:nvPr/>
          </p:nvSpPr>
          <p:spPr bwMode="auto">
            <a:xfrm>
              <a:off x="3698876" y="2609850"/>
              <a:ext cx="1554163" cy="2182813"/>
            </a:xfrm>
            <a:custGeom>
              <a:avLst/>
              <a:gdLst>
                <a:gd name="T0" fmla="*/ 489 w 979"/>
                <a:gd name="T1" fmla="*/ 0 h 1375"/>
                <a:gd name="T2" fmla="*/ 735 w 979"/>
                <a:gd name="T3" fmla="*/ 688 h 1375"/>
                <a:gd name="T4" fmla="*/ 979 w 979"/>
                <a:gd name="T5" fmla="*/ 1375 h 1375"/>
                <a:gd name="T6" fmla="*/ 489 w 979"/>
                <a:gd name="T7" fmla="*/ 1375 h 1375"/>
                <a:gd name="T8" fmla="*/ 0 w 979"/>
                <a:gd name="T9" fmla="*/ 1375 h 1375"/>
                <a:gd name="T10" fmla="*/ 245 w 979"/>
                <a:gd name="T11" fmla="*/ 688 h 1375"/>
                <a:gd name="T12" fmla="*/ 489 w 979"/>
                <a:gd name="T13" fmla="*/ 0 h 1375"/>
              </a:gdLst>
              <a:ahLst/>
              <a:cxnLst>
                <a:cxn ang="0">
                  <a:pos x="T0" y="T1"/>
                </a:cxn>
                <a:cxn ang="0">
                  <a:pos x="T2" y="T3"/>
                </a:cxn>
                <a:cxn ang="0">
                  <a:pos x="T4" y="T5"/>
                </a:cxn>
                <a:cxn ang="0">
                  <a:pos x="T6" y="T7"/>
                </a:cxn>
                <a:cxn ang="0">
                  <a:pos x="T8" y="T9"/>
                </a:cxn>
                <a:cxn ang="0">
                  <a:pos x="T10" y="T11"/>
                </a:cxn>
                <a:cxn ang="0">
                  <a:pos x="T12" y="T13"/>
                </a:cxn>
              </a:cxnLst>
              <a:rect l="0" t="0" r="r" b="b"/>
              <a:pathLst>
                <a:path w="979" h="1375">
                  <a:moveTo>
                    <a:pt x="489" y="0"/>
                  </a:moveTo>
                  <a:lnTo>
                    <a:pt x="735" y="688"/>
                  </a:lnTo>
                  <a:lnTo>
                    <a:pt x="979" y="1375"/>
                  </a:lnTo>
                  <a:lnTo>
                    <a:pt x="489" y="1375"/>
                  </a:lnTo>
                  <a:lnTo>
                    <a:pt x="0" y="1375"/>
                  </a:lnTo>
                  <a:lnTo>
                    <a:pt x="245" y="688"/>
                  </a:lnTo>
                  <a:lnTo>
                    <a:pt x="489" y="0"/>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6"/>
            <p:cNvSpPr>
              <a:spLocks/>
            </p:cNvSpPr>
            <p:nvPr/>
          </p:nvSpPr>
          <p:spPr bwMode="auto">
            <a:xfrm>
              <a:off x="2381251" y="3752850"/>
              <a:ext cx="1558925" cy="1039813"/>
            </a:xfrm>
            <a:custGeom>
              <a:avLst/>
              <a:gdLst>
                <a:gd name="T0" fmla="*/ 491 w 982"/>
                <a:gd name="T1" fmla="*/ 0 h 655"/>
                <a:gd name="T2" fmla="*/ 735 w 982"/>
                <a:gd name="T3" fmla="*/ 326 h 655"/>
                <a:gd name="T4" fmla="*/ 982 w 982"/>
                <a:gd name="T5" fmla="*/ 655 h 655"/>
                <a:gd name="T6" fmla="*/ 491 w 982"/>
                <a:gd name="T7" fmla="*/ 655 h 655"/>
                <a:gd name="T8" fmla="*/ 0 w 982"/>
                <a:gd name="T9" fmla="*/ 655 h 655"/>
                <a:gd name="T10" fmla="*/ 247 w 982"/>
                <a:gd name="T11" fmla="*/ 326 h 655"/>
                <a:gd name="T12" fmla="*/ 491 w 982"/>
                <a:gd name="T13" fmla="*/ 0 h 655"/>
              </a:gdLst>
              <a:ahLst/>
              <a:cxnLst>
                <a:cxn ang="0">
                  <a:pos x="T0" y="T1"/>
                </a:cxn>
                <a:cxn ang="0">
                  <a:pos x="T2" y="T3"/>
                </a:cxn>
                <a:cxn ang="0">
                  <a:pos x="T4" y="T5"/>
                </a:cxn>
                <a:cxn ang="0">
                  <a:pos x="T6" y="T7"/>
                </a:cxn>
                <a:cxn ang="0">
                  <a:pos x="T8" y="T9"/>
                </a:cxn>
                <a:cxn ang="0">
                  <a:pos x="T10" y="T11"/>
                </a:cxn>
                <a:cxn ang="0">
                  <a:pos x="T12" y="T13"/>
                </a:cxn>
              </a:cxnLst>
              <a:rect l="0" t="0" r="r" b="b"/>
              <a:pathLst>
                <a:path w="982" h="655">
                  <a:moveTo>
                    <a:pt x="491" y="0"/>
                  </a:moveTo>
                  <a:lnTo>
                    <a:pt x="735" y="326"/>
                  </a:lnTo>
                  <a:lnTo>
                    <a:pt x="982" y="655"/>
                  </a:lnTo>
                  <a:lnTo>
                    <a:pt x="491" y="655"/>
                  </a:lnTo>
                  <a:lnTo>
                    <a:pt x="0" y="655"/>
                  </a:lnTo>
                  <a:lnTo>
                    <a:pt x="247" y="326"/>
                  </a:lnTo>
                  <a:lnTo>
                    <a:pt x="491" y="0"/>
                  </a:lnTo>
                  <a:close/>
                </a:path>
              </a:pathLst>
            </a:custGeom>
            <a:solidFill>
              <a:srgbClr val="3F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p:cNvSpPr>
            <p:nvPr/>
          </p:nvSpPr>
          <p:spPr bwMode="auto">
            <a:xfrm>
              <a:off x="1116013" y="4514850"/>
              <a:ext cx="1557338" cy="277813"/>
            </a:xfrm>
            <a:custGeom>
              <a:avLst/>
              <a:gdLst>
                <a:gd name="T0" fmla="*/ 491 w 981"/>
                <a:gd name="T1" fmla="*/ 0 h 175"/>
                <a:gd name="T2" fmla="*/ 735 w 981"/>
                <a:gd name="T3" fmla="*/ 86 h 175"/>
                <a:gd name="T4" fmla="*/ 981 w 981"/>
                <a:gd name="T5" fmla="*/ 175 h 175"/>
                <a:gd name="T6" fmla="*/ 491 w 981"/>
                <a:gd name="T7" fmla="*/ 175 h 175"/>
                <a:gd name="T8" fmla="*/ 0 w 981"/>
                <a:gd name="T9" fmla="*/ 175 h 175"/>
                <a:gd name="T10" fmla="*/ 246 w 981"/>
                <a:gd name="T11" fmla="*/ 86 h 175"/>
                <a:gd name="T12" fmla="*/ 491 w 981"/>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981" h="175">
                  <a:moveTo>
                    <a:pt x="491" y="0"/>
                  </a:moveTo>
                  <a:lnTo>
                    <a:pt x="735" y="86"/>
                  </a:lnTo>
                  <a:lnTo>
                    <a:pt x="981" y="175"/>
                  </a:lnTo>
                  <a:lnTo>
                    <a:pt x="491" y="175"/>
                  </a:lnTo>
                  <a:lnTo>
                    <a:pt x="0" y="175"/>
                  </a:lnTo>
                  <a:lnTo>
                    <a:pt x="246" y="86"/>
                  </a:lnTo>
                  <a:lnTo>
                    <a:pt x="491" y="0"/>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p:cNvSpPr>
              <a:spLocks/>
            </p:cNvSpPr>
            <p:nvPr/>
          </p:nvSpPr>
          <p:spPr bwMode="auto">
            <a:xfrm>
              <a:off x="5013326" y="1350963"/>
              <a:ext cx="1554163" cy="3441700"/>
            </a:xfrm>
            <a:custGeom>
              <a:avLst/>
              <a:gdLst>
                <a:gd name="T0" fmla="*/ 491 w 979"/>
                <a:gd name="T1" fmla="*/ 0 h 2168"/>
                <a:gd name="T2" fmla="*/ 735 w 979"/>
                <a:gd name="T3" fmla="*/ 1083 h 2168"/>
                <a:gd name="T4" fmla="*/ 979 w 979"/>
                <a:gd name="T5" fmla="*/ 2168 h 2168"/>
                <a:gd name="T6" fmla="*/ 491 w 979"/>
                <a:gd name="T7" fmla="*/ 2168 h 2168"/>
                <a:gd name="T8" fmla="*/ 0 w 979"/>
                <a:gd name="T9" fmla="*/ 2168 h 2168"/>
                <a:gd name="T10" fmla="*/ 244 w 979"/>
                <a:gd name="T11" fmla="*/ 1083 h 2168"/>
                <a:gd name="T12" fmla="*/ 491 w 979"/>
                <a:gd name="T13" fmla="*/ 0 h 2168"/>
              </a:gdLst>
              <a:ahLst/>
              <a:cxnLst>
                <a:cxn ang="0">
                  <a:pos x="T0" y="T1"/>
                </a:cxn>
                <a:cxn ang="0">
                  <a:pos x="T2" y="T3"/>
                </a:cxn>
                <a:cxn ang="0">
                  <a:pos x="T4" y="T5"/>
                </a:cxn>
                <a:cxn ang="0">
                  <a:pos x="T6" y="T7"/>
                </a:cxn>
                <a:cxn ang="0">
                  <a:pos x="T8" y="T9"/>
                </a:cxn>
                <a:cxn ang="0">
                  <a:pos x="T10" y="T11"/>
                </a:cxn>
                <a:cxn ang="0">
                  <a:pos x="T12" y="T13"/>
                </a:cxn>
              </a:cxnLst>
              <a:rect l="0" t="0" r="r" b="b"/>
              <a:pathLst>
                <a:path w="979" h="2168">
                  <a:moveTo>
                    <a:pt x="491" y="0"/>
                  </a:moveTo>
                  <a:lnTo>
                    <a:pt x="735" y="1083"/>
                  </a:lnTo>
                  <a:lnTo>
                    <a:pt x="979" y="2168"/>
                  </a:lnTo>
                  <a:lnTo>
                    <a:pt x="491" y="2168"/>
                  </a:lnTo>
                  <a:lnTo>
                    <a:pt x="0" y="2168"/>
                  </a:lnTo>
                  <a:lnTo>
                    <a:pt x="244" y="1083"/>
                  </a:lnTo>
                  <a:lnTo>
                    <a:pt x="491" y="0"/>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p:cNvSpPr>
              <a:spLocks/>
            </p:cNvSpPr>
            <p:nvPr/>
          </p:nvSpPr>
          <p:spPr bwMode="auto">
            <a:xfrm>
              <a:off x="6327776" y="3194050"/>
              <a:ext cx="1557338" cy="1598613"/>
            </a:xfrm>
            <a:custGeom>
              <a:avLst/>
              <a:gdLst>
                <a:gd name="T0" fmla="*/ 490 w 981"/>
                <a:gd name="T1" fmla="*/ 0 h 1007"/>
                <a:gd name="T2" fmla="*/ 735 w 981"/>
                <a:gd name="T3" fmla="*/ 503 h 1007"/>
                <a:gd name="T4" fmla="*/ 981 w 981"/>
                <a:gd name="T5" fmla="*/ 1007 h 1007"/>
                <a:gd name="T6" fmla="*/ 490 w 981"/>
                <a:gd name="T7" fmla="*/ 1007 h 1007"/>
                <a:gd name="T8" fmla="*/ 0 w 981"/>
                <a:gd name="T9" fmla="*/ 1007 h 1007"/>
                <a:gd name="T10" fmla="*/ 246 w 981"/>
                <a:gd name="T11" fmla="*/ 503 h 1007"/>
                <a:gd name="T12" fmla="*/ 490 w 981"/>
                <a:gd name="T13" fmla="*/ 0 h 1007"/>
              </a:gdLst>
              <a:ahLst/>
              <a:cxnLst>
                <a:cxn ang="0">
                  <a:pos x="T0" y="T1"/>
                </a:cxn>
                <a:cxn ang="0">
                  <a:pos x="T2" y="T3"/>
                </a:cxn>
                <a:cxn ang="0">
                  <a:pos x="T4" y="T5"/>
                </a:cxn>
                <a:cxn ang="0">
                  <a:pos x="T6" y="T7"/>
                </a:cxn>
                <a:cxn ang="0">
                  <a:pos x="T8" y="T9"/>
                </a:cxn>
                <a:cxn ang="0">
                  <a:pos x="T10" y="T11"/>
                </a:cxn>
                <a:cxn ang="0">
                  <a:pos x="T12" y="T13"/>
                </a:cxn>
              </a:cxnLst>
              <a:rect l="0" t="0" r="r" b="b"/>
              <a:pathLst>
                <a:path w="981" h="1007">
                  <a:moveTo>
                    <a:pt x="490" y="0"/>
                  </a:moveTo>
                  <a:lnTo>
                    <a:pt x="735" y="503"/>
                  </a:lnTo>
                  <a:lnTo>
                    <a:pt x="981" y="1007"/>
                  </a:lnTo>
                  <a:lnTo>
                    <a:pt x="490" y="1007"/>
                  </a:lnTo>
                  <a:lnTo>
                    <a:pt x="0" y="1007"/>
                  </a:lnTo>
                  <a:lnTo>
                    <a:pt x="246" y="503"/>
                  </a:lnTo>
                  <a:lnTo>
                    <a:pt x="490" y="0"/>
                  </a:lnTo>
                  <a:close/>
                </a:path>
              </a:pathLst>
            </a:custGeom>
            <a:solidFill>
              <a:srgbClr val="3F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1771651" y="4298950"/>
              <a:ext cx="47625" cy="103188"/>
            </a:xfrm>
            <a:custGeom>
              <a:avLst/>
              <a:gdLst>
                <a:gd name="T0" fmla="*/ 15 w 30"/>
                <a:gd name="T1" fmla="*/ 8 h 65"/>
                <a:gd name="T2" fmla="*/ 15 w 30"/>
                <a:gd name="T3" fmla="*/ 8 h 65"/>
                <a:gd name="T4" fmla="*/ 11 w 30"/>
                <a:gd name="T5" fmla="*/ 15 h 65"/>
                <a:gd name="T6" fmla="*/ 6 w 30"/>
                <a:gd name="T7" fmla="*/ 19 h 65"/>
                <a:gd name="T8" fmla="*/ 6 w 30"/>
                <a:gd name="T9" fmla="*/ 19 h 65"/>
                <a:gd name="T10" fmla="*/ 4 w 30"/>
                <a:gd name="T11" fmla="*/ 21 h 65"/>
                <a:gd name="T12" fmla="*/ 4 w 30"/>
                <a:gd name="T13" fmla="*/ 21 h 65"/>
                <a:gd name="T14" fmla="*/ 2 w 30"/>
                <a:gd name="T15" fmla="*/ 21 h 65"/>
                <a:gd name="T16" fmla="*/ 2 w 30"/>
                <a:gd name="T17" fmla="*/ 21 h 65"/>
                <a:gd name="T18" fmla="*/ 2 w 30"/>
                <a:gd name="T19" fmla="*/ 19 h 65"/>
                <a:gd name="T20" fmla="*/ 2 w 30"/>
                <a:gd name="T21" fmla="*/ 19 h 65"/>
                <a:gd name="T22" fmla="*/ 4 w 30"/>
                <a:gd name="T23" fmla="*/ 15 h 65"/>
                <a:gd name="T24" fmla="*/ 4 w 30"/>
                <a:gd name="T25" fmla="*/ 15 h 65"/>
                <a:gd name="T26" fmla="*/ 13 w 30"/>
                <a:gd name="T27" fmla="*/ 6 h 65"/>
                <a:gd name="T28" fmla="*/ 13 w 30"/>
                <a:gd name="T29" fmla="*/ 6 h 65"/>
                <a:gd name="T30" fmla="*/ 19 w 30"/>
                <a:gd name="T31" fmla="*/ 0 h 65"/>
                <a:gd name="T32" fmla="*/ 19 w 30"/>
                <a:gd name="T33" fmla="*/ 0 h 65"/>
                <a:gd name="T34" fmla="*/ 28 w 30"/>
                <a:gd name="T35" fmla="*/ 0 h 65"/>
                <a:gd name="T36" fmla="*/ 28 w 30"/>
                <a:gd name="T37" fmla="*/ 0 h 65"/>
                <a:gd name="T38" fmla="*/ 30 w 30"/>
                <a:gd name="T39" fmla="*/ 0 h 65"/>
                <a:gd name="T40" fmla="*/ 30 w 30"/>
                <a:gd name="T41" fmla="*/ 0 h 65"/>
                <a:gd name="T42" fmla="*/ 30 w 30"/>
                <a:gd name="T43" fmla="*/ 2 h 65"/>
                <a:gd name="T44" fmla="*/ 30 w 30"/>
                <a:gd name="T45" fmla="*/ 2 h 65"/>
                <a:gd name="T46" fmla="*/ 26 w 30"/>
                <a:gd name="T47" fmla="*/ 17 h 65"/>
                <a:gd name="T48" fmla="*/ 21 w 30"/>
                <a:gd name="T49" fmla="*/ 36 h 65"/>
                <a:gd name="T50" fmla="*/ 21 w 30"/>
                <a:gd name="T51" fmla="*/ 36 h 65"/>
                <a:gd name="T52" fmla="*/ 15 w 30"/>
                <a:gd name="T53" fmla="*/ 56 h 65"/>
                <a:gd name="T54" fmla="*/ 15 w 30"/>
                <a:gd name="T55" fmla="*/ 56 h 65"/>
                <a:gd name="T56" fmla="*/ 13 w 30"/>
                <a:gd name="T57" fmla="*/ 65 h 65"/>
                <a:gd name="T58" fmla="*/ 13 w 30"/>
                <a:gd name="T59" fmla="*/ 65 h 65"/>
                <a:gd name="T60" fmla="*/ 8 w 30"/>
                <a:gd name="T61" fmla="*/ 65 h 65"/>
                <a:gd name="T62" fmla="*/ 8 w 30"/>
                <a:gd name="T63" fmla="*/ 65 h 65"/>
                <a:gd name="T64" fmla="*/ 2 w 30"/>
                <a:gd name="T65" fmla="*/ 65 h 65"/>
                <a:gd name="T66" fmla="*/ 2 w 30"/>
                <a:gd name="T67" fmla="*/ 65 h 65"/>
                <a:gd name="T68" fmla="*/ 0 w 30"/>
                <a:gd name="T69" fmla="*/ 65 h 65"/>
                <a:gd name="T70" fmla="*/ 0 w 30"/>
                <a:gd name="T71" fmla="*/ 65 h 65"/>
                <a:gd name="T72" fmla="*/ 0 w 30"/>
                <a:gd name="T73" fmla="*/ 60 h 65"/>
                <a:gd name="T74" fmla="*/ 0 w 30"/>
                <a:gd name="T75" fmla="*/ 60 h 65"/>
                <a:gd name="T76" fmla="*/ 15 w 30"/>
                <a:gd name="T77" fmla="*/ 8 h 65"/>
                <a:gd name="T78" fmla="*/ 15 w 30"/>
                <a:gd name="T79"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65">
                  <a:moveTo>
                    <a:pt x="15" y="8"/>
                  </a:moveTo>
                  <a:lnTo>
                    <a:pt x="15" y="8"/>
                  </a:lnTo>
                  <a:lnTo>
                    <a:pt x="11" y="15"/>
                  </a:lnTo>
                  <a:lnTo>
                    <a:pt x="6" y="19"/>
                  </a:lnTo>
                  <a:lnTo>
                    <a:pt x="6" y="19"/>
                  </a:lnTo>
                  <a:lnTo>
                    <a:pt x="4" y="21"/>
                  </a:lnTo>
                  <a:lnTo>
                    <a:pt x="4" y="21"/>
                  </a:lnTo>
                  <a:lnTo>
                    <a:pt x="2" y="21"/>
                  </a:lnTo>
                  <a:lnTo>
                    <a:pt x="2" y="21"/>
                  </a:lnTo>
                  <a:lnTo>
                    <a:pt x="2" y="19"/>
                  </a:lnTo>
                  <a:lnTo>
                    <a:pt x="2" y="19"/>
                  </a:lnTo>
                  <a:lnTo>
                    <a:pt x="4" y="15"/>
                  </a:lnTo>
                  <a:lnTo>
                    <a:pt x="4" y="15"/>
                  </a:lnTo>
                  <a:lnTo>
                    <a:pt x="13" y="6"/>
                  </a:lnTo>
                  <a:lnTo>
                    <a:pt x="13" y="6"/>
                  </a:lnTo>
                  <a:lnTo>
                    <a:pt x="19" y="0"/>
                  </a:lnTo>
                  <a:lnTo>
                    <a:pt x="19" y="0"/>
                  </a:lnTo>
                  <a:lnTo>
                    <a:pt x="28" y="0"/>
                  </a:lnTo>
                  <a:lnTo>
                    <a:pt x="28" y="0"/>
                  </a:lnTo>
                  <a:lnTo>
                    <a:pt x="30" y="0"/>
                  </a:lnTo>
                  <a:lnTo>
                    <a:pt x="30" y="0"/>
                  </a:lnTo>
                  <a:lnTo>
                    <a:pt x="30" y="2"/>
                  </a:lnTo>
                  <a:lnTo>
                    <a:pt x="30" y="2"/>
                  </a:lnTo>
                  <a:lnTo>
                    <a:pt x="26" y="17"/>
                  </a:lnTo>
                  <a:lnTo>
                    <a:pt x="21" y="36"/>
                  </a:lnTo>
                  <a:lnTo>
                    <a:pt x="21" y="36"/>
                  </a:lnTo>
                  <a:lnTo>
                    <a:pt x="15" y="56"/>
                  </a:lnTo>
                  <a:lnTo>
                    <a:pt x="15" y="56"/>
                  </a:lnTo>
                  <a:lnTo>
                    <a:pt x="13" y="65"/>
                  </a:lnTo>
                  <a:lnTo>
                    <a:pt x="13" y="65"/>
                  </a:lnTo>
                  <a:lnTo>
                    <a:pt x="8" y="65"/>
                  </a:lnTo>
                  <a:lnTo>
                    <a:pt x="8" y="65"/>
                  </a:lnTo>
                  <a:lnTo>
                    <a:pt x="2" y="65"/>
                  </a:lnTo>
                  <a:lnTo>
                    <a:pt x="2" y="65"/>
                  </a:lnTo>
                  <a:lnTo>
                    <a:pt x="0" y="65"/>
                  </a:lnTo>
                  <a:lnTo>
                    <a:pt x="0" y="65"/>
                  </a:lnTo>
                  <a:lnTo>
                    <a:pt x="0" y="60"/>
                  </a:lnTo>
                  <a:lnTo>
                    <a:pt x="0" y="60"/>
                  </a:lnTo>
                  <a:lnTo>
                    <a:pt x="15" y="8"/>
                  </a:lnTo>
                  <a:lnTo>
                    <a:pt x="15" y="8"/>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1825626" y="4298950"/>
              <a:ext cx="73025" cy="103188"/>
            </a:xfrm>
            <a:custGeom>
              <a:avLst/>
              <a:gdLst>
                <a:gd name="T0" fmla="*/ 46 w 46"/>
                <a:gd name="T1" fmla="*/ 0 h 65"/>
                <a:gd name="T2" fmla="*/ 41 w 46"/>
                <a:gd name="T3" fmla="*/ 8 h 65"/>
                <a:gd name="T4" fmla="*/ 37 w 46"/>
                <a:gd name="T5" fmla="*/ 11 h 65"/>
                <a:gd name="T6" fmla="*/ 31 w 46"/>
                <a:gd name="T7" fmla="*/ 13 h 65"/>
                <a:gd name="T8" fmla="*/ 15 w 46"/>
                <a:gd name="T9" fmla="*/ 26 h 65"/>
                <a:gd name="T10" fmla="*/ 24 w 46"/>
                <a:gd name="T11" fmla="*/ 24 h 65"/>
                <a:gd name="T12" fmla="*/ 31 w 46"/>
                <a:gd name="T13" fmla="*/ 26 h 65"/>
                <a:gd name="T14" fmla="*/ 37 w 46"/>
                <a:gd name="T15" fmla="*/ 30 h 65"/>
                <a:gd name="T16" fmla="*/ 44 w 46"/>
                <a:gd name="T17" fmla="*/ 43 h 65"/>
                <a:gd name="T18" fmla="*/ 41 w 46"/>
                <a:gd name="T19" fmla="*/ 52 h 65"/>
                <a:gd name="T20" fmla="*/ 35 w 46"/>
                <a:gd name="T21" fmla="*/ 58 h 65"/>
                <a:gd name="T22" fmla="*/ 18 w 46"/>
                <a:gd name="T23" fmla="*/ 65 h 65"/>
                <a:gd name="T24" fmla="*/ 11 w 46"/>
                <a:gd name="T25" fmla="*/ 65 h 65"/>
                <a:gd name="T26" fmla="*/ 5 w 46"/>
                <a:gd name="T27" fmla="*/ 60 h 65"/>
                <a:gd name="T28" fmla="*/ 0 w 46"/>
                <a:gd name="T29" fmla="*/ 54 h 65"/>
                <a:gd name="T30" fmla="*/ 0 w 46"/>
                <a:gd name="T31" fmla="*/ 49 h 65"/>
                <a:gd name="T32" fmla="*/ 3 w 46"/>
                <a:gd name="T33" fmla="*/ 49 h 65"/>
                <a:gd name="T34" fmla="*/ 7 w 46"/>
                <a:gd name="T35" fmla="*/ 47 h 65"/>
                <a:gd name="T36" fmla="*/ 11 w 46"/>
                <a:gd name="T37" fmla="*/ 45 h 65"/>
                <a:gd name="T38" fmla="*/ 11 w 46"/>
                <a:gd name="T39" fmla="*/ 47 h 65"/>
                <a:gd name="T40" fmla="*/ 11 w 46"/>
                <a:gd name="T41" fmla="*/ 49 h 65"/>
                <a:gd name="T42" fmla="*/ 11 w 46"/>
                <a:gd name="T43" fmla="*/ 54 h 65"/>
                <a:gd name="T44" fmla="*/ 13 w 46"/>
                <a:gd name="T45" fmla="*/ 60 h 65"/>
                <a:gd name="T46" fmla="*/ 15 w 46"/>
                <a:gd name="T47" fmla="*/ 60 h 65"/>
                <a:gd name="T48" fmla="*/ 18 w 46"/>
                <a:gd name="T49" fmla="*/ 62 h 65"/>
                <a:gd name="T50" fmla="*/ 26 w 46"/>
                <a:gd name="T51" fmla="*/ 56 h 65"/>
                <a:gd name="T52" fmla="*/ 28 w 46"/>
                <a:gd name="T53" fmla="*/ 49 h 65"/>
                <a:gd name="T54" fmla="*/ 31 w 46"/>
                <a:gd name="T55" fmla="*/ 43 h 65"/>
                <a:gd name="T56" fmla="*/ 26 w 46"/>
                <a:gd name="T57" fmla="*/ 34 h 65"/>
                <a:gd name="T58" fmla="*/ 24 w 46"/>
                <a:gd name="T59" fmla="*/ 30 h 65"/>
                <a:gd name="T60" fmla="*/ 18 w 46"/>
                <a:gd name="T61" fmla="*/ 30 h 65"/>
                <a:gd name="T62" fmla="*/ 13 w 46"/>
                <a:gd name="T63" fmla="*/ 30 h 65"/>
                <a:gd name="T64" fmla="*/ 13 w 46"/>
                <a:gd name="T65" fmla="*/ 30 h 65"/>
                <a:gd name="T66" fmla="*/ 11 w 46"/>
                <a:gd name="T67" fmla="*/ 30 h 65"/>
                <a:gd name="T68" fmla="*/ 20 w 46"/>
                <a:gd name="T69" fmla="*/ 2 h 65"/>
                <a:gd name="T70" fmla="*/ 22 w 46"/>
                <a:gd name="T71" fmla="*/ 0 h 65"/>
                <a:gd name="T72" fmla="*/ 24 w 46"/>
                <a:gd name="T73" fmla="*/ 0 h 65"/>
                <a:gd name="T74" fmla="*/ 33 w 46"/>
                <a:gd name="T75" fmla="*/ 0 h 65"/>
                <a:gd name="T76" fmla="*/ 46 w 46"/>
                <a:gd name="T7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 h="65">
                  <a:moveTo>
                    <a:pt x="46" y="0"/>
                  </a:moveTo>
                  <a:lnTo>
                    <a:pt x="46" y="0"/>
                  </a:lnTo>
                  <a:lnTo>
                    <a:pt x="41" y="8"/>
                  </a:lnTo>
                  <a:lnTo>
                    <a:pt x="41" y="8"/>
                  </a:lnTo>
                  <a:lnTo>
                    <a:pt x="37" y="11"/>
                  </a:lnTo>
                  <a:lnTo>
                    <a:pt x="37" y="11"/>
                  </a:lnTo>
                  <a:lnTo>
                    <a:pt x="31" y="13"/>
                  </a:lnTo>
                  <a:lnTo>
                    <a:pt x="31" y="13"/>
                  </a:lnTo>
                  <a:lnTo>
                    <a:pt x="20" y="11"/>
                  </a:lnTo>
                  <a:lnTo>
                    <a:pt x="15" y="26"/>
                  </a:lnTo>
                  <a:lnTo>
                    <a:pt x="15" y="26"/>
                  </a:lnTo>
                  <a:lnTo>
                    <a:pt x="24" y="24"/>
                  </a:lnTo>
                  <a:lnTo>
                    <a:pt x="24" y="24"/>
                  </a:lnTo>
                  <a:lnTo>
                    <a:pt x="31" y="26"/>
                  </a:lnTo>
                  <a:lnTo>
                    <a:pt x="37" y="30"/>
                  </a:lnTo>
                  <a:lnTo>
                    <a:pt x="37" y="30"/>
                  </a:lnTo>
                  <a:lnTo>
                    <a:pt x="41" y="34"/>
                  </a:lnTo>
                  <a:lnTo>
                    <a:pt x="44" y="43"/>
                  </a:lnTo>
                  <a:lnTo>
                    <a:pt x="44" y="43"/>
                  </a:lnTo>
                  <a:lnTo>
                    <a:pt x="41" y="52"/>
                  </a:lnTo>
                  <a:lnTo>
                    <a:pt x="35" y="58"/>
                  </a:lnTo>
                  <a:lnTo>
                    <a:pt x="35" y="58"/>
                  </a:lnTo>
                  <a:lnTo>
                    <a:pt x="28" y="65"/>
                  </a:lnTo>
                  <a:lnTo>
                    <a:pt x="18" y="65"/>
                  </a:lnTo>
                  <a:lnTo>
                    <a:pt x="18" y="65"/>
                  </a:lnTo>
                  <a:lnTo>
                    <a:pt x="11" y="65"/>
                  </a:lnTo>
                  <a:lnTo>
                    <a:pt x="5" y="60"/>
                  </a:lnTo>
                  <a:lnTo>
                    <a:pt x="5" y="60"/>
                  </a:lnTo>
                  <a:lnTo>
                    <a:pt x="3" y="58"/>
                  </a:lnTo>
                  <a:lnTo>
                    <a:pt x="0" y="54"/>
                  </a:lnTo>
                  <a:lnTo>
                    <a:pt x="0" y="54"/>
                  </a:lnTo>
                  <a:lnTo>
                    <a:pt x="0" y="49"/>
                  </a:lnTo>
                  <a:lnTo>
                    <a:pt x="0" y="49"/>
                  </a:lnTo>
                  <a:lnTo>
                    <a:pt x="3" y="49"/>
                  </a:lnTo>
                  <a:lnTo>
                    <a:pt x="3" y="49"/>
                  </a:lnTo>
                  <a:lnTo>
                    <a:pt x="7" y="47"/>
                  </a:lnTo>
                  <a:lnTo>
                    <a:pt x="7" y="47"/>
                  </a:lnTo>
                  <a:lnTo>
                    <a:pt x="11" y="45"/>
                  </a:lnTo>
                  <a:lnTo>
                    <a:pt x="11" y="45"/>
                  </a:lnTo>
                  <a:lnTo>
                    <a:pt x="11" y="47"/>
                  </a:lnTo>
                  <a:lnTo>
                    <a:pt x="11" y="47"/>
                  </a:lnTo>
                  <a:lnTo>
                    <a:pt x="11" y="49"/>
                  </a:lnTo>
                  <a:lnTo>
                    <a:pt x="11" y="49"/>
                  </a:lnTo>
                  <a:lnTo>
                    <a:pt x="11" y="54"/>
                  </a:lnTo>
                  <a:lnTo>
                    <a:pt x="11" y="54"/>
                  </a:lnTo>
                  <a:lnTo>
                    <a:pt x="13" y="60"/>
                  </a:lnTo>
                  <a:lnTo>
                    <a:pt x="13" y="60"/>
                  </a:lnTo>
                  <a:lnTo>
                    <a:pt x="15" y="60"/>
                  </a:lnTo>
                  <a:lnTo>
                    <a:pt x="18" y="62"/>
                  </a:lnTo>
                  <a:lnTo>
                    <a:pt x="18" y="62"/>
                  </a:lnTo>
                  <a:lnTo>
                    <a:pt x="22" y="60"/>
                  </a:lnTo>
                  <a:lnTo>
                    <a:pt x="26" y="56"/>
                  </a:lnTo>
                  <a:lnTo>
                    <a:pt x="26" y="56"/>
                  </a:lnTo>
                  <a:lnTo>
                    <a:pt x="28" y="49"/>
                  </a:lnTo>
                  <a:lnTo>
                    <a:pt x="31" y="43"/>
                  </a:lnTo>
                  <a:lnTo>
                    <a:pt x="31" y="43"/>
                  </a:lnTo>
                  <a:lnTo>
                    <a:pt x="28" y="36"/>
                  </a:lnTo>
                  <a:lnTo>
                    <a:pt x="26" y="34"/>
                  </a:lnTo>
                  <a:lnTo>
                    <a:pt x="26" y="34"/>
                  </a:lnTo>
                  <a:lnTo>
                    <a:pt x="24" y="30"/>
                  </a:lnTo>
                  <a:lnTo>
                    <a:pt x="18" y="30"/>
                  </a:lnTo>
                  <a:lnTo>
                    <a:pt x="18" y="30"/>
                  </a:lnTo>
                  <a:lnTo>
                    <a:pt x="13" y="30"/>
                  </a:lnTo>
                  <a:lnTo>
                    <a:pt x="13" y="30"/>
                  </a:lnTo>
                  <a:lnTo>
                    <a:pt x="13" y="30"/>
                  </a:lnTo>
                  <a:lnTo>
                    <a:pt x="13" y="30"/>
                  </a:lnTo>
                  <a:lnTo>
                    <a:pt x="11" y="30"/>
                  </a:lnTo>
                  <a:lnTo>
                    <a:pt x="11" y="30"/>
                  </a:lnTo>
                  <a:lnTo>
                    <a:pt x="11" y="28"/>
                  </a:lnTo>
                  <a:lnTo>
                    <a:pt x="20" y="2"/>
                  </a:lnTo>
                  <a:lnTo>
                    <a:pt x="20" y="2"/>
                  </a:lnTo>
                  <a:lnTo>
                    <a:pt x="22" y="0"/>
                  </a:lnTo>
                  <a:lnTo>
                    <a:pt x="22" y="0"/>
                  </a:lnTo>
                  <a:lnTo>
                    <a:pt x="24" y="0"/>
                  </a:lnTo>
                  <a:lnTo>
                    <a:pt x="24" y="0"/>
                  </a:lnTo>
                  <a:lnTo>
                    <a:pt x="33" y="0"/>
                  </a:lnTo>
                  <a:lnTo>
                    <a:pt x="33" y="0"/>
                  </a:lnTo>
                  <a:lnTo>
                    <a:pt x="46" y="0"/>
                  </a:lnTo>
                  <a:lnTo>
                    <a:pt x="46" y="0"/>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noEditPoints="1"/>
            </p:cNvSpPr>
            <p:nvPr/>
          </p:nvSpPr>
          <p:spPr bwMode="auto">
            <a:xfrm>
              <a:off x="1905001" y="4298950"/>
              <a:ext cx="106363" cy="136525"/>
            </a:xfrm>
            <a:custGeom>
              <a:avLst/>
              <a:gdLst>
                <a:gd name="T0" fmla="*/ 24 w 67"/>
                <a:gd name="T1" fmla="*/ 8 h 86"/>
                <a:gd name="T2" fmla="*/ 30 w 67"/>
                <a:gd name="T3" fmla="*/ 8 h 86"/>
                <a:gd name="T4" fmla="*/ 39 w 67"/>
                <a:gd name="T5" fmla="*/ 8 h 86"/>
                <a:gd name="T6" fmla="*/ 50 w 67"/>
                <a:gd name="T7" fmla="*/ 4 h 86"/>
                <a:gd name="T8" fmla="*/ 61 w 67"/>
                <a:gd name="T9" fmla="*/ 0 h 86"/>
                <a:gd name="T10" fmla="*/ 63 w 67"/>
                <a:gd name="T11" fmla="*/ 2 h 86"/>
                <a:gd name="T12" fmla="*/ 9 w 67"/>
                <a:gd name="T13" fmla="*/ 86 h 86"/>
                <a:gd name="T14" fmla="*/ 52 w 67"/>
                <a:gd name="T15" fmla="*/ 6 h 86"/>
                <a:gd name="T16" fmla="*/ 39 w 67"/>
                <a:gd name="T17" fmla="*/ 11 h 86"/>
                <a:gd name="T18" fmla="*/ 30 w 67"/>
                <a:gd name="T19" fmla="*/ 13 h 86"/>
                <a:gd name="T20" fmla="*/ 24 w 67"/>
                <a:gd name="T21" fmla="*/ 13 h 86"/>
                <a:gd name="T22" fmla="*/ 20 w 67"/>
                <a:gd name="T23" fmla="*/ 24 h 86"/>
                <a:gd name="T24" fmla="*/ 15 w 67"/>
                <a:gd name="T25" fmla="*/ 28 h 86"/>
                <a:gd name="T26" fmla="*/ 11 w 67"/>
                <a:gd name="T27" fmla="*/ 28 h 86"/>
                <a:gd name="T28" fmla="*/ 2 w 67"/>
                <a:gd name="T29" fmla="*/ 26 h 86"/>
                <a:gd name="T30" fmla="*/ 2 w 67"/>
                <a:gd name="T31" fmla="*/ 21 h 86"/>
                <a:gd name="T32" fmla="*/ 0 w 67"/>
                <a:gd name="T33" fmla="*/ 17 h 86"/>
                <a:gd name="T34" fmla="*/ 2 w 67"/>
                <a:gd name="T35" fmla="*/ 8 h 86"/>
                <a:gd name="T36" fmla="*/ 9 w 67"/>
                <a:gd name="T37" fmla="*/ 2 h 86"/>
                <a:gd name="T38" fmla="*/ 13 w 67"/>
                <a:gd name="T39" fmla="*/ 0 h 86"/>
                <a:gd name="T40" fmla="*/ 15 w 67"/>
                <a:gd name="T41" fmla="*/ 0 h 86"/>
                <a:gd name="T42" fmla="*/ 13 w 67"/>
                <a:gd name="T43" fmla="*/ 4 h 86"/>
                <a:gd name="T44" fmla="*/ 9 w 67"/>
                <a:gd name="T45" fmla="*/ 19 h 86"/>
                <a:gd name="T46" fmla="*/ 9 w 67"/>
                <a:gd name="T47" fmla="*/ 24 h 86"/>
                <a:gd name="T48" fmla="*/ 11 w 67"/>
                <a:gd name="T49" fmla="*/ 26 h 86"/>
                <a:gd name="T50" fmla="*/ 17 w 67"/>
                <a:gd name="T51" fmla="*/ 21 h 86"/>
                <a:gd name="T52" fmla="*/ 20 w 67"/>
                <a:gd name="T53" fmla="*/ 17 h 86"/>
                <a:gd name="T54" fmla="*/ 22 w 67"/>
                <a:gd name="T55" fmla="*/ 11 h 86"/>
                <a:gd name="T56" fmla="*/ 17 w 67"/>
                <a:gd name="T57" fmla="*/ 4 h 86"/>
                <a:gd name="T58" fmla="*/ 20 w 67"/>
                <a:gd name="T59" fmla="*/ 0 h 86"/>
                <a:gd name="T60" fmla="*/ 22 w 67"/>
                <a:gd name="T61" fmla="*/ 0 h 86"/>
                <a:gd name="T62" fmla="*/ 24 w 67"/>
                <a:gd name="T63" fmla="*/ 2 h 86"/>
                <a:gd name="T64" fmla="*/ 24 w 67"/>
                <a:gd name="T65" fmla="*/ 8 h 86"/>
                <a:gd name="T66" fmla="*/ 67 w 67"/>
                <a:gd name="T67" fmla="*/ 67 h 86"/>
                <a:gd name="T68" fmla="*/ 67 w 67"/>
                <a:gd name="T69" fmla="*/ 71 h 86"/>
                <a:gd name="T70" fmla="*/ 65 w 67"/>
                <a:gd name="T71" fmla="*/ 71 h 86"/>
                <a:gd name="T72" fmla="*/ 58 w 67"/>
                <a:gd name="T73" fmla="*/ 82 h 86"/>
                <a:gd name="T74" fmla="*/ 54 w 67"/>
                <a:gd name="T75" fmla="*/ 86 h 86"/>
                <a:gd name="T76" fmla="*/ 50 w 67"/>
                <a:gd name="T77" fmla="*/ 86 h 86"/>
                <a:gd name="T78" fmla="*/ 43 w 67"/>
                <a:gd name="T79" fmla="*/ 84 h 86"/>
                <a:gd name="T80" fmla="*/ 41 w 67"/>
                <a:gd name="T81" fmla="*/ 82 h 86"/>
                <a:gd name="T82" fmla="*/ 41 w 67"/>
                <a:gd name="T83" fmla="*/ 78 h 86"/>
                <a:gd name="T84" fmla="*/ 43 w 67"/>
                <a:gd name="T85" fmla="*/ 67 h 86"/>
                <a:gd name="T86" fmla="*/ 50 w 67"/>
                <a:gd name="T87" fmla="*/ 60 h 86"/>
                <a:gd name="T88" fmla="*/ 54 w 67"/>
                <a:gd name="T89" fmla="*/ 58 h 86"/>
                <a:gd name="T90" fmla="*/ 56 w 67"/>
                <a:gd name="T91" fmla="*/ 58 h 86"/>
                <a:gd name="T92" fmla="*/ 54 w 67"/>
                <a:gd name="T93" fmla="*/ 62 h 86"/>
                <a:gd name="T94" fmla="*/ 50 w 67"/>
                <a:gd name="T95" fmla="*/ 78 h 86"/>
                <a:gd name="T96" fmla="*/ 50 w 67"/>
                <a:gd name="T97" fmla="*/ 82 h 86"/>
                <a:gd name="T98" fmla="*/ 52 w 67"/>
                <a:gd name="T99" fmla="*/ 84 h 86"/>
                <a:gd name="T100" fmla="*/ 58 w 67"/>
                <a:gd name="T101" fmla="*/ 80 h 86"/>
                <a:gd name="T102" fmla="*/ 61 w 67"/>
                <a:gd name="T103" fmla="*/ 75 h 86"/>
                <a:gd name="T104" fmla="*/ 61 w 67"/>
                <a:gd name="T105" fmla="*/ 69 h 86"/>
                <a:gd name="T106" fmla="*/ 58 w 67"/>
                <a:gd name="T107" fmla="*/ 67 h 86"/>
                <a:gd name="T108" fmla="*/ 58 w 67"/>
                <a:gd name="T109" fmla="*/ 65 h 86"/>
                <a:gd name="T110" fmla="*/ 58 w 67"/>
                <a:gd name="T111" fmla="*/ 60 h 86"/>
                <a:gd name="T112" fmla="*/ 63 w 67"/>
                <a:gd name="T113" fmla="*/ 58 h 86"/>
                <a:gd name="T114" fmla="*/ 65 w 67"/>
                <a:gd name="T115"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 h="86">
                  <a:moveTo>
                    <a:pt x="24" y="8"/>
                  </a:moveTo>
                  <a:lnTo>
                    <a:pt x="24" y="8"/>
                  </a:lnTo>
                  <a:lnTo>
                    <a:pt x="30" y="8"/>
                  </a:lnTo>
                  <a:lnTo>
                    <a:pt x="30" y="8"/>
                  </a:lnTo>
                  <a:lnTo>
                    <a:pt x="39" y="8"/>
                  </a:lnTo>
                  <a:lnTo>
                    <a:pt x="39" y="8"/>
                  </a:lnTo>
                  <a:lnTo>
                    <a:pt x="50" y="4"/>
                  </a:lnTo>
                  <a:lnTo>
                    <a:pt x="50" y="4"/>
                  </a:lnTo>
                  <a:lnTo>
                    <a:pt x="61" y="0"/>
                  </a:lnTo>
                  <a:lnTo>
                    <a:pt x="61" y="0"/>
                  </a:lnTo>
                  <a:lnTo>
                    <a:pt x="63" y="2"/>
                  </a:lnTo>
                  <a:lnTo>
                    <a:pt x="63" y="2"/>
                  </a:lnTo>
                  <a:lnTo>
                    <a:pt x="63" y="2"/>
                  </a:lnTo>
                  <a:lnTo>
                    <a:pt x="9" y="86"/>
                  </a:lnTo>
                  <a:lnTo>
                    <a:pt x="2" y="86"/>
                  </a:lnTo>
                  <a:lnTo>
                    <a:pt x="52" y="6"/>
                  </a:lnTo>
                  <a:lnTo>
                    <a:pt x="52" y="6"/>
                  </a:lnTo>
                  <a:lnTo>
                    <a:pt x="39" y="11"/>
                  </a:lnTo>
                  <a:lnTo>
                    <a:pt x="30" y="13"/>
                  </a:lnTo>
                  <a:lnTo>
                    <a:pt x="30" y="13"/>
                  </a:lnTo>
                  <a:lnTo>
                    <a:pt x="24" y="13"/>
                  </a:lnTo>
                  <a:lnTo>
                    <a:pt x="24" y="13"/>
                  </a:lnTo>
                  <a:lnTo>
                    <a:pt x="22" y="19"/>
                  </a:lnTo>
                  <a:lnTo>
                    <a:pt x="20" y="24"/>
                  </a:lnTo>
                  <a:lnTo>
                    <a:pt x="20" y="24"/>
                  </a:lnTo>
                  <a:lnTo>
                    <a:pt x="15" y="28"/>
                  </a:lnTo>
                  <a:lnTo>
                    <a:pt x="11" y="28"/>
                  </a:lnTo>
                  <a:lnTo>
                    <a:pt x="11" y="28"/>
                  </a:lnTo>
                  <a:lnTo>
                    <a:pt x="7" y="28"/>
                  </a:lnTo>
                  <a:lnTo>
                    <a:pt x="2" y="26"/>
                  </a:lnTo>
                  <a:lnTo>
                    <a:pt x="2" y="26"/>
                  </a:lnTo>
                  <a:lnTo>
                    <a:pt x="2" y="21"/>
                  </a:lnTo>
                  <a:lnTo>
                    <a:pt x="0" y="17"/>
                  </a:lnTo>
                  <a:lnTo>
                    <a:pt x="0" y="17"/>
                  </a:lnTo>
                  <a:lnTo>
                    <a:pt x="2" y="8"/>
                  </a:lnTo>
                  <a:lnTo>
                    <a:pt x="2" y="8"/>
                  </a:lnTo>
                  <a:lnTo>
                    <a:pt x="9" y="2"/>
                  </a:lnTo>
                  <a:lnTo>
                    <a:pt x="9" y="2"/>
                  </a:lnTo>
                  <a:lnTo>
                    <a:pt x="13" y="0"/>
                  </a:lnTo>
                  <a:lnTo>
                    <a:pt x="13" y="0"/>
                  </a:lnTo>
                  <a:lnTo>
                    <a:pt x="15" y="0"/>
                  </a:lnTo>
                  <a:lnTo>
                    <a:pt x="15" y="0"/>
                  </a:lnTo>
                  <a:lnTo>
                    <a:pt x="13" y="4"/>
                  </a:lnTo>
                  <a:lnTo>
                    <a:pt x="13" y="4"/>
                  </a:lnTo>
                  <a:lnTo>
                    <a:pt x="9" y="11"/>
                  </a:lnTo>
                  <a:lnTo>
                    <a:pt x="9" y="19"/>
                  </a:lnTo>
                  <a:lnTo>
                    <a:pt x="9" y="19"/>
                  </a:lnTo>
                  <a:lnTo>
                    <a:pt x="9" y="24"/>
                  </a:lnTo>
                  <a:lnTo>
                    <a:pt x="9" y="24"/>
                  </a:lnTo>
                  <a:lnTo>
                    <a:pt x="11" y="26"/>
                  </a:lnTo>
                  <a:lnTo>
                    <a:pt x="11" y="26"/>
                  </a:lnTo>
                  <a:lnTo>
                    <a:pt x="17" y="21"/>
                  </a:lnTo>
                  <a:lnTo>
                    <a:pt x="17" y="21"/>
                  </a:lnTo>
                  <a:lnTo>
                    <a:pt x="20" y="17"/>
                  </a:lnTo>
                  <a:lnTo>
                    <a:pt x="22" y="11"/>
                  </a:lnTo>
                  <a:lnTo>
                    <a:pt x="22" y="11"/>
                  </a:lnTo>
                  <a:lnTo>
                    <a:pt x="20" y="8"/>
                  </a:lnTo>
                  <a:lnTo>
                    <a:pt x="17" y="4"/>
                  </a:lnTo>
                  <a:lnTo>
                    <a:pt x="17" y="4"/>
                  </a:lnTo>
                  <a:lnTo>
                    <a:pt x="20" y="0"/>
                  </a:lnTo>
                  <a:lnTo>
                    <a:pt x="20" y="0"/>
                  </a:lnTo>
                  <a:lnTo>
                    <a:pt x="22" y="0"/>
                  </a:lnTo>
                  <a:lnTo>
                    <a:pt x="22" y="0"/>
                  </a:lnTo>
                  <a:lnTo>
                    <a:pt x="24" y="2"/>
                  </a:lnTo>
                  <a:lnTo>
                    <a:pt x="24" y="8"/>
                  </a:lnTo>
                  <a:lnTo>
                    <a:pt x="24" y="8"/>
                  </a:lnTo>
                  <a:close/>
                  <a:moveTo>
                    <a:pt x="67" y="67"/>
                  </a:moveTo>
                  <a:lnTo>
                    <a:pt x="67" y="67"/>
                  </a:lnTo>
                  <a:lnTo>
                    <a:pt x="67" y="71"/>
                  </a:lnTo>
                  <a:lnTo>
                    <a:pt x="67" y="71"/>
                  </a:lnTo>
                  <a:lnTo>
                    <a:pt x="65" y="71"/>
                  </a:lnTo>
                  <a:lnTo>
                    <a:pt x="65" y="71"/>
                  </a:lnTo>
                  <a:lnTo>
                    <a:pt x="63" y="78"/>
                  </a:lnTo>
                  <a:lnTo>
                    <a:pt x="58" y="82"/>
                  </a:lnTo>
                  <a:lnTo>
                    <a:pt x="58" y="82"/>
                  </a:lnTo>
                  <a:lnTo>
                    <a:pt x="54" y="86"/>
                  </a:lnTo>
                  <a:lnTo>
                    <a:pt x="50" y="86"/>
                  </a:lnTo>
                  <a:lnTo>
                    <a:pt x="50" y="86"/>
                  </a:lnTo>
                  <a:lnTo>
                    <a:pt x="48" y="86"/>
                  </a:lnTo>
                  <a:lnTo>
                    <a:pt x="43" y="84"/>
                  </a:lnTo>
                  <a:lnTo>
                    <a:pt x="43" y="84"/>
                  </a:lnTo>
                  <a:lnTo>
                    <a:pt x="41" y="82"/>
                  </a:lnTo>
                  <a:lnTo>
                    <a:pt x="41" y="78"/>
                  </a:lnTo>
                  <a:lnTo>
                    <a:pt x="41" y="78"/>
                  </a:lnTo>
                  <a:lnTo>
                    <a:pt x="43" y="67"/>
                  </a:lnTo>
                  <a:lnTo>
                    <a:pt x="43" y="67"/>
                  </a:lnTo>
                  <a:lnTo>
                    <a:pt x="50" y="60"/>
                  </a:lnTo>
                  <a:lnTo>
                    <a:pt x="50" y="60"/>
                  </a:lnTo>
                  <a:lnTo>
                    <a:pt x="54" y="58"/>
                  </a:lnTo>
                  <a:lnTo>
                    <a:pt x="54" y="58"/>
                  </a:lnTo>
                  <a:lnTo>
                    <a:pt x="56" y="58"/>
                  </a:lnTo>
                  <a:lnTo>
                    <a:pt x="56" y="58"/>
                  </a:lnTo>
                  <a:lnTo>
                    <a:pt x="54" y="62"/>
                  </a:lnTo>
                  <a:lnTo>
                    <a:pt x="54" y="62"/>
                  </a:lnTo>
                  <a:lnTo>
                    <a:pt x="50" y="69"/>
                  </a:lnTo>
                  <a:lnTo>
                    <a:pt x="50" y="78"/>
                  </a:lnTo>
                  <a:lnTo>
                    <a:pt x="50" y="78"/>
                  </a:lnTo>
                  <a:lnTo>
                    <a:pt x="50" y="82"/>
                  </a:lnTo>
                  <a:lnTo>
                    <a:pt x="50" y="82"/>
                  </a:lnTo>
                  <a:lnTo>
                    <a:pt x="52" y="84"/>
                  </a:lnTo>
                  <a:lnTo>
                    <a:pt x="52" y="84"/>
                  </a:lnTo>
                  <a:lnTo>
                    <a:pt x="58" y="80"/>
                  </a:lnTo>
                  <a:lnTo>
                    <a:pt x="58" y="80"/>
                  </a:lnTo>
                  <a:lnTo>
                    <a:pt x="61" y="75"/>
                  </a:lnTo>
                  <a:lnTo>
                    <a:pt x="61" y="69"/>
                  </a:lnTo>
                  <a:lnTo>
                    <a:pt x="61" y="69"/>
                  </a:lnTo>
                  <a:lnTo>
                    <a:pt x="58" y="67"/>
                  </a:lnTo>
                  <a:lnTo>
                    <a:pt x="58" y="67"/>
                  </a:lnTo>
                  <a:lnTo>
                    <a:pt x="58" y="65"/>
                  </a:lnTo>
                  <a:lnTo>
                    <a:pt x="58" y="65"/>
                  </a:lnTo>
                  <a:lnTo>
                    <a:pt x="58" y="60"/>
                  </a:lnTo>
                  <a:lnTo>
                    <a:pt x="58" y="60"/>
                  </a:lnTo>
                  <a:lnTo>
                    <a:pt x="63" y="58"/>
                  </a:lnTo>
                  <a:lnTo>
                    <a:pt x="63" y="58"/>
                  </a:lnTo>
                  <a:lnTo>
                    <a:pt x="65" y="60"/>
                  </a:lnTo>
                  <a:lnTo>
                    <a:pt x="65" y="67"/>
                  </a:lnTo>
                  <a:lnTo>
                    <a:pt x="67" y="67"/>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3057526" y="3598863"/>
              <a:ext cx="73025" cy="103188"/>
            </a:xfrm>
            <a:custGeom>
              <a:avLst/>
              <a:gdLst>
                <a:gd name="T0" fmla="*/ 46 w 46"/>
                <a:gd name="T1" fmla="*/ 13 h 65"/>
                <a:gd name="T2" fmla="*/ 41 w 46"/>
                <a:gd name="T3" fmla="*/ 24 h 65"/>
                <a:gd name="T4" fmla="*/ 30 w 46"/>
                <a:gd name="T5" fmla="*/ 30 h 65"/>
                <a:gd name="T6" fmla="*/ 35 w 46"/>
                <a:gd name="T7" fmla="*/ 32 h 65"/>
                <a:gd name="T8" fmla="*/ 41 w 46"/>
                <a:gd name="T9" fmla="*/ 39 h 65"/>
                <a:gd name="T10" fmla="*/ 41 w 46"/>
                <a:gd name="T11" fmla="*/ 45 h 65"/>
                <a:gd name="T12" fmla="*/ 35 w 46"/>
                <a:gd name="T13" fmla="*/ 58 h 65"/>
                <a:gd name="T14" fmla="*/ 26 w 46"/>
                <a:gd name="T15" fmla="*/ 62 h 65"/>
                <a:gd name="T16" fmla="*/ 18 w 46"/>
                <a:gd name="T17" fmla="*/ 65 h 65"/>
                <a:gd name="T18" fmla="*/ 5 w 46"/>
                <a:gd name="T19" fmla="*/ 60 h 65"/>
                <a:gd name="T20" fmla="*/ 0 w 46"/>
                <a:gd name="T21" fmla="*/ 58 h 65"/>
                <a:gd name="T22" fmla="*/ 0 w 46"/>
                <a:gd name="T23" fmla="*/ 52 h 65"/>
                <a:gd name="T24" fmla="*/ 0 w 46"/>
                <a:gd name="T25" fmla="*/ 47 h 65"/>
                <a:gd name="T26" fmla="*/ 5 w 46"/>
                <a:gd name="T27" fmla="*/ 45 h 65"/>
                <a:gd name="T28" fmla="*/ 9 w 46"/>
                <a:gd name="T29" fmla="*/ 45 h 65"/>
                <a:gd name="T30" fmla="*/ 11 w 46"/>
                <a:gd name="T31" fmla="*/ 45 h 65"/>
                <a:gd name="T32" fmla="*/ 11 w 46"/>
                <a:gd name="T33" fmla="*/ 47 h 65"/>
                <a:gd name="T34" fmla="*/ 11 w 46"/>
                <a:gd name="T35" fmla="*/ 49 h 65"/>
                <a:gd name="T36" fmla="*/ 9 w 46"/>
                <a:gd name="T37" fmla="*/ 54 h 65"/>
                <a:gd name="T38" fmla="*/ 11 w 46"/>
                <a:gd name="T39" fmla="*/ 58 h 65"/>
                <a:gd name="T40" fmla="*/ 18 w 46"/>
                <a:gd name="T41" fmla="*/ 60 h 65"/>
                <a:gd name="T42" fmla="*/ 22 w 46"/>
                <a:gd name="T43" fmla="*/ 60 h 65"/>
                <a:gd name="T44" fmla="*/ 26 w 46"/>
                <a:gd name="T45" fmla="*/ 56 h 65"/>
                <a:gd name="T46" fmla="*/ 28 w 46"/>
                <a:gd name="T47" fmla="*/ 45 h 65"/>
                <a:gd name="T48" fmla="*/ 26 w 46"/>
                <a:gd name="T49" fmla="*/ 37 h 65"/>
                <a:gd name="T50" fmla="*/ 24 w 46"/>
                <a:gd name="T51" fmla="*/ 34 h 65"/>
                <a:gd name="T52" fmla="*/ 18 w 46"/>
                <a:gd name="T53" fmla="*/ 34 h 65"/>
                <a:gd name="T54" fmla="*/ 18 w 46"/>
                <a:gd name="T55" fmla="*/ 32 h 65"/>
                <a:gd name="T56" fmla="*/ 18 w 46"/>
                <a:gd name="T57" fmla="*/ 32 h 65"/>
                <a:gd name="T58" fmla="*/ 18 w 46"/>
                <a:gd name="T59" fmla="*/ 28 h 65"/>
                <a:gd name="T60" fmla="*/ 20 w 46"/>
                <a:gd name="T61" fmla="*/ 28 h 65"/>
                <a:gd name="T62" fmla="*/ 26 w 46"/>
                <a:gd name="T63" fmla="*/ 28 h 65"/>
                <a:gd name="T64" fmla="*/ 30 w 46"/>
                <a:gd name="T65" fmla="*/ 24 h 65"/>
                <a:gd name="T66" fmla="*/ 33 w 46"/>
                <a:gd name="T67" fmla="*/ 19 h 65"/>
                <a:gd name="T68" fmla="*/ 35 w 46"/>
                <a:gd name="T69" fmla="*/ 13 h 65"/>
                <a:gd name="T70" fmla="*/ 33 w 46"/>
                <a:gd name="T71" fmla="*/ 6 h 65"/>
                <a:gd name="T72" fmla="*/ 28 w 46"/>
                <a:gd name="T73" fmla="*/ 4 h 65"/>
                <a:gd name="T74" fmla="*/ 26 w 46"/>
                <a:gd name="T75" fmla="*/ 2 h 65"/>
                <a:gd name="T76" fmla="*/ 20 w 46"/>
                <a:gd name="T77" fmla="*/ 4 h 65"/>
                <a:gd name="T78" fmla="*/ 18 w 46"/>
                <a:gd name="T79" fmla="*/ 11 h 65"/>
                <a:gd name="T80" fmla="*/ 18 w 46"/>
                <a:gd name="T81" fmla="*/ 13 h 65"/>
                <a:gd name="T82" fmla="*/ 18 w 46"/>
                <a:gd name="T83" fmla="*/ 15 h 65"/>
                <a:gd name="T84" fmla="*/ 15 w 46"/>
                <a:gd name="T85" fmla="*/ 17 h 65"/>
                <a:gd name="T86" fmla="*/ 11 w 46"/>
                <a:gd name="T87" fmla="*/ 19 h 65"/>
                <a:gd name="T88" fmla="*/ 9 w 46"/>
                <a:gd name="T89" fmla="*/ 19 h 65"/>
                <a:gd name="T90" fmla="*/ 7 w 46"/>
                <a:gd name="T91" fmla="*/ 15 h 65"/>
                <a:gd name="T92" fmla="*/ 9 w 46"/>
                <a:gd name="T93" fmla="*/ 11 h 65"/>
                <a:gd name="T94" fmla="*/ 13 w 46"/>
                <a:gd name="T95" fmla="*/ 4 h 65"/>
                <a:gd name="T96" fmla="*/ 28 w 46"/>
                <a:gd name="T97" fmla="*/ 0 h 65"/>
                <a:gd name="T98" fmla="*/ 35 w 46"/>
                <a:gd name="T99" fmla="*/ 0 h 65"/>
                <a:gd name="T100" fmla="*/ 41 w 46"/>
                <a:gd name="T101" fmla="*/ 2 h 65"/>
                <a:gd name="T102" fmla="*/ 46 w 46"/>
                <a:gd name="T103"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 h="65">
                  <a:moveTo>
                    <a:pt x="46" y="13"/>
                  </a:moveTo>
                  <a:lnTo>
                    <a:pt x="46" y="13"/>
                  </a:lnTo>
                  <a:lnTo>
                    <a:pt x="46" y="19"/>
                  </a:lnTo>
                  <a:lnTo>
                    <a:pt x="41" y="24"/>
                  </a:lnTo>
                  <a:lnTo>
                    <a:pt x="37" y="26"/>
                  </a:lnTo>
                  <a:lnTo>
                    <a:pt x="30" y="30"/>
                  </a:lnTo>
                  <a:lnTo>
                    <a:pt x="30" y="30"/>
                  </a:lnTo>
                  <a:lnTo>
                    <a:pt x="35" y="32"/>
                  </a:lnTo>
                  <a:lnTo>
                    <a:pt x="39" y="34"/>
                  </a:lnTo>
                  <a:lnTo>
                    <a:pt x="41" y="39"/>
                  </a:lnTo>
                  <a:lnTo>
                    <a:pt x="41" y="45"/>
                  </a:lnTo>
                  <a:lnTo>
                    <a:pt x="41" y="45"/>
                  </a:lnTo>
                  <a:lnTo>
                    <a:pt x="41" y="54"/>
                  </a:lnTo>
                  <a:lnTo>
                    <a:pt x="35" y="58"/>
                  </a:lnTo>
                  <a:lnTo>
                    <a:pt x="35" y="58"/>
                  </a:lnTo>
                  <a:lnTo>
                    <a:pt x="26" y="62"/>
                  </a:lnTo>
                  <a:lnTo>
                    <a:pt x="18" y="65"/>
                  </a:lnTo>
                  <a:lnTo>
                    <a:pt x="18" y="65"/>
                  </a:lnTo>
                  <a:lnTo>
                    <a:pt x="9" y="65"/>
                  </a:lnTo>
                  <a:lnTo>
                    <a:pt x="5" y="60"/>
                  </a:lnTo>
                  <a:lnTo>
                    <a:pt x="5" y="60"/>
                  </a:lnTo>
                  <a:lnTo>
                    <a:pt x="0" y="58"/>
                  </a:lnTo>
                  <a:lnTo>
                    <a:pt x="0" y="52"/>
                  </a:lnTo>
                  <a:lnTo>
                    <a:pt x="0" y="52"/>
                  </a:lnTo>
                  <a:lnTo>
                    <a:pt x="0" y="47"/>
                  </a:lnTo>
                  <a:lnTo>
                    <a:pt x="0" y="47"/>
                  </a:lnTo>
                  <a:lnTo>
                    <a:pt x="5" y="45"/>
                  </a:lnTo>
                  <a:lnTo>
                    <a:pt x="5" y="45"/>
                  </a:lnTo>
                  <a:lnTo>
                    <a:pt x="9" y="45"/>
                  </a:lnTo>
                  <a:lnTo>
                    <a:pt x="9" y="45"/>
                  </a:lnTo>
                  <a:lnTo>
                    <a:pt x="11" y="45"/>
                  </a:lnTo>
                  <a:lnTo>
                    <a:pt x="11" y="45"/>
                  </a:lnTo>
                  <a:lnTo>
                    <a:pt x="11" y="47"/>
                  </a:lnTo>
                  <a:lnTo>
                    <a:pt x="11" y="47"/>
                  </a:lnTo>
                  <a:lnTo>
                    <a:pt x="11" y="49"/>
                  </a:lnTo>
                  <a:lnTo>
                    <a:pt x="11" y="49"/>
                  </a:lnTo>
                  <a:lnTo>
                    <a:pt x="9" y="54"/>
                  </a:lnTo>
                  <a:lnTo>
                    <a:pt x="9" y="54"/>
                  </a:lnTo>
                  <a:lnTo>
                    <a:pt x="11" y="56"/>
                  </a:lnTo>
                  <a:lnTo>
                    <a:pt x="11" y="58"/>
                  </a:lnTo>
                  <a:lnTo>
                    <a:pt x="11" y="58"/>
                  </a:lnTo>
                  <a:lnTo>
                    <a:pt x="18" y="60"/>
                  </a:lnTo>
                  <a:lnTo>
                    <a:pt x="18" y="60"/>
                  </a:lnTo>
                  <a:lnTo>
                    <a:pt x="22" y="60"/>
                  </a:lnTo>
                  <a:lnTo>
                    <a:pt x="26" y="56"/>
                  </a:lnTo>
                  <a:lnTo>
                    <a:pt x="26" y="56"/>
                  </a:lnTo>
                  <a:lnTo>
                    <a:pt x="28" y="49"/>
                  </a:lnTo>
                  <a:lnTo>
                    <a:pt x="28" y="45"/>
                  </a:lnTo>
                  <a:lnTo>
                    <a:pt x="28" y="45"/>
                  </a:lnTo>
                  <a:lnTo>
                    <a:pt x="26" y="37"/>
                  </a:lnTo>
                  <a:lnTo>
                    <a:pt x="26" y="37"/>
                  </a:lnTo>
                  <a:lnTo>
                    <a:pt x="24" y="34"/>
                  </a:lnTo>
                  <a:lnTo>
                    <a:pt x="22" y="32"/>
                  </a:lnTo>
                  <a:lnTo>
                    <a:pt x="18" y="34"/>
                  </a:lnTo>
                  <a:lnTo>
                    <a:pt x="18" y="34"/>
                  </a:lnTo>
                  <a:lnTo>
                    <a:pt x="18" y="32"/>
                  </a:lnTo>
                  <a:lnTo>
                    <a:pt x="18" y="32"/>
                  </a:lnTo>
                  <a:lnTo>
                    <a:pt x="18" y="32"/>
                  </a:lnTo>
                  <a:lnTo>
                    <a:pt x="18" y="28"/>
                  </a:lnTo>
                  <a:lnTo>
                    <a:pt x="18" y="28"/>
                  </a:lnTo>
                  <a:lnTo>
                    <a:pt x="20" y="28"/>
                  </a:lnTo>
                  <a:lnTo>
                    <a:pt x="20" y="28"/>
                  </a:lnTo>
                  <a:lnTo>
                    <a:pt x="26" y="28"/>
                  </a:lnTo>
                  <a:lnTo>
                    <a:pt x="26" y="28"/>
                  </a:lnTo>
                  <a:lnTo>
                    <a:pt x="30" y="24"/>
                  </a:lnTo>
                  <a:lnTo>
                    <a:pt x="30" y="24"/>
                  </a:lnTo>
                  <a:lnTo>
                    <a:pt x="33" y="19"/>
                  </a:lnTo>
                  <a:lnTo>
                    <a:pt x="33" y="19"/>
                  </a:lnTo>
                  <a:lnTo>
                    <a:pt x="35" y="13"/>
                  </a:lnTo>
                  <a:lnTo>
                    <a:pt x="35" y="13"/>
                  </a:lnTo>
                  <a:lnTo>
                    <a:pt x="33" y="8"/>
                  </a:lnTo>
                  <a:lnTo>
                    <a:pt x="33" y="6"/>
                  </a:lnTo>
                  <a:lnTo>
                    <a:pt x="33" y="6"/>
                  </a:lnTo>
                  <a:lnTo>
                    <a:pt x="28" y="4"/>
                  </a:lnTo>
                  <a:lnTo>
                    <a:pt x="26" y="2"/>
                  </a:lnTo>
                  <a:lnTo>
                    <a:pt x="26" y="2"/>
                  </a:lnTo>
                  <a:lnTo>
                    <a:pt x="20" y="4"/>
                  </a:lnTo>
                  <a:lnTo>
                    <a:pt x="20" y="4"/>
                  </a:lnTo>
                  <a:lnTo>
                    <a:pt x="18" y="8"/>
                  </a:lnTo>
                  <a:lnTo>
                    <a:pt x="18" y="11"/>
                  </a:lnTo>
                  <a:lnTo>
                    <a:pt x="18" y="11"/>
                  </a:lnTo>
                  <a:lnTo>
                    <a:pt x="18" y="13"/>
                  </a:lnTo>
                  <a:lnTo>
                    <a:pt x="18" y="13"/>
                  </a:lnTo>
                  <a:lnTo>
                    <a:pt x="18" y="15"/>
                  </a:lnTo>
                  <a:lnTo>
                    <a:pt x="18" y="15"/>
                  </a:lnTo>
                  <a:lnTo>
                    <a:pt x="15" y="17"/>
                  </a:lnTo>
                  <a:lnTo>
                    <a:pt x="15" y="17"/>
                  </a:lnTo>
                  <a:lnTo>
                    <a:pt x="11" y="19"/>
                  </a:lnTo>
                  <a:lnTo>
                    <a:pt x="11" y="19"/>
                  </a:lnTo>
                  <a:lnTo>
                    <a:pt x="9" y="19"/>
                  </a:lnTo>
                  <a:lnTo>
                    <a:pt x="9" y="19"/>
                  </a:lnTo>
                  <a:lnTo>
                    <a:pt x="7" y="15"/>
                  </a:lnTo>
                  <a:lnTo>
                    <a:pt x="7" y="15"/>
                  </a:lnTo>
                  <a:lnTo>
                    <a:pt x="9" y="11"/>
                  </a:lnTo>
                  <a:lnTo>
                    <a:pt x="13" y="4"/>
                  </a:lnTo>
                  <a:lnTo>
                    <a:pt x="13" y="4"/>
                  </a:lnTo>
                  <a:lnTo>
                    <a:pt x="20" y="0"/>
                  </a:lnTo>
                  <a:lnTo>
                    <a:pt x="28" y="0"/>
                  </a:lnTo>
                  <a:lnTo>
                    <a:pt x="28" y="0"/>
                  </a:lnTo>
                  <a:lnTo>
                    <a:pt x="35" y="0"/>
                  </a:lnTo>
                  <a:lnTo>
                    <a:pt x="41" y="2"/>
                  </a:lnTo>
                  <a:lnTo>
                    <a:pt x="41" y="2"/>
                  </a:lnTo>
                  <a:lnTo>
                    <a:pt x="46" y="6"/>
                  </a:lnTo>
                  <a:lnTo>
                    <a:pt x="46" y="13"/>
                  </a:lnTo>
                  <a:lnTo>
                    <a:pt x="46" y="13"/>
                  </a:lnTo>
                  <a:close/>
                </a:path>
              </a:pathLst>
            </a:custGeom>
            <a:solidFill>
              <a:srgbClr val="3F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
            <p:cNvSpPr>
              <a:spLocks/>
            </p:cNvSpPr>
            <p:nvPr/>
          </p:nvSpPr>
          <p:spPr bwMode="auto">
            <a:xfrm>
              <a:off x="3136901" y="3598863"/>
              <a:ext cx="47625" cy="103188"/>
            </a:xfrm>
            <a:custGeom>
              <a:avLst/>
              <a:gdLst>
                <a:gd name="T0" fmla="*/ 17 w 30"/>
                <a:gd name="T1" fmla="*/ 8 h 65"/>
                <a:gd name="T2" fmla="*/ 17 w 30"/>
                <a:gd name="T3" fmla="*/ 8 h 65"/>
                <a:gd name="T4" fmla="*/ 11 w 30"/>
                <a:gd name="T5" fmla="*/ 13 h 65"/>
                <a:gd name="T6" fmla="*/ 6 w 30"/>
                <a:gd name="T7" fmla="*/ 19 h 65"/>
                <a:gd name="T8" fmla="*/ 6 w 30"/>
                <a:gd name="T9" fmla="*/ 19 h 65"/>
                <a:gd name="T10" fmla="*/ 4 w 30"/>
                <a:gd name="T11" fmla="*/ 21 h 65"/>
                <a:gd name="T12" fmla="*/ 4 w 30"/>
                <a:gd name="T13" fmla="*/ 21 h 65"/>
                <a:gd name="T14" fmla="*/ 2 w 30"/>
                <a:gd name="T15" fmla="*/ 21 h 65"/>
                <a:gd name="T16" fmla="*/ 2 w 30"/>
                <a:gd name="T17" fmla="*/ 21 h 65"/>
                <a:gd name="T18" fmla="*/ 2 w 30"/>
                <a:gd name="T19" fmla="*/ 19 h 65"/>
                <a:gd name="T20" fmla="*/ 2 w 30"/>
                <a:gd name="T21" fmla="*/ 19 h 65"/>
                <a:gd name="T22" fmla="*/ 4 w 30"/>
                <a:gd name="T23" fmla="*/ 15 h 65"/>
                <a:gd name="T24" fmla="*/ 4 w 30"/>
                <a:gd name="T25" fmla="*/ 15 h 65"/>
                <a:gd name="T26" fmla="*/ 13 w 30"/>
                <a:gd name="T27" fmla="*/ 6 h 65"/>
                <a:gd name="T28" fmla="*/ 13 w 30"/>
                <a:gd name="T29" fmla="*/ 6 h 65"/>
                <a:gd name="T30" fmla="*/ 22 w 30"/>
                <a:gd name="T31" fmla="*/ 0 h 65"/>
                <a:gd name="T32" fmla="*/ 22 w 30"/>
                <a:gd name="T33" fmla="*/ 0 h 65"/>
                <a:gd name="T34" fmla="*/ 28 w 30"/>
                <a:gd name="T35" fmla="*/ 0 h 65"/>
                <a:gd name="T36" fmla="*/ 28 w 30"/>
                <a:gd name="T37" fmla="*/ 0 h 65"/>
                <a:gd name="T38" fmla="*/ 30 w 30"/>
                <a:gd name="T39" fmla="*/ 0 h 65"/>
                <a:gd name="T40" fmla="*/ 30 w 30"/>
                <a:gd name="T41" fmla="*/ 0 h 65"/>
                <a:gd name="T42" fmla="*/ 30 w 30"/>
                <a:gd name="T43" fmla="*/ 2 h 65"/>
                <a:gd name="T44" fmla="*/ 30 w 30"/>
                <a:gd name="T45" fmla="*/ 2 h 65"/>
                <a:gd name="T46" fmla="*/ 26 w 30"/>
                <a:gd name="T47" fmla="*/ 17 h 65"/>
                <a:gd name="T48" fmla="*/ 22 w 30"/>
                <a:gd name="T49" fmla="*/ 37 h 65"/>
                <a:gd name="T50" fmla="*/ 22 w 30"/>
                <a:gd name="T51" fmla="*/ 37 h 65"/>
                <a:gd name="T52" fmla="*/ 15 w 30"/>
                <a:gd name="T53" fmla="*/ 54 h 65"/>
                <a:gd name="T54" fmla="*/ 15 w 30"/>
                <a:gd name="T55" fmla="*/ 54 h 65"/>
                <a:gd name="T56" fmla="*/ 13 w 30"/>
                <a:gd name="T57" fmla="*/ 62 h 65"/>
                <a:gd name="T58" fmla="*/ 13 w 30"/>
                <a:gd name="T59" fmla="*/ 62 h 65"/>
                <a:gd name="T60" fmla="*/ 9 w 30"/>
                <a:gd name="T61" fmla="*/ 65 h 65"/>
                <a:gd name="T62" fmla="*/ 9 w 30"/>
                <a:gd name="T63" fmla="*/ 65 h 65"/>
                <a:gd name="T64" fmla="*/ 2 w 30"/>
                <a:gd name="T65" fmla="*/ 65 h 65"/>
                <a:gd name="T66" fmla="*/ 2 w 30"/>
                <a:gd name="T67" fmla="*/ 65 h 65"/>
                <a:gd name="T68" fmla="*/ 0 w 30"/>
                <a:gd name="T69" fmla="*/ 65 h 65"/>
                <a:gd name="T70" fmla="*/ 0 w 30"/>
                <a:gd name="T71" fmla="*/ 65 h 65"/>
                <a:gd name="T72" fmla="*/ 0 w 30"/>
                <a:gd name="T73" fmla="*/ 60 h 65"/>
                <a:gd name="T74" fmla="*/ 0 w 30"/>
                <a:gd name="T75" fmla="*/ 60 h 65"/>
                <a:gd name="T76" fmla="*/ 17 w 30"/>
                <a:gd name="T77" fmla="*/ 8 h 65"/>
                <a:gd name="T78" fmla="*/ 17 w 30"/>
                <a:gd name="T79"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65">
                  <a:moveTo>
                    <a:pt x="17" y="8"/>
                  </a:moveTo>
                  <a:lnTo>
                    <a:pt x="17" y="8"/>
                  </a:lnTo>
                  <a:lnTo>
                    <a:pt x="11" y="13"/>
                  </a:lnTo>
                  <a:lnTo>
                    <a:pt x="6" y="19"/>
                  </a:lnTo>
                  <a:lnTo>
                    <a:pt x="6" y="19"/>
                  </a:lnTo>
                  <a:lnTo>
                    <a:pt x="4" y="21"/>
                  </a:lnTo>
                  <a:lnTo>
                    <a:pt x="4" y="21"/>
                  </a:lnTo>
                  <a:lnTo>
                    <a:pt x="2" y="21"/>
                  </a:lnTo>
                  <a:lnTo>
                    <a:pt x="2" y="21"/>
                  </a:lnTo>
                  <a:lnTo>
                    <a:pt x="2" y="19"/>
                  </a:lnTo>
                  <a:lnTo>
                    <a:pt x="2" y="19"/>
                  </a:lnTo>
                  <a:lnTo>
                    <a:pt x="4" y="15"/>
                  </a:lnTo>
                  <a:lnTo>
                    <a:pt x="4" y="15"/>
                  </a:lnTo>
                  <a:lnTo>
                    <a:pt x="13" y="6"/>
                  </a:lnTo>
                  <a:lnTo>
                    <a:pt x="13" y="6"/>
                  </a:lnTo>
                  <a:lnTo>
                    <a:pt x="22" y="0"/>
                  </a:lnTo>
                  <a:lnTo>
                    <a:pt x="22" y="0"/>
                  </a:lnTo>
                  <a:lnTo>
                    <a:pt x="28" y="0"/>
                  </a:lnTo>
                  <a:lnTo>
                    <a:pt x="28" y="0"/>
                  </a:lnTo>
                  <a:lnTo>
                    <a:pt x="30" y="0"/>
                  </a:lnTo>
                  <a:lnTo>
                    <a:pt x="30" y="0"/>
                  </a:lnTo>
                  <a:lnTo>
                    <a:pt x="30" y="2"/>
                  </a:lnTo>
                  <a:lnTo>
                    <a:pt x="30" y="2"/>
                  </a:lnTo>
                  <a:lnTo>
                    <a:pt x="26" y="17"/>
                  </a:lnTo>
                  <a:lnTo>
                    <a:pt x="22" y="37"/>
                  </a:lnTo>
                  <a:lnTo>
                    <a:pt x="22" y="37"/>
                  </a:lnTo>
                  <a:lnTo>
                    <a:pt x="15" y="54"/>
                  </a:lnTo>
                  <a:lnTo>
                    <a:pt x="15" y="54"/>
                  </a:lnTo>
                  <a:lnTo>
                    <a:pt x="13" y="62"/>
                  </a:lnTo>
                  <a:lnTo>
                    <a:pt x="13" y="62"/>
                  </a:lnTo>
                  <a:lnTo>
                    <a:pt x="9" y="65"/>
                  </a:lnTo>
                  <a:lnTo>
                    <a:pt x="9" y="65"/>
                  </a:lnTo>
                  <a:lnTo>
                    <a:pt x="2" y="65"/>
                  </a:lnTo>
                  <a:lnTo>
                    <a:pt x="2" y="65"/>
                  </a:lnTo>
                  <a:lnTo>
                    <a:pt x="0" y="65"/>
                  </a:lnTo>
                  <a:lnTo>
                    <a:pt x="0" y="65"/>
                  </a:lnTo>
                  <a:lnTo>
                    <a:pt x="0" y="60"/>
                  </a:lnTo>
                  <a:lnTo>
                    <a:pt x="0" y="60"/>
                  </a:lnTo>
                  <a:lnTo>
                    <a:pt x="17" y="8"/>
                  </a:lnTo>
                  <a:lnTo>
                    <a:pt x="17" y="8"/>
                  </a:lnTo>
                  <a:close/>
                </a:path>
              </a:pathLst>
            </a:custGeom>
            <a:solidFill>
              <a:srgbClr val="3F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p:cNvSpPr>
              <a:spLocks noEditPoints="1"/>
            </p:cNvSpPr>
            <p:nvPr/>
          </p:nvSpPr>
          <p:spPr bwMode="auto">
            <a:xfrm>
              <a:off x="3195638" y="3595688"/>
              <a:ext cx="103188" cy="139700"/>
            </a:xfrm>
            <a:custGeom>
              <a:avLst/>
              <a:gdLst>
                <a:gd name="T0" fmla="*/ 23 w 65"/>
                <a:gd name="T1" fmla="*/ 10 h 88"/>
                <a:gd name="T2" fmla="*/ 30 w 65"/>
                <a:gd name="T3" fmla="*/ 10 h 88"/>
                <a:gd name="T4" fmla="*/ 36 w 65"/>
                <a:gd name="T5" fmla="*/ 8 h 88"/>
                <a:gd name="T6" fmla="*/ 47 w 65"/>
                <a:gd name="T7" fmla="*/ 6 h 88"/>
                <a:gd name="T8" fmla="*/ 60 w 65"/>
                <a:gd name="T9" fmla="*/ 0 h 88"/>
                <a:gd name="T10" fmla="*/ 62 w 65"/>
                <a:gd name="T11" fmla="*/ 2 h 88"/>
                <a:gd name="T12" fmla="*/ 8 w 65"/>
                <a:gd name="T13" fmla="*/ 88 h 88"/>
                <a:gd name="T14" fmla="*/ 52 w 65"/>
                <a:gd name="T15" fmla="*/ 8 h 88"/>
                <a:gd name="T16" fmla="*/ 39 w 65"/>
                <a:gd name="T17" fmla="*/ 13 h 88"/>
                <a:gd name="T18" fmla="*/ 30 w 65"/>
                <a:gd name="T19" fmla="*/ 15 h 88"/>
                <a:gd name="T20" fmla="*/ 23 w 65"/>
                <a:gd name="T21" fmla="*/ 13 h 88"/>
                <a:gd name="T22" fmla="*/ 17 w 65"/>
                <a:gd name="T23" fmla="*/ 26 h 88"/>
                <a:gd name="T24" fmla="*/ 13 w 65"/>
                <a:gd name="T25" fmla="*/ 28 h 88"/>
                <a:gd name="T26" fmla="*/ 8 w 65"/>
                <a:gd name="T27" fmla="*/ 30 h 88"/>
                <a:gd name="T28" fmla="*/ 2 w 65"/>
                <a:gd name="T29" fmla="*/ 28 h 88"/>
                <a:gd name="T30" fmla="*/ 0 w 65"/>
                <a:gd name="T31" fmla="*/ 23 h 88"/>
                <a:gd name="T32" fmla="*/ 0 w 65"/>
                <a:gd name="T33" fmla="*/ 19 h 88"/>
                <a:gd name="T34" fmla="*/ 2 w 65"/>
                <a:gd name="T35" fmla="*/ 10 h 88"/>
                <a:gd name="T36" fmla="*/ 8 w 65"/>
                <a:gd name="T37" fmla="*/ 4 h 88"/>
                <a:gd name="T38" fmla="*/ 13 w 65"/>
                <a:gd name="T39" fmla="*/ 0 h 88"/>
                <a:gd name="T40" fmla="*/ 15 w 65"/>
                <a:gd name="T41" fmla="*/ 2 h 88"/>
                <a:gd name="T42" fmla="*/ 13 w 65"/>
                <a:gd name="T43" fmla="*/ 6 h 88"/>
                <a:gd name="T44" fmla="*/ 8 w 65"/>
                <a:gd name="T45" fmla="*/ 19 h 88"/>
                <a:gd name="T46" fmla="*/ 8 w 65"/>
                <a:gd name="T47" fmla="*/ 23 h 88"/>
                <a:gd name="T48" fmla="*/ 10 w 65"/>
                <a:gd name="T49" fmla="*/ 26 h 88"/>
                <a:gd name="T50" fmla="*/ 17 w 65"/>
                <a:gd name="T51" fmla="*/ 23 h 88"/>
                <a:gd name="T52" fmla="*/ 19 w 65"/>
                <a:gd name="T53" fmla="*/ 19 h 88"/>
                <a:gd name="T54" fmla="*/ 19 w 65"/>
                <a:gd name="T55" fmla="*/ 13 h 88"/>
                <a:gd name="T56" fmla="*/ 17 w 65"/>
                <a:gd name="T57" fmla="*/ 6 h 88"/>
                <a:gd name="T58" fmla="*/ 17 w 65"/>
                <a:gd name="T59" fmla="*/ 2 h 88"/>
                <a:gd name="T60" fmla="*/ 19 w 65"/>
                <a:gd name="T61" fmla="*/ 0 h 88"/>
                <a:gd name="T62" fmla="*/ 23 w 65"/>
                <a:gd name="T63" fmla="*/ 2 h 88"/>
                <a:gd name="T64" fmla="*/ 23 w 65"/>
                <a:gd name="T65" fmla="*/ 10 h 88"/>
                <a:gd name="T66" fmla="*/ 65 w 65"/>
                <a:gd name="T67" fmla="*/ 69 h 88"/>
                <a:gd name="T68" fmla="*/ 65 w 65"/>
                <a:gd name="T69" fmla="*/ 71 h 88"/>
                <a:gd name="T70" fmla="*/ 65 w 65"/>
                <a:gd name="T71" fmla="*/ 73 h 88"/>
                <a:gd name="T72" fmla="*/ 58 w 65"/>
                <a:gd name="T73" fmla="*/ 84 h 88"/>
                <a:gd name="T74" fmla="*/ 54 w 65"/>
                <a:gd name="T75" fmla="*/ 88 h 88"/>
                <a:gd name="T76" fmla="*/ 49 w 65"/>
                <a:gd name="T77" fmla="*/ 88 h 88"/>
                <a:gd name="T78" fmla="*/ 43 w 65"/>
                <a:gd name="T79" fmla="*/ 86 h 88"/>
                <a:gd name="T80" fmla="*/ 41 w 65"/>
                <a:gd name="T81" fmla="*/ 82 h 88"/>
                <a:gd name="T82" fmla="*/ 41 w 65"/>
                <a:gd name="T83" fmla="*/ 77 h 88"/>
                <a:gd name="T84" fmla="*/ 43 w 65"/>
                <a:gd name="T85" fmla="*/ 69 h 88"/>
                <a:gd name="T86" fmla="*/ 49 w 65"/>
                <a:gd name="T87" fmla="*/ 62 h 88"/>
                <a:gd name="T88" fmla="*/ 54 w 65"/>
                <a:gd name="T89" fmla="*/ 60 h 88"/>
                <a:gd name="T90" fmla="*/ 56 w 65"/>
                <a:gd name="T91" fmla="*/ 60 h 88"/>
                <a:gd name="T92" fmla="*/ 54 w 65"/>
                <a:gd name="T93" fmla="*/ 62 h 88"/>
                <a:gd name="T94" fmla="*/ 47 w 65"/>
                <a:gd name="T95" fmla="*/ 80 h 88"/>
                <a:gd name="T96" fmla="*/ 49 w 65"/>
                <a:gd name="T97" fmla="*/ 84 h 88"/>
                <a:gd name="T98" fmla="*/ 52 w 65"/>
                <a:gd name="T99" fmla="*/ 84 h 88"/>
                <a:gd name="T100" fmla="*/ 56 w 65"/>
                <a:gd name="T101" fmla="*/ 82 h 88"/>
                <a:gd name="T102" fmla="*/ 58 w 65"/>
                <a:gd name="T103" fmla="*/ 77 h 88"/>
                <a:gd name="T104" fmla="*/ 60 w 65"/>
                <a:gd name="T105" fmla="*/ 71 h 88"/>
                <a:gd name="T106" fmla="*/ 58 w 65"/>
                <a:gd name="T107" fmla="*/ 69 h 88"/>
                <a:gd name="T108" fmla="*/ 58 w 65"/>
                <a:gd name="T109" fmla="*/ 64 h 88"/>
                <a:gd name="T110" fmla="*/ 58 w 65"/>
                <a:gd name="T111" fmla="*/ 60 h 88"/>
                <a:gd name="T112" fmla="*/ 60 w 65"/>
                <a:gd name="T113" fmla="*/ 60 h 88"/>
                <a:gd name="T114" fmla="*/ 65 w 65"/>
                <a:gd name="T115" fmla="*/ 6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 h="88">
                  <a:moveTo>
                    <a:pt x="23" y="10"/>
                  </a:moveTo>
                  <a:lnTo>
                    <a:pt x="23" y="10"/>
                  </a:lnTo>
                  <a:lnTo>
                    <a:pt x="30" y="10"/>
                  </a:lnTo>
                  <a:lnTo>
                    <a:pt x="30" y="10"/>
                  </a:lnTo>
                  <a:lnTo>
                    <a:pt x="36" y="8"/>
                  </a:lnTo>
                  <a:lnTo>
                    <a:pt x="36" y="8"/>
                  </a:lnTo>
                  <a:lnTo>
                    <a:pt x="47" y="6"/>
                  </a:lnTo>
                  <a:lnTo>
                    <a:pt x="47" y="6"/>
                  </a:lnTo>
                  <a:lnTo>
                    <a:pt x="60" y="0"/>
                  </a:lnTo>
                  <a:lnTo>
                    <a:pt x="60" y="0"/>
                  </a:lnTo>
                  <a:lnTo>
                    <a:pt x="62" y="2"/>
                  </a:lnTo>
                  <a:lnTo>
                    <a:pt x="62" y="2"/>
                  </a:lnTo>
                  <a:lnTo>
                    <a:pt x="62" y="4"/>
                  </a:lnTo>
                  <a:lnTo>
                    <a:pt x="8" y="88"/>
                  </a:lnTo>
                  <a:lnTo>
                    <a:pt x="0" y="88"/>
                  </a:lnTo>
                  <a:lnTo>
                    <a:pt x="52" y="8"/>
                  </a:lnTo>
                  <a:lnTo>
                    <a:pt x="52" y="8"/>
                  </a:lnTo>
                  <a:lnTo>
                    <a:pt x="39" y="13"/>
                  </a:lnTo>
                  <a:lnTo>
                    <a:pt x="30" y="15"/>
                  </a:lnTo>
                  <a:lnTo>
                    <a:pt x="30" y="15"/>
                  </a:lnTo>
                  <a:lnTo>
                    <a:pt x="23" y="13"/>
                  </a:lnTo>
                  <a:lnTo>
                    <a:pt x="23" y="13"/>
                  </a:lnTo>
                  <a:lnTo>
                    <a:pt x="21" y="21"/>
                  </a:lnTo>
                  <a:lnTo>
                    <a:pt x="17" y="26"/>
                  </a:lnTo>
                  <a:lnTo>
                    <a:pt x="17" y="26"/>
                  </a:lnTo>
                  <a:lnTo>
                    <a:pt x="13" y="28"/>
                  </a:lnTo>
                  <a:lnTo>
                    <a:pt x="8" y="30"/>
                  </a:lnTo>
                  <a:lnTo>
                    <a:pt x="8" y="30"/>
                  </a:lnTo>
                  <a:lnTo>
                    <a:pt x="6" y="30"/>
                  </a:lnTo>
                  <a:lnTo>
                    <a:pt x="2" y="28"/>
                  </a:lnTo>
                  <a:lnTo>
                    <a:pt x="2" y="28"/>
                  </a:lnTo>
                  <a:lnTo>
                    <a:pt x="0" y="23"/>
                  </a:lnTo>
                  <a:lnTo>
                    <a:pt x="0" y="19"/>
                  </a:lnTo>
                  <a:lnTo>
                    <a:pt x="0" y="19"/>
                  </a:lnTo>
                  <a:lnTo>
                    <a:pt x="2" y="10"/>
                  </a:lnTo>
                  <a:lnTo>
                    <a:pt x="2" y="10"/>
                  </a:lnTo>
                  <a:lnTo>
                    <a:pt x="8" y="4"/>
                  </a:lnTo>
                  <a:lnTo>
                    <a:pt x="8" y="4"/>
                  </a:lnTo>
                  <a:lnTo>
                    <a:pt x="13" y="0"/>
                  </a:lnTo>
                  <a:lnTo>
                    <a:pt x="13" y="0"/>
                  </a:lnTo>
                  <a:lnTo>
                    <a:pt x="15" y="2"/>
                  </a:lnTo>
                  <a:lnTo>
                    <a:pt x="15" y="2"/>
                  </a:lnTo>
                  <a:lnTo>
                    <a:pt x="13" y="6"/>
                  </a:lnTo>
                  <a:lnTo>
                    <a:pt x="13" y="6"/>
                  </a:lnTo>
                  <a:lnTo>
                    <a:pt x="8" y="13"/>
                  </a:lnTo>
                  <a:lnTo>
                    <a:pt x="8" y="19"/>
                  </a:lnTo>
                  <a:lnTo>
                    <a:pt x="8" y="19"/>
                  </a:lnTo>
                  <a:lnTo>
                    <a:pt x="8" y="23"/>
                  </a:lnTo>
                  <a:lnTo>
                    <a:pt x="8" y="23"/>
                  </a:lnTo>
                  <a:lnTo>
                    <a:pt x="10" y="26"/>
                  </a:lnTo>
                  <a:lnTo>
                    <a:pt x="10" y="26"/>
                  </a:lnTo>
                  <a:lnTo>
                    <a:pt x="17" y="23"/>
                  </a:lnTo>
                  <a:lnTo>
                    <a:pt x="17" y="23"/>
                  </a:lnTo>
                  <a:lnTo>
                    <a:pt x="19" y="19"/>
                  </a:lnTo>
                  <a:lnTo>
                    <a:pt x="19" y="13"/>
                  </a:lnTo>
                  <a:lnTo>
                    <a:pt x="19" y="13"/>
                  </a:lnTo>
                  <a:lnTo>
                    <a:pt x="17" y="10"/>
                  </a:lnTo>
                  <a:lnTo>
                    <a:pt x="17" y="6"/>
                  </a:lnTo>
                  <a:lnTo>
                    <a:pt x="17" y="6"/>
                  </a:lnTo>
                  <a:lnTo>
                    <a:pt x="17" y="2"/>
                  </a:lnTo>
                  <a:lnTo>
                    <a:pt x="17" y="2"/>
                  </a:lnTo>
                  <a:lnTo>
                    <a:pt x="19" y="0"/>
                  </a:lnTo>
                  <a:lnTo>
                    <a:pt x="19" y="0"/>
                  </a:lnTo>
                  <a:lnTo>
                    <a:pt x="23" y="2"/>
                  </a:lnTo>
                  <a:lnTo>
                    <a:pt x="23" y="10"/>
                  </a:lnTo>
                  <a:lnTo>
                    <a:pt x="23" y="10"/>
                  </a:lnTo>
                  <a:close/>
                  <a:moveTo>
                    <a:pt x="65" y="69"/>
                  </a:moveTo>
                  <a:lnTo>
                    <a:pt x="65" y="69"/>
                  </a:lnTo>
                  <a:lnTo>
                    <a:pt x="65" y="71"/>
                  </a:lnTo>
                  <a:lnTo>
                    <a:pt x="65" y="71"/>
                  </a:lnTo>
                  <a:lnTo>
                    <a:pt x="65" y="73"/>
                  </a:lnTo>
                  <a:lnTo>
                    <a:pt x="65" y="73"/>
                  </a:lnTo>
                  <a:lnTo>
                    <a:pt x="62" y="80"/>
                  </a:lnTo>
                  <a:lnTo>
                    <a:pt x="58" y="84"/>
                  </a:lnTo>
                  <a:lnTo>
                    <a:pt x="58" y="84"/>
                  </a:lnTo>
                  <a:lnTo>
                    <a:pt x="54" y="88"/>
                  </a:lnTo>
                  <a:lnTo>
                    <a:pt x="49" y="88"/>
                  </a:lnTo>
                  <a:lnTo>
                    <a:pt x="49" y="88"/>
                  </a:lnTo>
                  <a:lnTo>
                    <a:pt x="47" y="88"/>
                  </a:lnTo>
                  <a:lnTo>
                    <a:pt x="43" y="86"/>
                  </a:lnTo>
                  <a:lnTo>
                    <a:pt x="43" y="86"/>
                  </a:lnTo>
                  <a:lnTo>
                    <a:pt x="41" y="82"/>
                  </a:lnTo>
                  <a:lnTo>
                    <a:pt x="41" y="77"/>
                  </a:lnTo>
                  <a:lnTo>
                    <a:pt x="41" y="77"/>
                  </a:lnTo>
                  <a:lnTo>
                    <a:pt x="43" y="69"/>
                  </a:lnTo>
                  <a:lnTo>
                    <a:pt x="43" y="69"/>
                  </a:lnTo>
                  <a:lnTo>
                    <a:pt x="49" y="62"/>
                  </a:lnTo>
                  <a:lnTo>
                    <a:pt x="49" y="62"/>
                  </a:lnTo>
                  <a:lnTo>
                    <a:pt x="54" y="60"/>
                  </a:lnTo>
                  <a:lnTo>
                    <a:pt x="54" y="60"/>
                  </a:lnTo>
                  <a:lnTo>
                    <a:pt x="56" y="60"/>
                  </a:lnTo>
                  <a:lnTo>
                    <a:pt x="56" y="60"/>
                  </a:lnTo>
                  <a:lnTo>
                    <a:pt x="54" y="62"/>
                  </a:lnTo>
                  <a:lnTo>
                    <a:pt x="54" y="62"/>
                  </a:lnTo>
                  <a:lnTo>
                    <a:pt x="49" y="71"/>
                  </a:lnTo>
                  <a:lnTo>
                    <a:pt x="47" y="80"/>
                  </a:lnTo>
                  <a:lnTo>
                    <a:pt x="47" y="80"/>
                  </a:lnTo>
                  <a:lnTo>
                    <a:pt x="49" y="84"/>
                  </a:lnTo>
                  <a:lnTo>
                    <a:pt x="49" y="84"/>
                  </a:lnTo>
                  <a:lnTo>
                    <a:pt x="52" y="84"/>
                  </a:lnTo>
                  <a:lnTo>
                    <a:pt x="52" y="84"/>
                  </a:lnTo>
                  <a:lnTo>
                    <a:pt x="56" y="82"/>
                  </a:lnTo>
                  <a:lnTo>
                    <a:pt x="56" y="82"/>
                  </a:lnTo>
                  <a:lnTo>
                    <a:pt x="58" y="77"/>
                  </a:lnTo>
                  <a:lnTo>
                    <a:pt x="60" y="71"/>
                  </a:lnTo>
                  <a:lnTo>
                    <a:pt x="60" y="71"/>
                  </a:lnTo>
                  <a:lnTo>
                    <a:pt x="58" y="69"/>
                  </a:lnTo>
                  <a:lnTo>
                    <a:pt x="58" y="69"/>
                  </a:lnTo>
                  <a:lnTo>
                    <a:pt x="58" y="64"/>
                  </a:lnTo>
                  <a:lnTo>
                    <a:pt x="58" y="64"/>
                  </a:lnTo>
                  <a:lnTo>
                    <a:pt x="58" y="60"/>
                  </a:lnTo>
                  <a:lnTo>
                    <a:pt x="58" y="60"/>
                  </a:lnTo>
                  <a:lnTo>
                    <a:pt x="60" y="60"/>
                  </a:lnTo>
                  <a:lnTo>
                    <a:pt x="60" y="60"/>
                  </a:lnTo>
                  <a:lnTo>
                    <a:pt x="62" y="62"/>
                  </a:lnTo>
                  <a:lnTo>
                    <a:pt x="65" y="69"/>
                  </a:lnTo>
                  <a:lnTo>
                    <a:pt x="65" y="69"/>
                  </a:lnTo>
                  <a:close/>
                </a:path>
              </a:pathLst>
            </a:custGeom>
            <a:solidFill>
              <a:srgbClr val="3F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4371976" y="2462213"/>
              <a:ext cx="68263" cy="103188"/>
            </a:xfrm>
            <a:custGeom>
              <a:avLst/>
              <a:gdLst>
                <a:gd name="T0" fmla="*/ 30 w 43"/>
                <a:gd name="T1" fmla="*/ 26 h 65"/>
                <a:gd name="T2" fmla="*/ 39 w 43"/>
                <a:gd name="T3" fmla="*/ 31 h 65"/>
                <a:gd name="T4" fmla="*/ 43 w 43"/>
                <a:gd name="T5" fmla="*/ 35 h 65"/>
                <a:gd name="T6" fmla="*/ 43 w 43"/>
                <a:gd name="T7" fmla="*/ 41 h 65"/>
                <a:gd name="T8" fmla="*/ 35 w 43"/>
                <a:gd name="T9" fmla="*/ 59 h 65"/>
                <a:gd name="T10" fmla="*/ 28 w 43"/>
                <a:gd name="T11" fmla="*/ 63 h 65"/>
                <a:gd name="T12" fmla="*/ 17 w 43"/>
                <a:gd name="T13" fmla="*/ 65 h 65"/>
                <a:gd name="T14" fmla="*/ 6 w 43"/>
                <a:gd name="T15" fmla="*/ 61 h 65"/>
                <a:gd name="T16" fmla="*/ 2 w 43"/>
                <a:gd name="T17" fmla="*/ 52 h 65"/>
                <a:gd name="T18" fmla="*/ 0 w 43"/>
                <a:gd name="T19" fmla="*/ 46 h 65"/>
                <a:gd name="T20" fmla="*/ 6 w 43"/>
                <a:gd name="T21" fmla="*/ 22 h 65"/>
                <a:gd name="T22" fmla="*/ 13 w 43"/>
                <a:gd name="T23" fmla="*/ 13 h 65"/>
                <a:gd name="T24" fmla="*/ 22 w 43"/>
                <a:gd name="T25" fmla="*/ 7 h 65"/>
                <a:gd name="T26" fmla="*/ 35 w 43"/>
                <a:gd name="T27" fmla="*/ 0 h 65"/>
                <a:gd name="T28" fmla="*/ 37 w 43"/>
                <a:gd name="T29" fmla="*/ 0 h 65"/>
                <a:gd name="T30" fmla="*/ 37 w 43"/>
                <a:gd name="T31" fmla="*/ 2 h 65"/>
                <a:gd name="T32" fmla="*/ 37 w 43"/>
                <a:gd name="T33" fmla="*/ 2 h 65"/>
                <a:gd name="T34" fmla="*/ 30 w 43"/>
                <a:gd name="T35" fmla="*/ 9 h 65"/>
                <a:gd name="T36" fmla="*/ 24 w 43"/>
                <a:gd name="T37" fmla="*/ 15 h 65"/>
                <a:gd name="T38" fmla="*/ 15 w 43"/>
                <a:gd name="T39" fmla="*/ 37 h 65"/>
                <a:gd name="T40" fmla="*/ 13 w 43"/>
                <a:gd name="T41" fmla="*/ 52 h 65"/>
                <a:gd name="T42" fmla="*/ 15 w 43"/>
                <a:gd name="T43" fmla="*/ 59 h 65"/>
                <a:gd name="T44" fmla="*/ 17 w 43"/>
                <a:gd name="T45" fmla="*/ 61 h 65"/>
                <a:gd name="T46" fmla="*/ 19 w 43"/>
                <a:gd name="T47" fmla="*/ 63 h 65"/>
                <a:gd name="T48" fmla="*/ 28 w 43"/>
                <a:gd name="T49" fmla="*/ 54 h 65"/>
                <a:gd name="T50" fmla="*/ 30 w 43"/>
                <a:gd name="T51" fmla="*/ 46 h 65"/>
                <a:gd name="T52" fmla="*/ 30 w 43"/>
                <a:gd name="T53" fmla="*/ 39 h 65"/>
                <a:gd name="T54" fmla="*/ 28 w 43"/>
                <a:gd name="T55" fmla="*/ 35 h 65"/>
                <a:gd name="T56" fmla="*/ 26 w 43"/>
                <a:gd name="T57" fmla="*/ 33 h 65"/>
                <a:gd name="T58" fmla="*/ 24 w 43"/>
                <a:gd name="T59" fmla="*/ 33 h 65"/>
                <a:gd name="T60" fmla="*/ 22 w 43"/>
                <a:gd name="T61" fmla="*/ 33 h 65"/>
                <a:gd name="T62" fmla="*/ 22 w 43"/>
                <a:gd name="T63" fmla="*/ 33 h 65"/>
                <a:gd name="T64" fmla="*/ 22 w 43"/>
                <a:gd name="T65" fmla="*/ 31 h 65"/>
                <a:gd name="T66" fmla="*/ 24 w 43"/>
                <a:gd name="T67" fmla="*/ 28 h 65"/>
                <a:gd name="T68" fmla="*/ 30 w 43"/>
                <a:gd name="T69" fmla="*/ 2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65">
                  <a:moveTo>
                    <a:pt x="30" y="26"/>
                  </a:moveTo>
                  <a:lnTo>
                    <a:pt x="30" y="26"/>
                  </a:lnTo>
                  <a:lnTo>
                    <a:pt x="37" y="26"/>
                  </a:lnTo>
                  <a:lnTo>
                    <a:pt x="39" y="31"/>
                  </a:lnTo>
                  <a:lnTo>
                    <a:pt x="39" y="31"/>
                  </a:lnTo>
                  <a:lnTo>
                    <a:pt x="43" y="35"/>
                  </a:lnTo>
                  <a:lnTo>
                    <a:pt x="43" y="41"/>
                  </a:lnTo>
                  <a:lnTo>
                    <a:pt x="43" y="41"/>
                  </a:lnTo>
                  <a:lnTo>
                    <a:pt x="41" y="50"/>
                  </a:lnTo>
                  <a:lnTo>
                    <a:pt x="35" y="59"/>
                  </a:lnTo>
                  <a:lnTo>
                    <a:pt x="35" y="59"/>
                  </a:lnTo>
                  <a:lnTo>
                    <a:pt x="28" y="63"/>
                  </a:lnTo>
                  <a:lnTo>
                    <a:pt x="17" y="65"/>
                  </a:lnTo>
                  <a:lnTo>
                    <a:pt x="17" y="65"/>
                  </a:lnTo>
                  <a:lnTo>
                    <a:pt x="11" y="65"/>
                  </a:lnTo>
                  <a:lnTo>
                    <a:pt x="6" y="61"/>
                  </a:lnTo>
                  <a:lnTo>
                    <a:pt x="6" y="61"/>
                  </a:lnTo>
                  <a:lnTo>
                    <a:pt x="2" y="52"/>
                  </a:lnTo>
                  <a:lnTo>
                    <a:pt x="0" y="46"/>
                  </a:lnTo>
                  <a:lnTo>
                    <a:pt x="0" y="46"/>
                  </a:lnTo>
                  <a:lnTo>
                    <a:pt x="2" y="33"/>
                  </a:lnTo>
                  <a:lnTo>
                    <a:pt x="6" y="22"/>
                  </a:lnTo>
                  <a:lnTo>
                    <a:pt x="6" y="22"/>
                  </a:lnTo>
                  <a:lnTo>
                    <a:pt x="13" y="13"/>
                  </a:lnTo>
                  <a:lnTo>
                    <a:pt x="22" y="7"/>
                  </a:lnTo>
                  <a:lnTo>
                    <a:pt x="22" y="7"/>
                  </a:lnTo>
                  <a:lnTo>
                    <a:pt x="30" y="0"/>
                  </a:lnTo>
                  <a:lnTo>
                    <a:pt x="35" y="0"/>
                  </a:lnTo>
                  <a:lnTo>
                    <a:pt x="35" y="0"/>
                  </a:lnTo>
                  <a:lnTo>
                    <a:pt x="37" y="0"/>
                  </a:lnTo>
                  <a:lnTo>
                    <a:pt x="37" y="0"/>
                  </a:lnTo>
                  <a:lnTo>
                    <a:pt x="37" y="2"/>
                  </a:lnTo>
                  <a:lnTo>
                    <a:pt x="37" y="2"/>
                  </a:lnTo>
                  <a:lnTo>
                    <a:pt x="37" y="2"/>
                  </a:lnTo>
                  <a:lnTo>
                    <a:pt x="37" y="2"/>
                  </a:lnTo>
                  <a:lnTo>
                    <a:pt x="30" y="9"/>
                  </a:lnTo>
                  <a:lnTo>
                    <a:pt x="24" y="15"/>
                  </a:lnTo>
                  <a:lnTo>
                    <a:pt x="24" y="15"/>
                  </a:lnTo>
                  <a:lnTo>
                    <a:pt x="19" y="26"/>
                  </a:lnTo>
                  <a:lnTo>
                    <a:pt x="15" y="37"/>
                  </a:lnTo>
                  <a:lnTo>
                    <a:pt x="15" y="37"/>
                  </a:lnTo>
                  <a:lnTo>
                    <a:pt x="13" y="52"/>
                  </a:lnTo>
                  <a:lnTo>
                    <a:pt x="13" y="52"/>
                  </a:lnTo>
                  <a:lnTo>
                    <a:pt x="15" y="59"/>
                  </a:lnTo>
                  <a:lnTo>
                    <a:pt x="15" y="59"/>
                  </a:lnTo>
                  <a:lnTo>
                    <a:pt x="17" y="61"/>
                  </a:lnTo>
                  <a:lnTo>
                    <a:pt x="19" y="63"/>
                  </a:lnTo>
                  <a:lnTo>
                    <a:pt x="19" y="63"/>
                  </a:lnTo>
                  <a:lnTo>
                    <a:pt x="24" y="61"/>
                  </a:lnTo>
                  <a:lnTo>
                    <a:pt x="28" y="54"/>
                  </a:lnTo>
                  <a:lnTo>
                    <a:pt x="28" y="54"/>
                  </a:lnTo>
                  <a:lnTo>
                    <a:pt x="30" y="46"/>
                  </a:lnTo>
                  <a:lnTo>
                    <a:pt x="30" y="39"/>
                  </a:lnTo>
                  <a:lnTo>
                    <a:pt x="30" y="39"/>
                  </a:lnTo>
                  <a:lnTo>
                    <a:pt x="28" y="35"/>
                  </a:lnTo>
                  <a:lnTo>
                    <a:pt x="28" y="35"/>
                  </a:lnTo>
                  <a:lnTo>
                    <a:pt x="26" y="33"/>
                  </a:lnTo>
                  <a:lnTo>
                    <a:pt x="26" y="33"/>
                  </a:lnTo>
                  <a:lnTo>
                    <a:pt x="24" y="33"/>
                  </a:lnTo>
                  <a:lnTo>
                    <a:pt x="24" y="33"/>
                  </a:lnTo>
                  <a:lnTo>
                    <a:pt x="22" y="33"/>
                  </a:lnTo>
                  <a:lnTo>
                    <a:pt x="22" y="33"/>
                  </a:lnTo>
                  <a:lnTo>
                    <a:pt x="22" y="33"/>
                  </a:lnTo>
                  <a:lnTo>
                    <a:pt x="22" y="33"/>
                  </a:lnTo>
                  <a:lnTo>
                    <a:pt x="22" y="31"/>
                  </a:lnTo>
                  <a:lnTo>
                    <a:pt x="22" y="31"/>
                  </a:lnTo>
                  <a:lnTo>
                    <a:pt x="24" y="28"/>
                  </a:lnTo>
                  <a:lnTo>
                    <a:pt x="24" y="28"/>
                  </a:lnTo>
                  <a:lnTo>
                    <a:pt x="30" y="26"/>
                  </a:lnTo>
                  <a:lnTo>
                    <a:pt x="30" y="26"/>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7"/>
            <p:cNvSpPr>
              <a:spLocks/>
            </p:cNvSpPr>
            <p:nvPr/>
          </p:nvSpPr>
          <p:spPr bwMode="auto">
            <a:xfrm>
              <a:off x="4451351" y="2462213"/>
              <a:ext cx="65088" cy="103188"/>
            </a:xfrm>
            <a:custGeom>
              <a:avLst/>
              <a:gdLst>
                <a:gd name="T0" fmla="*/ 23 w 41"/>
                <a:gd name="T1" fmla="*/ 0 h 65"/>
                <a:gd name="T2" fmla="*/ 36 w 41"/>
                <a:gd name="T3" fmla="*/ 5 h 65"/>
                <a:gd name="T4" fmla="*/ 41 w 41"/>
                <a:gd name="T5" fmla="*/ 13 h 65"/>
                <a:gd name="T6" fmla="*/ 41 w 41"/>
                <a:gd name="T7" fmla="*/ 20 h 65"/>
                <a:gd name="T8" fmla="*/ 34 w 41"/>
                <a:gd name="T9" fmla="*/ 44 h 65"/>
                <a:gd name="T10" fmla="*/ 28 w 41"/>
                <a:gd name="T11" fmla="*/ 52 h 65"/>
                <a:gd name="T12" fmla="*/ 21 w 41"/>
                <a:gd name="T13" fmla="*/ 59 h 65"/>
                <a:gd name="T14" fmla="*/ 6 w 41"/>
                <a:gd name="T15" fmla="*/ 65 h 65"/>
                <a:gd name="T16" fmla="*/ 6 w 41"/>
                <a:gd name="T17" fmla="*/ 65 h 65"/>
                <a:gd name="T18" fmla="*/ 4 w 41"/>
                <a:gd name="T19" fmla="*/ 63 h 65"/>
                <a:gd name="T20" fmla="*/ 6 w 41"/>
                <a:gd name="T21" fmla="*/ 63 h 65"/>
                <a:gd name="T22" fmla="*/ 13 w 41"/>
                <a:gd name="T23" fmla="*/ 56 h 65"/>
                <a:gd name="T24" fmla="*/ 19 w 41"/>
                <a:gd name="T25" fmla="*/ 50 h 65"/>
                <a:gd name="T26" fmla="*/ 28 w 41"/>
                <a:gd name="T27" fmla="*/ 28 h 65"/>
                <a:gd name="T28" fmla="*/ 30 w 41"/>
                <a:gd name="T29" fmla="*/ 13 h 65"/>
                <a:gd name="T30" fmla="*/ 28 w 41"/>
                <a:gd name="T31" fmla="*/ 5 h 65"/>
                <a:gd name="T32" fmla="*/ 26 w 41"/>
                <a:gd name="T33" fmla="*/ 5 h 65"/>
                <a:gd name="T34" fmla="*/ 23 w 41"/>
                <a:gd name="T35" fmla="*/ 2 h 65"/>
                <a:gd name="T36" fmla="*/ 15 w 41"/>
                <a:gd name="T37" fmla="*/ 11 h 65"/>
                <a:gd name="T38" fmla="*/ 13 w 41"/>
                <a:gd name="T39" fmla="*/ 20 h 65"/>
                <a:gd name="T40" fmla="*/ 13 w 41"/>
                <a:gd name="T41" fmla="*/ 26 h 65"/>
                <a:gd name="T42" fmla="*/ 13 w 41"/>
                <a:gd name="T43" fmla="*/ 31 h 65"/>
                <a:gd name="T44" fmla="*/ 17 w 41"/>
                <a:gd name="T45" fmla="*/ 33 h 65"/>
                <a:gd name="T46" fmla="*/ 19 w 41"/>
                <a:gd name="T47" fmla="*/ 33 h 65"/>
                <a:gd name="T48" fmla="*/ 21 w 41"/>
                <a:gd name="T49" fmla="*/ 33 h 65"/>
                <a:gd name="T50" fmla="*/ 21 w 41"/>
                <a:gd name="T51" fmla="*/ 33 h 65"/>
                <a:gd name="T52" fmla="*/ 21 w 41"/>
                <a:gd name="T53" fmla="*/ 33 h 65"/>
                <a:gd name="T54" fmla="*/ 17 w 41"/>
                <a:gd name="T55" fmla="*/ 37 h 65"/>
                <a:gd name="T56" fmla="*/ 10 w 41"/>
                <a:gd name="T57" fmla="*/ 39 h 65"/>
                <a:gd name="T58" fmla="*/ 2 w 41"/>
                <a:gd name="T59" fmla="*/ 35 h 65"/>
                <a:gd name="T60" fmla="*/ 0 w 41"/>
                <a:gd name="T61" fmla="*/ 31 h 65"/>
                <a:gd name="T62" fmla="*/ 0 w 41"/>
                <a:gd name="T63" fmla="*/ 24 h 65"/>
                <a:gd name="T64" fmla="*/ 6 w 41"/>
                <a:gd name="T65" fmla="*/ 7 h 65"/>
                <a:gd name="T66" fmla="*/ 15 w 41"/>
                <a:gd name="T67" fmla="*/ 2 h 65"/>
                <a:gd name="T68" fmla="*/ 23 w 41"/>
                <a:gd name="T6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65">
                  <a:moveTo>
                    <a:pt x="23" y="0"/>
                  </a:moveTo>
                  <a:lnTo>
                    <a:pt x="23" y="0"/>
                  </a:lnTo>
                  <a:lnTo>
                    <a:pt x="32" y="0"/>
                  </a:lnTo>
                  <a:lnTo>
                    <a:pt x="36" y="5"/>
                  </a:lnTo>
                  <a:lnTo>
                    <a:pt x="36" y="5"/>
                  </a:lnTo>
                  <a:lnTo>
                    <a:pt x="41" y="13"/>
                  </a:lnTo>
                  <a:lnTo>
                    <a:pt x="41" y="20"/>
                  </a:lnTo>
                  <a:lnTo>
                    <a:pt x="41" y="20"/>
                  </a:lnTo>
                  <a:lnTo>
                    <a:pt x="41" y="33"/>
                  </a:lnTo>
                  <a:lnTo>
                    <a:pt x="34" y="44"/>
                  </a:lnTo>
                  <a:lnTo>
                    <a:pt x="34" y="44"/>
                  </a:lnTo>
                  <a:lnTo>
                    <a:pt x="28" y="52"/>
                  </a:lnTo>
                  <a:lnTo>
                    <a:pt x="21" y="59"/>
                  </a:lnTo>
                  <a:lnTo>
                    <a:pt x="21" y="59"/>
                  </a:lnTo>
                  <a:lnTo>
                    <a:pt x="13" y="65"/>
                  </a:lnTo>
                  <a:lnTo>
                    <a:pt x="6" y="65"/>
                  </a:lnTo>
                  <a:lnTo>
                    <a:pt x="6" y="65"/>
                  </a:lnTo>
                  <a:lnTo>
                    <a:pt x="6" y="65"/>
                  </a:lnTo>
                  <a:lnTo>
                    <a:pt x="6" y="65"/>
                  </a:lnTo>
                  <a:lnTo>
                    <a:pt x="4" y="63"/>
                  </a:lnTo>
                  <a:lnTo>
                    <a:pt x="4" y="63"/>
                  </a:lnTo>
                  <a:lnTo>
                    <a:pt x="6" y="63"/>
                  </a:lnTo>
                  <a:lnTo>
                    <a:pt x="6" y="63"/>
                  </a:lnTo>
                  <a:lnTo>
                    <a:pt x="13" y="56"/>
                  </a:lnTo>
                  <a:lnTo>
                    <a:pt x="19" y="50"/>
                  </a:lnTo>
                  <a:lnTo>
                    <a:pt x="19" y="50"/>
                  </a:lnTo>
                  <a:lnTo>
                    <a:pt x="23" y="39"/>
                  </a:lnTo>
                  <a:lnTo>
                    <a:pt x="28" y="28"/>
                  </a:lnTo>
                  <a:lnTo>
                    <a:pt x="28" y="28"/>
                  </a:lnTo>
                  <a:lnTo>
                    <a:pt x="30" y="13"/>
                  </a:lnTo>
                  <a:lnTo>
                    <a:pt x="30" y="13"/>
                  </a:lnTo>
                  <a:lnTo>
                    <a:pt x="28" y="5"/>
                  </a:lnTo>
                  <a:lnTo>
                    <a:pt x="28" y="5"/>
                  </a:lnTo>
                  <a:lnTo>
                    <a:pt x="26" y="5"/>
                  </a:lnTo>
                  <a:lnTo>
                    <a:pt x="23" y="2"/>
                  </a:lnTo>
                  <a:lnTo>
                    <a:pt x="23" y="2"/>
                  </a:lnTo>
                  <a:lnTo>
                    <a:pt x="19" y="5"/>
                  </a:lnTo>
                  <a:lnTo>
                    <a:pt x="15" y="11"/>
                  </a:lnTo>
                  <a:lnTo>
                    <a:pt x="15" y="11"/>
                  </a:lnTo>
                  <a:lnTo>
                    <a:pt x="13" y="20"/>
                  </a:lnTo>
                  <a:lnTo>
                    <a:pt x="13" y="26"/>
                  </a:lnTo>
                  <a:lnTo>
                    <a:pt x="13" y="26"/>
                  </a:lnTo>
                  <a:lnTo>
                    <a:pt x="13" y="31"/>
                  </a:lnTo>
                  <a:lnTo>
                    <a:pt x="13" y="31"/>
                  </a:lnTo>
                  <a:lnTo>
                    <a:pt x="17" y="33"/>
                  </a:lnTo>
                  <a:lnTo>
                    <a:pt x="17" y="33"/>
                  </a:lnTo>
                  <a:lnTo>
                    <a:pt x="19" y="33"/>
                  </a:lnTo>
                  <a:lnTo>
                    <a:pt x="19" y="33"/>
                  </a:lnTo>
                  <a:lnTo>
                    <a:pt x="21" y="33"/>
                  </a:lnTo>
                  <a:lnTo>
                    <a:pt x="21" y="33"/>
                  </a:lnTo>
                  <a:lnTo>
                    <a:pt x="21" y="33"/>
                  </a:lnTo>
                  <a:lnTo>
                    <a:pt x="21" y="33"/>
                  </a:lnTo>
                  <a:lnTo>
                    <a:pt x="21" y="33"/>
                  </a:lnTo>
                  <a:lnTo>
                    <a:pt x="21" y="33"/>
                  </a:lnTo>
                  <a:lnTo>
                    <a:pt x="17" y="37"/>
                  </a:lnTo>
                  <a:lnTo>
                    <a:pt x="17" y="37"/>
                  </a:lnTo>
                  <a:lnTo>
                    <a:pt x="10" y="39"/>
                  </a:lnTo>
                  <a:lnTo>
                    <a:pt x="10" y="39"/>
                  </a:lnTo>
                  <a:lnTo>
                    <a:pt x="6" y="39"/>
                  </a:lnTo>
                  <a:lnTo>
                    <a:pt x="2" y="35"/>
                  </a:lnTo>
                  <a:lnTo>
                    <a:pt x="2" y="35"/>
                  </a:lnTo>
                  <a:lnTo>
                    <a:pt x="0" y="31"/>
                  </a:lnTo>
                  <a:lnTo>
                    <a:pt x="0" y="24"/>
                  </a:lnTo>
                  <a:lnTo>
                    <a:pt x="0" y="24"/>
                  </a:lnTo>
                  <a:lnTo>
                    <a:pt x="2" y="15"/>
                  </a:lnTo>
                  <a:lnTo>
                    <a:pt x="6" y="7"/>
                  </a:lnTo>
                  <a:lnTo>
                    <a:pt x="6" y="7"/>
                  </a:lnTo>
                  <a:lnTo>
                    <a:pt x="15" y="2"/>
                  </a:lnTo>
                  <a:lnTo>
                    <a:pt x="23" y="0"/>
                  </a:lnTo>
                  <a:lnTo>
                    <a:pt x="23" y="0"/>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noEditPoints="1"/>
            </p:cNvSpPr>
            <p:nvPr/>
          </p:nvSpPr>
          <p:spPr bwMode="auto">
            <a:xfrm>
              <a:off x="4525963" y="2462213"/>
              <a:ext cx="106363" cy="138113"/>
            </a:xfrm>
            <a:custGeom>
              <a:avLst/>
              <a:gdLst>
                <a:gd name="T0" fmla="*/ 24 w 67"/>
                <a:gd name="T1" fmla="*/ 9 h 87"/>
                <a:gd name="T2" fmla="*/ 30 w 67"/>
                <a:gd name="T3" fmla="*/ 9 h 87"/>
                <a:gd name="T4" fmla="*/ 39 w 67"/>
                <a:gd name="T5" fmla="*/ 9 h 87"/>
                <a:gd name="T6" fmla="*/ 50 w 67"/>
                <a:gd name="T7" fmla="*/ 5 h 87"/>
                <a:gd name="T8" fmla="*/ 63 w 67"/>
                <a:gd name="T9" fmla="*/ 0 h 87"/>
                <a:gd name="T10" fmla="*/ 63 w 67"/>
                <a:gd name="T11" fmla="*/ 0 h 87"/>
                <a:gd name="T12" fmla="*/ 9 w 67"/>
                <a:gd name="T13" fmla="*/ 87 h 87"/>
                <a:gd name="T14" fmla="*/ 52 w 67"/>
                <a:gd name="T15" fmla="*/ 7 h 87"/>
                <a:gd name="T16" fmla="*/ 39 w 67"/>
                <a:gd name="T17" fmla="*/ 11 h 87"/>
                <a:gd name="T18" fmla="*/ 30 w 67"/>
                <a:gd name="T19" fmla="*/ 13 h 87"/>
                <a:gd name="T20" fmla="*/ 24 w 67"/>
                <a:gd name="T21" fmla="*/ 13 h 87"/>
                <a:gd name="T22" fmla="*/ 20 w 67"/>
                <a:gd name="T23" fmla="*/ 24 h 87"/>
                <a:gd name="T24" fmla="*/ 15 w 67"/>
                <a:gd name="T25" fmla="*/ 28 h 87"/>
                <a:gd name="T26" fmla="*/ 11 w 67"/>
                <a:gd name="T27" fmla="*/ 28 h 87"/>
                <a:gd name="T28" fmla="*/ 5 w 67"/>
                <a:gd name="T29" fmla="*/ 26 h 87"/>
                <a:gd name="T30" fmla="*/ 2 w 67"/>
                <a:gd name="T31" fmla="*/ 22 h 87"/>
                <a:gd name="T32" fmla="*/ 0 w 67"/>
                <a:gd name="T33" fmla="*/ 18 h 87"/>
                <a:gd name="T34" fmla="*/ 2 w 67"/>
                <a:gd name="T35" fmla="*/ 9 h 87"/>
                <a:gd name="T36" fmla="*/ 9 w 67"/>
                <a:gd name="T37" fmla="*/ 2 h 87"/>
                <a:gd name="T38" fmla="*/ 13 w 67"/>
                <a:gd name="T39" fmla="*/ 0 h 87"/>
                <a:gd name="T40" fmla="*/ 15 w 67"/>
                <a:gd name="T41" fmla="*/ 0 h 87"/>
                <a:gd name="T42" fmla="*/ 13 w 67"/>
                <a:gd name="T43" fmla="*/ 5 h 87"/>
                <a:gd name="T44" fmla="*/ 9 w 67"/>
                <a:gd name="T45" fmla="*/ 20 h 87"/>
                <a:gd name="T46" fmla="*/ 9 w 67"/>
                <a:gd name="T47" fmla="*/ 24 h 87"/>
                <a:gd name="T48" fmla="*/ 13 w 67"/>
                <a:gd name="T49" fmla="*/ 24 h 87"/>
                <a:gd name="T50" fmla="*/ 17 w 67"/>
                <a:gd name="T51" fmla="*/ 22 h 87"/>
                <a:gd name="T52" fmla="*/ 20 w 67"/>
                <a:gd name="T53" fmla="*/ 18 h 87"/>
                <a:gd name="T54" fmla="*/ 22 w 67"/>
                <a:gd name="T55" fmla="*/ 11 h 87"/>
                <a:gd name="T56" fmla="*/ 17 w 67"/>
                <a:gd name="T57" fmla="*/ 5 h 87"/>
                <a:gd name="T58" fmla="*/ 20 w 67"/>
                <a:gd name="T59" fmla="*/ 0 h 87"/>
                <a:gd name="T60" fmla="*/ 22 w 67"/>
                <a:gd name="T61" fmla="*/ 0 h 87"/>
                <a:gd name="T62" fmla="*/ 24 w 67"/>
                <a:gd name="T63" fmla="*/ 2 h 87"/>
                <a:gd name="T64" fmla="*/ 24 w 67"/>
                <a:gd name="T65" fmla="*/ 9 h 87"/>
                <a:gd name="T66" fmla="*/ 67 w 67"/>
                <a:gd name="T67" fmla="*/ 67 h 87"/>
                <a:gd name="T68" fmla="*/ 67 w 67"/>
                <a:gd name="T69" fmla="*/ 69 h 87"/>
                <a:gd name="T70" fmla="*/ 65 w 67"/>
                <a:gd name="T71" fmla="*/ 72 h 87"/>
                <a:gd name="T72" fmla="*/ 59 w 67"/>
                <a:gd name="T73" fmla="*/ 82 h 87"/>
                <a:gd name="T74" fmla="*/ 56 w 67"/>
                <a:gd name="T75" fmla="*/ 87 h 87"/>
                <a:gd name="T76" fmla="*/ 52 w 67"/>
                <a:gd name="T77" fmla="*/ 87 h 87"/>
                <a:gd name="T78" fmla="*/ 43 w 67"/>
                <a:gd name="T79" fmla="*/ 85 h 87"/>
                <a:gd name="T80" fmla="*/ 43 w 67"/>
                <a:gd name="T81" fmla="*/ 80 h 87"/>
                <a:gd name="T82" fmla="*/ 41 w 67"/>
                <a:gd name="T83" fmla="*/ 78 h 87"/>
                <a:gd name="T84" fmla="*/ 43 w 67"/>
                <a:gd name="T85" fmla="*/ 67 h 87"/>
                <a:gd name="T86" fmla="*/ 50 w 67"/>
                <a:gd name="T87" fmla="*/ 61 h 87"/>
                <a:gd name="T88" fmla="*/ 54 w 67"/>
                <a:gd name="T89" fmla="*/ 59 h 87"/>
                <a:gd name="T90" fmla="*/ 56 w 67"/>
                <a:gd name="T91" fmla="*/ 59 h 87"/>
                <a:gd name="T92" fmla="*/ 54 w 67"/>
                <a:gd name="T93" fmla="*/ 63 h 87"/>
                <a:gd name="T94" fmla="*/ 50 w 67"/>
                <a:gd name="T95" fmla="*/ 78 h 87"/>
                <a:gd name="T96" fmla="*/ 50 w 67"/>
                <a:gd name="T97" fmla="*/ 82 h 87"/>
                <a:gd name="T98" fmla="*/ 52 w 67"/>
                <a:gd name="T99" fmla="*/ 85 h 87"/>
                <a:gd name="T100" fmla="*/ 59 w 67"/>
                <a:gd name="T101" fmla="*/ 80 h 87"/>
                <a:gd name="T102" fmla="*/ 61 w 67"/>
                <a:gd name="T103" fmla="*/ 76 h 87"/>
                <a:gd name="T104" fmla="*/ 63 w 67"/>
                <a:gd name="T105" fmla="*/ 69 h 87"/>
                <a:gd name="T106" fmla="*/ 61 w 67"/>
                <a:gd name="T107" fmla="*/ 67 h 87"/>
                <a:gd name="T108" fmla="*/ 59 w 67"/>
                <a:gd name="T109" fmla="*/ 65 h 87"/>
                <a:gd name="T110" fmla="*/ 61 w 67"/>
                <a:gd name="T111" fmla="*/ 61 h 87"/>
                <a:gd name="T112" fmla="*/ 63 w 67"/>
                <a:gd name="T113" fmla="*/ 59 h 87"/>
                <a:gd name="T114" fmla="*/ 65 w 67"/>
                <a:gd name="T115"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 h="87">
                  <a:moveTo>
                    <a:pt x="24" y="9"/>
                  </a:moveTo>
                  <a:lnTo>
                    <a:pt x="24" y="9"/>
                  </a:lnTo>
                  <a:lnTo>
                    <a:pt x="30" y="9"/>
                  </a:lnTo>
                  <a:lnTo>
                    <a:pt x="30" y="9"/>
                  </a:lnTo>
                  <a:lnTo>
                    <a:pt x="39" y="9"/>
                  </a:lnTo>
                  <a:lnTo>
                    <a:pt x="39" y="9"/>
                  </a:lnTo>
                  <a:lnTo>
                    <a:pt x="50" y="5"/>
                  </a:lnTo>
                  <a:lnTo>
                    <a:pt x="50" y="5"/>
                  </a:lnTo>
                  <a:lnTo>
                    <a:pt x="63" y="0"/>
                  </a:lnTo>
                  <a:lnTo>
                    <a:pt x="63" y="0"/>
                  </a:lnTo>
                  <a:lnTo>
                    <a:pt x="63" y="0"/>
                  </a:lnTo>
                  <a:lnTo>
                    <a:pt x="63" y="0"/>
                  </a:lnTo>
                  <a:lnTo>
                    <a:pt x="63" y="2"/>
                  </a:lnTo>
                  <a:lnTo>
                    <a:pt x="9" y="87"/>
                  </a:lnTo>
                  <a:lnTo>
                    <a:pt x="2" y="87"/>
                  </a:lnTo>
                  <a:lnTo>
                    <a:pt x="52" y="7"/>
                  </a:lnTo>
                  <a:lnTo>
                    <a:pt x="52" y="7"/>
                  </a:lnTo>
                  <a:lnTo>
                    <a:pt x="39" y="11"/>
                  </a:lnTo>
                  <a:lnTo>
                    <a:pt x="30" y="13"/>
                  </a:lnTo>
                  <a:lnTo>
                    <a:pt x="30" y="13"/>
                  </a:lnTo>
                  <a:lnTo>
                    <a:pt x="24" y="13"/>
                  </a:lnTo>
                  <a:lnTo>
                    <a:pt x="24" y="13"/>
                  </a:lnTo>
                  <a:lnTo>
                    <a:pt x="22" y="20"/>
                  </a:lnTo>
                  <a:lnTo>
                    <a:pt x="20" y="24"/>
                  </a:lnTo>
                  <a:lnTo>
                    <a:pt x="20" y="24"/>
                  </a:lnTo>
                  <a:lnTo>
                    <a:pt x="15" y="28"/>
                  </a:lnTo>
                  <a:lnTo>
                    <a:pt x="11" y="28"/>
                  </a:lnTo>
                  <a:lnTo>
                    <a:pt x="11" y="28"/>
                  </a:lnTo>
                  <a:lnTo>
                    <a:pt x="7" y="28"/>
                  </a:lnTo>
                  <a:lnTo>
                    <a:pt x="5" y="26"/>
                  </a:lnTo>
                  <a:lnTo>
                    <a:pt x="5" y="26"/>
                  </a:lnTo>
                  <a:lnTo>
                    <a:pt x="2" y="22"/>
                  </a:lnTo>
                  <a:lnTo>
                    <a:pt x="0" y="18"/>
                  </a:lnTo>
                  <a:lnTo>
                    <a:pt x="0" y="18"/>
                  </a:lnTo>
                  <a:lnTo>
                    <a:pt x="2" y="9"/>
                  </a:lnTo>
                  <a:lnTo>
                    <a:pt x="2" y="9"/>
                  </a:lnTo>
                  <a:lnTo>
                    <a:pt x="9" y="2"/>
                  </a:lnTo>
                  <a:lnTo>
                    <a:pt x="9" y="2"/>
                  </a:lnTo>
                  <a:lnTo>
                    <a:pt x="13" y="0"/>
                  </a:lnTo>
                  <a:lnTo>
                    <a:pt x="13" y="0"/>
                  </a:lnTo>
                  <a:lnTo>
                    <a:pt x="15" y="0"/>
                  </a:lnTo>
                  <a:lnTo>
                    <a:pt x="15" y="0"/>
                  </a:lnTo>
                  <a:lnTo>
                    <a:pt x="13" y="5"/>
                  </a:lnTo>
                  <a:lnTo>
                    <a:pt x="13" y="5"/>
                  </a:lnTo>
                  <a:lnTo>
                    <a:pt x="9" y="11"/>
                  </a:lnTo>
                  <a:lnTo>
                    <a:pt x="9" y="20"/>
                  </a:lnTo>
                  <a:lnTo>
                    <a:pt x="9" y="20"/>
                  </a:lnTo>
                  <a:lnTo>
                    <a:pt x="9" y="24"/>
                  </a:lnTo>
                  <a:lnTo>
                    <a:pt x="9" y="24"/>
                  </a:lnTo>
                  <a:lnTo>
                    <a:pt x="13" y="24"/>
                  </a:lnTo>
                  <a:lnTo>
                    <a:pt x="13" y="24"/>
                  </a:lnTo>
                  <a:lnTo>
                    <a:pt x="17" y="22"/>
                  </a:lnTo>
                  <a:lnTo>
                    <a:pt x="17" y="22"/>
                  </a:lnTo>
                  <a:lnTo>
                    <a:pt x="20" y="18"/>
                  </a:lnTo>
                  <a:lnTo>
                    <a:pt x="22" y="11"/>
                  </a:lnTo>
                  <a:lnTo>
                    <a:pt x="22" y="11"/>
                  </a:lnTo>
                  <a:lnTo>
                    <a:pt x="20" y="9"/>
                  </a:lnTo>
                  <a:lnTo>
                    <a:pt x="17" y="5"/>
                  </a:lnTo>
                  <a:lnTo>
                    <a:pt x="17" y="5"/>
                  </a:lnTo>
                  <a:lnTo>
                    <a:pt x="20" y="0"/>
                  </a:lnTo>
                  <a:lnTo>
                    <a:pt x="20" y="0"/>
                  </a:lnTo>
                  <a:lnTo>
                    <a:pt x="22" y="0"/>
                  </a:lnTo>
                  <a:lnTo>
                    <a:pt x="22" y="0"/>
                  </a:lnTo>
                  <a:lnTo>
                    <a:pt x="24" y="2"/>
                  </a:lnTo>
                  <a:lnTo>
                    <a:pt x="24" y="9"/>
                  </a:lnTo>
                  <a:lnTo>
                    <a:pt x="24" y="9"/>
                  </a:lnTo>
                  <a:close/>
                  <a:moveTo>
                    <a:pt x="67" y="67"/>
                  </a:moveTo>
                  <a:lnTo>
                    <a:pt x="67" y="67"/>
                  </a:lnTo>
                  <a:lnTo>
                    <a:pt x="67" y="69"/>
                  </a:lnTo>
                  <a:lnTo>
                    <a:pt x="67" y="69"/>
                  </a:lnTo>
                  <a:lnTo>
                    <a:pt x="65" y="72"/>
                  </a:lnTo>
                  <a:lnTo>
                    <a:pt x="65" y="72"/>
                  </a:lnTo>
                  <a:lnTo>
                    <a:pt x="63" y="78"/>
                  </a:lnTo>
                  <a:lnTo>
                    <a:pt x="59" y="82"/>
                  </a:lnTo>
                  <a:lnTo>
                    <a:pt x="59" y="82"/>
                  </a:lnTo>
                  <a:lnTo>
                    <a:pt x="56" y="87"/>
                  </a:lnTo>
                  <a:lnTo>
                    <a:pt x="52" y="87"/>
                  </a:lnTo>
                  <a:lnTo>
                    <a:pt x="52" y="87"/>
                  </a:lnTo>
                  <a:lnTo>
                    <a:pt x="48" y="87"/>
                  </a:lnTo>
                  <a:lnTo>
                    <a:pt x="43" y="85"/>
                  </a:lnTo>
                  <a:lnTo>
                    <a:pt x="43" y="85"/>
                  </a:lnTo>
                  <a:lnTo>
                    <a:pt x="43" y="80"/>
                  </a:lnTo>
                  <a:lnTo>
                    <a:pt x="41" y="78"/>
                  </a:lnTo>
                  <a:lnTo>
                    <a:pt x="41" y="78"/>
                  </a:lnTo>
                  <a:lnTo>
                    <a:pt x="43" y="67"/>
                  </a:lnTo>
                  <a:lnTo>
                    <a:pt x="43" y="67"/>
                  </a:lnTo>
                  <a:lnTo>
                    <a:pt x="50" y="61"/>
                  </a:lnTo>
                  <a:lnTo>
                    <a:pt x="50" y="61"/>
                  </a:lnTo>
                  <a:lnTo>
                    <a:pt x="54" y="59"/>
                  </a:lnTo>
                  <a:lnTo>
                    <a:pt x="54" y="59"/>
                  </a:lnTo>
                  <a:lnTo>
                    <a:pt x="56" y="59"/>
                  </a:lnTo>
                  <a:lnTo>
                    <a:pt x="56" y="59"/>
                  </a:lnTo>
                  <a:lnTo>
                    <a:pt x="54" y="63"/>
                  </a:lnTo>
                  <a:lnTo>
                    <a:pt x="54" y="63"/>
                  </a:lnTo>
                  <a:lnTo>
                    <a:pt x="50" y="69"/>
                  </a:lnTo>
                  <a:lnTo>
                    <a:pt x="50" y="78"/>
                  </a:lnTo>
                  <a:lnTo>
                    <a:pt x="50" y="78"/>
                  </a:lnTo>
                  <a:lnTo>
                    <a:pt x="50" y="82"/>
                  </a:lnTo>
                  <a:lnTo>
                    <a:pt x="50" y="82"/>
                  </a:lnTo>
                  <a:lnTo>
                    <a:pt x="52" y="85"/>
                  </a:lnTo>
                  <a:lnTo>
                    <a:pt x="52" y="85"/>
                  </a:lnTo>
                  <a:lnTo>
                    <a:pt x="59" y="80"/>
                  </a:lnTo>
                  <a:lnTo>
                    <a:pt x="59" y="80"/>
                  </a:lnTo>
                  <a:lnTo>
                    <a:pt x="61" y="76"/>
                  </a:lnTo>
                  <a:lnTo>
                    <a:pt x="63" y="69"/>
                  </a:lnTo>
                  <a:lnTo>
                    <a:pt x="63" y="69"/>
                  </a:lnTo>
                  <a:lnTo>
                    <a:pt x="61" y="67"/>
                  </a:lnTo>
                  <a:lnTo>
                    <a:pt x="61" y="67"/>
                  </a:lnTo>
                  <a:lnTo>
                    <a:pt x="59" y="65"/>
                  </a:lnTo>
                  <a:lnTo>
                    <a:pt x="59" y="65"/>
                  </a:lnTo>
                  <a:lnTo>
                    <a:pt x="61" y="61"/>
                  </a:lnTo>
                  <a:lnTo>
                    <a:pt x="61" y="61"/>
                  </a:lnTo>
                  <a:lnTo>
                    <a:pt x="63" y="59"/>
                  </a:lnTo>
                  <a:lnTo>
                    <a:pt x="63" y="59"/>
                  </a:lnTo>
                  <a:lnTo>
                    <a:pt x="65" y="61"/>
                  </a:lnTo>
                  <a:lnTo>
                    <a:pt x="65" y="67"/>
                  </a:lnTo>
                  <a:lnTo>
                    <a:pt x="67" y="67"/>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9"/>
            <p:cNvSpPr>
              <a:spLocks/>
            </p:cNvSpPr>
            <p:nvPr/>
          </p:nvSpPr>
          <p:spPr bwMode="auto">
            <a:xfrm>
              <a:off x="5699126" y="1203325"/>
              <a:ext cx="65088" cy="103188"/>
            </a:xfrm>
            <a:custGeom>
              <a:avLst/>
              <a:gdLst>
                <a:gd name="T0" fmla="*/ 26 w 41"/>
                <a:gd name="T1" fmla="*/ 0 h 65"/>
                <a:gd name="T2" fmla="*/ 37 w 41"/>
                <a:gd name="T3" fmla="*/ 6 h 65"/>
                <a:gd name="T4" fmla="*/ 41 w 41"/>
                <a:gd name="T5" fmla="*/ 13 h 65"/>
                <a:gd name="T6" fmla="*/ 41 w 41"/>
                <a:gd name="T7" fmla="*/ 22 h 65"/>
                <a:gd name="T8" fmla="*/ 37 w 41"/>
                <a:gd name="T9" fmla="*/ 43 h 65"/>
                <a:gd name="T10" fmla="*/ 28 w 41"/>
                <a:gd name="T11" fmla="*/ 52 h 65"/>
                <a:gd name="T12" fmla="*/ 22 w 41"/>
                <a:gd name="T13" fmla="*/ 61 h 65"/>
                <a:gd name="T14" fmla="*/ 9 w 41"/>
                <a:gd name="T15" fmla="*/ 65 h 65"/>
                <a:gd name="T16" fmla="*/ 7 w 41"/>
                <a:gd name="T17" fmla="*/ 65 h 65"/>
                <a:gd name="T18" fmla="*/ 5 w 41"/>
                <a:gd name="T19" fmla="*/ 65 h 65"/>
                <a:gd name="T20" fmla="*/ 7 w 41"/>
                <a:gd name="T21" fmla="*/ 63 h 65"/>
                <a:gd name="T22" fmla="*/ 13 w 41"/>
                <a:gd name="T23" fmla="*/ 58 h 65"/>
                <a:gd name="T24" fmla="*/ 20 w 41"/>
                <a:gd name="T25" fmla="*/ 50 h 65"/>
                <a:gd name="T26" fmla="*/ 28 w 41"/>
                <a:gd name="T27" fmla="*/ 28 h 65"/>
                <a:gd name="T28" fmla="*/ 31 w 41"/>
                <a:gd name="T29" fmla="*/ 13 h 65"/>
                <a:gd name="T30" fmla="*/ 28 w 41"/>
                <a:gd name="T31" fmla="*/ 6 h 65"/>
                <a:gd name="T32" fmla="*/ 26 w 41"/>
                <a:gd name="T33" fmla="*/ 4 h 65"/>
                <a:gd name="T34" fmla="*/ 24 w 41"/>
                <a:gd name="T35" fmla="*/ 2 h 65"/>
                <a:gd name="T36" fmla="*/ 15 w 41"/>
                <a:gd name="T37" fmla="*/ 11 h 65"/>
                <a:gd name="T38" fmla="*/ 13 w 41"/>
                <a:gd name="T39" fmla="*/ 19 h 65"/>
                <a:gd name="T40" fmla="*/ 13 w 41"/>
                <a:gd name="T41" fmla="*/ 26 h 65"/>
                <a:gd name="T42" fmla="*/ 13 w 41"/>
                <a:gd name="T43" fmla="*/ 30 h 65"/>
                <a:gd name="T44" fmla="*/ 18 w 41"/>
                <a:gd name="T45" fmla="*/ 32 h 65"/>
                <a:gd name="T46" fmla="*/ 20 w 41"/>
                <a:gd name="T47" fmla="*/ 32 h 65"/>
                <a:gd name="T48" fmla="*/ 22 w 41"/>
                <a:gd name="T49" fmla="*/ 32 h 65"/>
                <a:gd name="T50" fmla="*/ 22 w 41"/>
                <a:gd name="T51" fmla="*/ 32 h 65"/>
                <a:gd name="T52" fmla="*/ 22 w 41"/>
                <a:gd name="T53" fmla="*/ 35 h 65"/>
                <a:gd name="T54" fmla="*/ 20 w 41"/>
                <a:gd name="T55" fmla="*/ 37 h 65"/>
                <a:gd name="T56" fmla="*/ 11 w 41"/>
                <a:gd name="T57" fmla="*/ 39 h 65"/>
                <a:gd name="T58" fmla="*/ 2 w 41"/>
                <a:gd name="T59" fmla="*/ 35 h 65"/>
                <a:gd name="T60" fmla="*/ 0 w 41"/>
                <a:gd name="T61" fmla="*/ 30 h 65"/>
                <a:gd name="T62" fmla="*/ 0 w 41"/>
                <a:gd name="T63" fmla="*/ 26 h 65"/>
                <a:gd name="T64" fmla="*/ 7 w 41"/>
                <a:gd name="T65" fmla="*/ 6 h 65"/>
                <a:gd name="T66" fmla="*/ 15 w 41"/>
                <a:gd name="T67" fmla="*/ 2 h 65"/>
                <a:gd name="T68" fmla="*/ 26 w 41"/>
                <a:gd name="T6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65">
                  <a:moveTo>
                    <a:pt x="26" y="0"/>
                  </a:moveTo>
                  <a:lnTo>
                    <a:pt x="26" y="0"/>
                  </a:lnTo>
                  <a:lnTo>
                    <a:pt x="33" y="2"/>
                  </a:lnTo>
                  <a:lnTo>
                    <a:pt x="37" y="6"/>
                  </a:lnTo>
                  <a:lnTo>
                    <a:pt x="37" y="6"/>
                  </a:lnTo>
                  <a:lnTo>
                    <a:pt x="41" y="13"/>
                  </a:lnTo>
                  <a:lnTo>
                    <a:pt x="41" y="22"/>
                  </a:lnTo>
                  <a:lnTo>
                    <a:pt x="41" y="22"/>
                  </a:lnTo>
                  <a:lnTo>
                    <a:pt x="41" y="32"/>
                  </a:lnTo>
                  <a:lnTo>
                    <a:pt x="37" y="43"/>
                  </a:lnTo>
                  <a:lnTo>
                    <a:pt x="37" y="43"/>
                  </a:lnTo>
                  <a:lnTo>
                    <a:pt x="28" y="52"/>
                  </a:lnTo>
                  <a:lnTo>
                    <a:pt x="22" y="61"/>
                  </a:lnTo>
                  <a:lnTo>
                    <a:pt x="22" y="61"/>
                  </a:lnTo>
                  <a:lnTo>
                    <a:pt x="13" y="65"/>
                  </a:lnTo>
                  <a:lnTo>
                    <a:pt x="9" y="65"/>
                  </a:lnTo>
                  <a:lnTo>
                    <a:pt x="9" y="65"/>
                  </a:lnTo>
                  <a:lnTo>
                    <a:pt x="7" y="65"/>
                  </a:lnTo>
                  <a:lnTo>
                    <a:pt x="7" y="65"/>
                  </a:lnTo>
                  <a:lnTo>
                    <a:pt x="5" y="65"/>
                  </a:lnTo>
                  <a:lnTo>
                    <a:pt x="5" y="65"/>
                  </a:lnTo>
                  <a:lnTo>
                    <a:pt x="7" y="63"/>
                  </a:lnTo>
                  <a:lnTo>
                    <a:pt x="7" y="63"/>
                  </a:lnTo>
                  <a:lnTo>
                    <a:pt x="13" y="58"/>
                  </a:lnTo>
                  <a:lnTo>
                    <a:pt x="20" y="50"/>
                  </a:lnTo>
                  <a:lnTo>
                    <a:pt x="20" y="50"/>
                  </a:lnTo>
                  <a:lnTo>
                    <a:pt x="24" y="39"/>
                  </a:lnTo>
                  <a:lnTo>
                    <a:pt x="28" y="28"/>
                  </a:lnTo>
                  <a:lnTo>
                    <a:pt x="28" y="28"/>
                  </a:lnTo>
                  <a:lnTo>
                    <a:pt x="31" y="13"/>
                  </a:lnTo>
                  <a:lnTo>
                    <a:pt x="31" y="13"/>
                  </a:lnTo>
                  <a:lnTo>
                    <a:pt x="28" y="6"/>
                  </a:lnTo>
                  <a:lnTo>
                    <a:pt x="28" y="6"/>
                  </a:lnTo>
                  <a:lnTo>
                    <a:pt x="26" y="4"/>
                  </a:lnTo>
                  <a:lnTo>
                    <a:pt x="24" y="2"/>
                  </a:lnTo>
                  <a:lnTo>
                    <a:pt x="24" y="2"/>
                  </a:lnTo>
                  <a:lnTo>
                    <a:pt x="20" y="4"/>
                  </a:lnTo>
                  <a:lnTo>
                    <a:pt x="15" y="11"/>
                  </a:lnTo>
                  <a:lnTo>
                    <a:pt x="15" y="11"/>
                  </a:lnTo>
                  <a:lnTo>
                    <a:pt x="13" y="19"/>
                  </a:lnTo>
                  <a:lnTo>
                    <a:pt x="13" y="26"/>
                  </a:lnTo>
                  <a:lnTo>
                    <a:pt x="13" y="26"/>
                  </a:lnTo>
                  <a:lnTo>
                    <a:pt x="13" y="30"/>
                  </a:lnTo>
                  <a:lnTo>
                    <a:pt x="13" y="30"/>
                  </a:lnTo>
                  <a:lnTo>
                    <a:pt x="18" y="32"/>
                  </a:lnTo>
                  <a:lnTo>
                    <a:pt x="18" y="32"/>
                  </a:lnTo>
                  <a:lnTo>
                    <a:pt x="20" y="32"/>
                  </a:lnTo>
                  <a:lnTo>
                    <a:pt x="20" y="32"/>
                  </a:lnTo>
                  <a:lnTo>
                    <a:pt x="22" y="32"/>
                  </a:lnTo>
                  <a:lnTo>
                    <a:pt x="22" y="32"/>
                  </a:lnTo>
                  <a:lnTo>
                    <a:pt x="22" y="32"/>
                  </a:lnTo>
                  <a:lnTo>
                    <a:pt x="22" y="32"/>
                  </a:lnTo>
                  <a:lnTo>
                    <a:pt x="22" y="35"/>
                  </a:lnTo>
                  <a:lnTo>
                    <a:pt x="22" y="35"/>
                  </a:lnTo>
                  <a:lnTo>
                    <a:pt x="20" y="37"/>
                  </a:lnTo>
                  <a:lnTo>
                    <a:pt x="20" y="37"/>
                  </a:lnTo>
                  <a:lnTo>
                    <a:pt x="11" y="39"/>
                  </a:lnTo>
                  <a:lnTo>
                    <a:pt x="11" y="39"/>
                  </a:lnTo>
                  <a:lnTo>
                    <a:pt x="7" y="39"/>
                  </a:lnTo>
                  <a:lnTo>
                    <a:pt x="2" y="35"/>
                  </a:lnTo>
                  <a:lnTo>
                    <a:pt x="2" y="35"/>
                  </a:lnTo>
                  <a:lnTo>
                    <a:pt x="0" y="30"/>
                  </a:lnTo>
                  <a:lnTo>
                    <a:pt x="0" y="26"/>
                  </a:lnTo>
                  <a:lnTo>
                    <a:pt x="0" y="26"/>
                  </a:lnTo>
                  <a:lnTo>
                    <a:pt x="2" y="15"/>
                  </a:lnTo>
                  <a:lnTo>
                    <a:pt x="7" y="6"/>
                  </a:lnTo>
                  <a:lnTo>
                    <a:pt x="7" y="6"/>
                  </a:lnTo>
                  <a:lnTo>
                    <a:pt x="15" y="2"/>
                  </a:lnTo>
                  <a:lnTo>
                    <a:pt x="26" y="0"/>
                  </a:lnTo>
                  <a:lnTo>
                    <a:pt x="26" y="0"/>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0"/>
            <p:cNvSpPr>
              <a:spLocks/>
            </p:cNvSpPr>
            <p:nvPr/>
          </p:nvSpPr>
          <p:spPr bwMode="auto">
            <a:xfrm>
              <a:off x="5775326" y="1203325"/>
              <a:ext cx="71438" cy="103188"/>
            </a:xfrm>
            <a:custGeom>
              <a:avLst/>
              <a:gdLst>
                <a:gd name="T0" fmla="*/ 45 w 45"/>
                <a:gd name="T1" fmla="*/ 0 h 65"/>
                <a:gd name="T2" fmla="*/ 41 w 45"/>
                <a:gd name="T3" fmla="*/ 9 h 65"/>
                <a:gd name="T4" fmla="*/ 37 w 45"/>
                <a:gd name="T5" fmla="*/ 11 h 65"/>
                <a:gd name="T6" fmla="*/ 30 w 45"/>
                <a:gd name="T7" fmla="*/ 13 h 65"/>
                <a:gd name="T8" fmla="*/ 15 w 45"/>
                <a:gd name="T9" fmla="*/ 26 h 65"/>
                <a:gd name="T10" fmla="*/ 24 w 45"/>
                <a:gd name="T11" fmla="*/ 24 h 65"/>
                <a:gd name="T12" fmla="*/ 30 w 45"/>
                <a:gd name="T13" fmla="*/ 26 h 65"/>
                <a:gd name="T14" fmla="*/ 37 w 45"/>
                <a:gd name="T15" fmla="*/ 30 h 65"/>
                <a:gd name="T16" fmla="*/ 41 w 45"/>
                <a:gd name="T17" fmla="*/ 43 h 65"/>
                <a:gd name="T18" fmla="*/ 41 w 45"/>
                <a:gd name="T19" fmla="*/ 52 h 65"/>
                <a:gd name="T20" fmla="*/ 34 w 45"/>
                <a:gd name="T21" fmla="*/ 58 h 65"/>
                <a:gd name="T22" fmla="*/ 17 w 45"/>
                <a:gd name="T23" fmla="*/ 65 h 65"/>
                <a:gd name="T24" fmla="*/ 9 w 45"/>
                <a:gd name="T25" fmla="*/ 65 h 65"/>
                <a:gd name="T26" fmla="*/ 4 w 45"/>
                <a:gd name="T27" fmla="*/ 63 h 65"/>
                <a:gd name="T28" fmla="*/ 0 w 45"/>
                <a:gd name="T29" fmla="*/ 54 h 65"/>
                <a:gd name="T30" fmla="*/ 0 w 45"/>
                <a:gd name="T31" fmla="*/ 52 h 65"/>
                <a:gd name="T32" fmla="*/ 2 w 45"/>
                <a:gd name="T33" fmla="*/ 50 h 65"/>
                <a:gd name="T34" fmla="*/ 4 w 45"/>
                <a:gd name="T35" fmla="*/ 48 h 65"/>
                <a:gd name="T36" fmla="*/ 9 w 45"/>
                <a:gd name="T37" fmla="*/ 45 h 65"/>
                <a:gd name="T38" fmla="*/ 11 w 45"/>
                <a:gd name="T39" fmla="*/ 48 h 65"/>
                <a:gd name="T40" fmla="*/ 9 w 45"/>
                <a:gd name="T41" fmla="*/ 50 h 65"/>
                <a:gd name="T42" fmla="*/ 9 w 45"/>
                <a:gd name="T43" fmla="*/ 54 h 65"/>
                <a:gd name="T44" fmla="*/ 11 w 45"/>
                <a:gd name="T45" fmla="*/ 61 h 65"/>
                <a:gd name="T46" fmla="*/ 13 w 45"/>
                <a:gd name="T47" fmla="*/ 63 h 65"/>
                <a:gd name="T48" fmla="*/ 17 w 45"/>
                <a:gd name="T49" fmla="*/ 63 h 65"/>
                <a:gd name="T50" fmla="*/ 26 w 45"/>
                <a:gd name="T51" fmla="*/ 56 h 65"/>
                <a:gd name="T52" fmla="*/ 28 w 45"/>
                <a:gd name="T53" fmla="*/ 50 h 65"/>
                <a:gd name="T54" fmla="*/ 28 w 45"/>
                <a:gd name="T55" fmla="*/ 43 h 65"/>
                <a:gd name="T56" fmla="*/ 26 w 45"/>
                <a:gd name="T57" fmla="*/ 35 h 65"/>
                <a:gd name="T58" fmla="*/ 21 w 45"/>
                <a:gd name="T59" fmla="*/ 32 h 65"/>
                <a:gd name="T60" fmla="*/ 17 w 45"/>
                <a:gd name="T61" fmla="*/ 30 h 65"/>
                <a:gd name="T62" fmla="*/ 13 w 45"/>
                <a:gd name="T63" fmla="*/ 30 h 65"/>
                <a:gd name="T64" fmla="*/ 11 w 45"/>
                <a:gd name="T65" fmla="*/ 30 h 65"/>
                <a:gd name="T66" fmla="*/ 11 w 45"/>
                <a:gd name="T67" fmla="*/ 30 h 65"/>
                <a:gd name="T68" fmla="*/ 17 w 45"/>
                <a:gd name="T69" fmla="*/ 2 h 65"/>
                <a:gd name="T70" fmla="*/ 19 w 45"/>
                <a:gd name="T71" fmla="*/ 0 h 65"/>
                <a:gd name="T72" fmla="*/ 21 w 45"/>
                <a:gd name="T73" fmla="*/ 0 h 65"/>
                <a:gd name="T74" fmla="*/ 32 w 45"/>
                <a:gd name="T75" fmla="*/ 2 h 65"/>
                <a:gd name="T76" fmla="*/ 45 w 45"/>
                <a:gd name="T7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 h="65">
                  <a:moveTo>
                    <a:pt x="45" y="0"/>
                  </a:moveTo>
                  <a:lnTo>
                    <a:pt x="45" y="0"/>
                  </a:lnTo>
                  <a:lnTo>
                    <a:pt x="41" y="9"/>
                  </a:lnTo>
                  <a:lnTo>
                    <a:pt x="41" y="9"/>
                  </a:lnTo>
                  <a:lnTo>
                    <a:pt x="37" y="11"/>
                  </a:lnTo>
                  <a:lnTo>
                    <a:pt x="37" y="11"/>
                  </a:lnTo>
                  <a:lnTo>
                    <a:pt x="30" y="13"/>
                  </a:lnTo>
                  <a:lnTo>
                    <a:pt x="30" y="13"/>
                  </a:lnTo>
                  <a:lnTo>
                    <a:pt x="19" y="11"/>
                  </a:lnTo>
                  <a:lnTo>
                    <a:pt x="15" y="26"/>
                  </a:lnTo>
                  <a:lnTo>
                    <a:pt x="15" y="26"/>
                  </a:lnTo>
                  <a:lnTo>
                    <a:pt x="24" y="24"/>
                  </a:lnTo>
                  <a:lnTo>
                    <a:pt x="24" y="24"/>
                  </a:lnTo>
                  <a:lnTo>
                    <a:pt x="30" y="26"/>
                  </a:lnTo>
                  <a:lnTo>
                    <a:pt x="37" y="30"/>
                  </a:lnTo>
                  <a:lnTo>
                    <a:pt x="37" y="30"/>
                  </a:lnTo>
                  <a:lnTo>
                    <a:pt x="41" y="37"/>
                  </a:lnTo>
                  <a:lnTo>
                    <a:pt x="41" y="43"/>
                  </a:lnTo>
                  <a:lnTo>
                    <a:pt x="41" y="43"/>
                  </a:lnTo>
                  <a:lnTo>
                    <a:pt x="41" y="52"/>
                  </a:lnTo>
                  <a:lnTo>
                    <a:pt x="34" y="58"/>
                  </a:lnTo>
                  <a:lnTo>
                    <a:pt x="34" y="58"/>
                  </a:lnTo>
                  <a:lnTo>
                    <a:pt x="26" y="65"/>
                  </a:lnTo>
                  <a:lnTo>
                    <a:pt x="17" y="65"/>
                  </a:lnTo>
                  <a:lnTo>
                    <a:pt x="17" y="65"/>
                  </a:lnTo>
                  <a:lnTo>
                    <a:pt x="9" y="65"/>
                  </a:lnTo>
                  <a:lnTo>
                    <a:pt x="4" y="63"/>
                  </a:lnTo>
                  <a:lnTo>
                    <a:pt x="4" y="63"/>
                  </a:lnTo>
                  <a:lnTo>
                    <a:pt x="0" y="58"/>
                  </a:lnTo>
                  <a:lnTo>
                    <a:pt x="0" y="54"/>
                  </a:lnTo>
                  <a:lnTo>
                    <a:pt x="0" y="54"/>
                  </a:lnTo>
                  <a:lnTo>
                    <a:pt x="0" y="52"/>
                  </a:lnTo>
                  <a:lnTo>
                    <a:pt x="0" y="52"/>
                  </a:lnTo>
                  <a:lnTo>
                    <a:pt x="2" y="50"/>
                  </a:lnTo>
                  <a:lnTo>
                    <a:pt x="2" y="50"/>
                  </a:lnTo>
                  <a:lnTo>
                    <a:pt x="4" y="48"/>
                  </a:lnTo>
                  <a:lnTo>
                    <a:pt x="4" y="48"/>
                  </a:lnTo>
                  <a:lnTo>
                    <a:pt x="9" y="45"/>
                  </a:lnTo>
                  <a:lnTo>
                    <a:pt x="9" y="45"/>
                  </a:lnTo>
                  <a:lnTo>
                    <a:pt x="11" y="48"/>
                  </a:lnTo>
                  <a:lnTo>
                    <a:pt x="11" y="48"/>
                  </a:lnTo>
                  <a:lnTo>
                    <a:pt x="9" y="50"/>
                  </a:lnTo>
                  <a:lnTo>
                    <a:pt x="9" y="50"/>
                  </a:lnTo>
                  <a:lnTo>
                    <a:pt x="9" y="54"/>
                  </a:lnTo>
                  <a:lnTo>
                    <a:pt x="9" y="54"/>
                  </a:lnTo>
                  <a:lnTo>
                    <a:pt x="11" y="61"/>
                  </a:lnTo>
                  <a:lnTo>
                    <a:pt x="11" y="61"/>
                  </a:lnTo>
                  <a:lnTo>
                    <a:pt x="13" y="63"/>
                  </a:lnTo>
                  <a:lnTo>
                    <a:pt x="17" y="63"/>
                  </a:lnTo>
                  <a:lnTo>
                    <a:pt x="17" y="63"/>
                  </a:lnTo>
                  <a:lnTo>
                    <a:pt x="21" y="61"/>
                  </a:lnTo>
                  <a:lnTo>
                    <a:pt x="26" y="56"/>
                  </a:lnTo>
                  <a:lnTo>
                    <a:pt x="26" y="56"/>
                  </a:lnTo>
                  <a:lnTo>
                    <a:pt x="28" y="50"/>
                  </a:lnTo>
                  <a:lnTo>
                    <a:pt x="28" y="43"/>
                  </a:lnTo>
                  <a:lnTo>
                    <a:pt x="28" y="43"/>
                  </a:lnTo>
                  <a:lnTo>
                    <a:pt x="28" y="37"/>
                  </a:lnTo>
                  <a:lnTo>
                    <a:pt x="26" y="35"/>
                  </a:lnTo>
                  <a:lnTo>
                    <a:pt x="26" y="35"/>
                  </a:lnTo>
                  <a:lnTo>
                    <a:pt x="21" y="32"/>
                  </a:lnTo>
                  <a:lnTo>
                    <a:pt x="17" y="30"/>
                  </a:lnTo>
                  <a:lnTo>
                    <a:pt x="17" y="30"/>
                  </a:lnTo>
                  <a:lnTo>
                    <a:pt x="13" y="30"/>
                  </a:lnTo>
                  <a:lnTo>
                    <a:pt x="13" y="30"/>
                  </a:lnTo>
                  <a:lnTo>
                    <a:pt x="11" y="30"/>
                  </a:lnTo>
                  <a:lnTo>
                    <a:pt x="11" y="30"/>
                  </a:lnTo>
                  <a:lnTo>
                    <a:pt x="11" y="30"/>
                  </a:lnTo>
                  <a:lnTo>
                    <a:pt x="11" y="30"/>
                  </a:lnTo>
                  <a:lnTo>
                    <a:pt x="11" y="28"/>
                  </a:lnTo>
                  <a:lnTo>
                    <a:pt x="17" y="2"/>
                  </a:lnTo>
                  <a:lnTo>
                    <a:pt x="17" y="2"/>
                  </a:lnTo>
                  <a:lnTo>
                    <a:pt x="19" y="0"/>
                  </a:lnTo>
                  <a:lnTo>
                    <a:pt x="19" y="0"/>
                  </a:lnTo>
                  <a:lnTo>
                    <a:pt x="21" y="0"/>
                  </a:lnTo>
                  <a:lnTo>
                    <a:pt x="21" y="0"/>
                  </a:lnTo>
                  <a:lnTo>
                    <a:pt x="32" y="2"/>
                  </a:lnTo>
                  <a:lnTo>
                    <a:pt x="32" y="2"/>
                  </a:lnTo>
                  <a:lnTo>
                    <a:pt x="45" y="0"/>
                  </a:lnTo>
                  <a:lnTo>
                    <a:pt x="45" y="0"/>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1"/>
            <p:cNvSpPr>
              <a:spLocks noEditPoints="1"/>
            </p:cNvSpPr>
            <p:nvPr/>
          </p:nvSpPr>
          <p:spPr bwMode="auto">
            <a:xfrm>
              <a:off x="5854701" y="1203325"/>
              <a:ext cx="101600" cy="141288"/>
            </a:xfrm>
            <a:custGeom>
              <a:avLst/>
              <a:gdLst>
                <a:gd name="T0" fmla="*/ 23 w 64"/>
                <a:gd name="T1" fmla="*/ 9 h 89"/>
                <a:gd name="T2" fmla="*/ 28 w 64"/>
                <a:gd name="T3" fmla="*/ 9 h 89"/>
                <a:gd name="T4" fmla="*/ 36 w 64"/>
                <a:gd name="T5" fmla="*/ 9 h 89"/>
                <a:gd name="T6" fmla="*/ 47 w 64"/>
                <a:gd name="T7" fmla="*/ 4 h 89"/>
                <a:gd name="T8" fmla="*/ 60 w 64"/>
                <a:gd name="T9" fmla="*/ 0 h 89"/>
                <a:gd name="T10" fmla="*/ 62 w 64"/>
                <a:gd name="T11" fmla="*/ 2 h 89"/>
                <a:gd name="T12" fmla="*/ 8 w 64"/>
                <a:gd name="T13" fmla="*/ 86 h 89"/>
                <a:gd name="T14" fmla="*/ 51 w 64"/>
                <a:gd name="T15" fmla="*/ 6 h 89"/>
                <a:gd name="T16" fmla="*/ 38 w 64"/>
                <a:gd name="T17" fmla="*/ 11 h 89"/>
                <a:gd name="T18" fmla="*/ 28 w 64"/>
                <a:gd name="T19" fmla="*/ 13 h 89"/>
                <a:gd name="T20" fmla="*/ 23 w 64"/>
                <a:gd name="T21" fmla="*/ 13 h 89"/>
                <a:gd name="T22" fmla="*/ 17 w 64"/>
                <a:gd name="T23" fmla="*/ 24 h 89"/>
                <a:gd name="T24" fmla="*/ 13 w 64"/>
                <a:gd name="T25" fmla="*/ 28 h 89"/>
                <a:gd name="T26" fmla="*/ 8 w 64"/>
                <a:gd name="T27" fmla="*/ 28 h 89"/>
                <a:gd name="T28" fmla="*/ 2 w 64"/>
                <a:gd name="T29" fmla="*/ 26 h 89"/>
                <a:gd name="T30" fmla="*/ 0 w 64"/>
                <a:gd name="T31" fmla="*/ 22 h 89"/>
                <a:gd name="T32" fmla="*/ 0 w 64"/>
                <a:gd name="T33" fmla="*/ 19 h 89"/>
                <a:gd name="T34" fmla="*/ 2 w 64"/>
                <a:gd name="T35" fmla="*/ 11 h 89"/>
                <a:gd name="T36" fmla="*/ 8 w 64"/>
                <a:gd name="T37" fmla="*/ 2 h 89"/>
                <a:gd name="T38" fmla="*/ 13 w 64"/>
                <a:gd name="T39" fmla="*/ 0 h 89"/>
                <a:gd name="T40" fmla="*/ 15 w 64"/>
                <a:gd name="T41" fmla="*/ 0 h 89"/>
                <a:gd name="T42" fmla="*/ 13 w 64"/>
                <a:gd name="T43" fmla="*/ 4 h 89"/>
                <a:gd name="T44" fmla="*/ 6 w 64"/>
                <a:gd name="T45" fmla="*/ 19 h 89"/>
                <a:gd name="T46" fmla="*/ 8 w 64"/>
                <a:gd name="T47" fmla="*/ 24 h 89"/>
                <a:gd name="T48" fmla="*/ 10 w 64"/>
                <a:gd name="T49" fmla="*/ 26 h 89"/>
                <a:gd name="T50" fmla="*/ 15 w 64"/>
                <a:gd name="T51" fmla="*/ 22 h 89"/>
                <a:gd name="T52" fmla="*/ 19 w 64"/>
                <a:gd name="T53" fmla="*/ 17 h 89"/>
                <a:gd name="T54" fmla="*/ 19 w 64"/>
                <a:gd name="T55" fmla="*/ 11 h 89"/>
                <a:gd name="T56" fmla="*/ 17 w 64"/>
                <a:gd name="T57" fmla="*/ 6 h 89"/>
                <a:gd name="T58" fmla="*/ 17 w 64"/>
                <a:gd name="T59" fmla="*/ 2 h 89"/>
                <a:gd name="T60" fmla="*/ 19 w 64"/>
                <a:gd name="T61" fmla="*/ 0 h 89"/>
                <a:gd name="T62" fmla="*/ 23 w 64"/>
                <a:gd name="T63" fmla="*/ 2 h 89"/>
                <a:gd name="T64" fmla="*/ 23 w 64"/>
                <a:gd name="T65" fmla="*/ 9 h 89"/>
                <a:gd name="T66" fmla="*/ 64 w 64"/>
                <a:gd name="T67" fmla="*/ 69 h 89"/>
                <a:gd name="T68" fmla="*/ 64 w 64"/>
                <a:gd name="T69" fmla="*/ 71 h 89"/>
                <a:gd name="T70" fmla="*/ 64 w 64"/>
                <a:gd name="T71" fmla="*/ 71 h 89"/>
                <a:gd name="T72" fmla="*/ 58 w 64"/>
                <a:gd name="T73" fmla="*/ 84 h 89"/>
                <a:gd name="T74" fmla="*/ 54 w 64"/>
                <a:gd name="T75" fmla="*/ 86 h 89"/>
                <a:gd name="T76" fmla="*/ 49 w 64"/>
                <a:gd name="T77" fmla="*/ 89 h 89"/>
                <a:gd name="T78" fmla="*/ 43 w 64"/>
                <a:gd name="T79" fmla="*/ 84 h 89"/>
                <a:gd name="T80" fmla="*/ 41 w 64"/>
                <a:gd name="T81" fmla="*/ 82 h 89"/>
                <a:gd name="T82" fmla="*/ 41 w 64"/>
                <a:gd name="T83" fmla="*/ 78 h 89"/>
                <a:gd name="T84" fmla="*/ 43 w 64"/>
                <a:gd name="T85" fmla="*/ 67 h 89"/>
                <a:gd name="T86" fmla="*/ 49 w 64"/>
                <a:gd name="T87" fmla="*/ 61 h 89"/>
                <a:gd name="T88" fmla="*/ 54 w 64"/>
                <a:gd name="T89" fmla="*/ 58 h 89"/>
                <a:gd name="T90" fmla="*/ 54 w 64"/>
                <a:gd name="T91" fmla="*/ 58 h 89"/>
                <a:gd name="T92" fmla="*/ 54 w 64"/>
                <a:gd name="T93" fmla="*/ 63 h 89"/>
                <a:gd name="T94" fmla="*/ 47 w 64"/>
                <a:gd name="T95" fmla="*/ 78 h 89"/>
                <a:gd name="T96" fmla="*/ 49 w 64"/>
                <a:gd name="T97" fmla="*/ 82 h 89"/>
                <a:gd name="T98" fmla="*/ 51 w 64"/>
                <a:gd name="T99" fmla="*/ 84 h 89"/>
                <a:gd name="T100" fmla="*/ 56 w 64"/>
                <a:gd name="T101" fmla="*/ 80 h 89"/>
                <a:gd name="T102" fmla="*/ 58 w 64"/>
                <a:gd name="T103" fmla="*/ 76 h 89"/>
                <a:gd name="T104" fmla="*/ 60 w 64"/>
                <a:gd name="T105" fmla="*/ 69 h 89"/>
                <a:gd name="T106" fmla="*/ 58 w 64"/>
                <a:gd name="T107" fmla="*/ 67 h 89"/>
                <a:gd name="T108" fmla="*/ 58 w 64"/>
                <a:gd name="T109" fmla="*/ 65 h 89"/>
                <a:gd name="T110" fmla="*/ 58 w 64"/>
                <a:gd name="T111" fmla="*/ 61 h 89"/>
                <a:gd name="T112" fmla="*/ 60 w 64"/>
                <a:gd name="T113" fmla="*/ 58 h 89"/>
                <a:gd name="T114" fmla="*/ 64 w 64"/>
                <a:gd name="T115" fmla="*/ 6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 h="89">
                  <a:moveTo>
                    <a:pt x="23" y="9"/>
                  </a:moveTo>
                  <a:lnTo>
                    <a:pt x="23" y="9"/>
                  </a:lnTo>
                  <a:lnTo>
                    <a:pt x="28" y="9"/>
                  </a:lnTo>
                  <a:lnTo>
                    <a:pt x="28" y="9"/>
                  </a:lnTo>
                  <a:lnTo>
                    <a:pt x="36" y="9"/>
                  </a:lnTo>
                  <a:lnTo>
                    <a:pt x="36" y="9"/>
                  </a:lnTo>
                  <a:lnTo>
                    <a:pt x="47" y="4"/>
                  </a:lnTo>
                  <a:lnTo>
                    <a:pt x="47" y="4"/>
                  </a:lnTo>
                  <a:lnTo>
                    <a:pt x="60" y="0"/>
                  </a:lnTo>
                  <a:lnTo>
                    <a:pt x="60" y="0"/>
                  </a:lnTo>
                  <a:lnTo>
                    <a:pt x="62" y="2"/>
                  </a:lnTo>
                  <a:lnTo>
                    <a:pt x="62" y="2"/>
                  </a:lnTo>
                  <a:lnTo>
                    <a:pt x="62" y="2"/>
                  </a:lnTo>
                  <a:lnTo>
                    <a:pt x="8" y="86"/>
                  </a:lnTo>
                  <a:lnTo>
                    <a:pt x="0" y="86"/>
                  </a:lnTo>
                  <a:lnTo>
                    <a:pt x="51" y="6"/>
                  </a:lnTo>
                  <a:lnTo>
                    <a:pt x="51" y="6"/>
                  </a:lnTo>
                  <a:lnTo>
                    <a:pt x="38" y="11"/>
                  </a:lnTo>
                  <a:lnTo>
                    <a:pt x="28" y="13"/>
                  </a:lnTo>
                  <a:lnTo>
                    <a:pt x="28" y="13"/>
                  </a:lnTo>
                  <a:lnTo>
                    <a:pt x="23" y="13"/>
                  </a:lnTo>
                  <a:lnTo>
                    <a:pt x="23" y="13"/>
                  </a:lnTo>
                  <a:lnTo>
                    <a:pt x="21" y="19"/>
                  </a:lnTo>
                  <a:lnTo>
                    <a:pt x="17" y="24"/>
                  </a:lnTo>
                  <a:lnTo>
                    <a:pt x="17" y="24"/>
                  </a:lnTo>
                  <a:lnTo>
                    <a:pt x="13" y="28"/>
                  </a:lnTo>
                  <a:lnTo>
                    <a:pt x="8" y="28"/>
                  </a:lnTo>
                  <a:lnTo>
                    <a:pt x="8" y="28"/>
                  </a:lnTo>
                  <a:lnTo>
                    <a:pt x="6" y="28"/>
                  </a:lnTo>
                  <a:lnTo>
                    <a:pt x="2" y="26"/>
                  </a:lnTo>
                  <a:lnTo>
                    <a:pt x="2" y="26"/>
                  </a:lnTo>
                  <a:lnTo>
                    <a:pt x="0" y="22"/>
                  </a:lnTo>
                  <a:lnTo>
                    <a:pt x="0" y="19"/>
                  </a:lnTo>
                  <a:lnTo>
                    <a:pt x="0" y="19"/>
                  </a:lnTo>
                  <a:lnTo>
                    <a:pt x="2" y="11"/>
                  </a:lnTo>
                  <a:lnTo>
                    <a:pt x="2" y="11"/>
                  </a:lnTo>
                  <a:lnTo>
                    <a:pt x="8" y="2"/>
                  </a:lnTo>
                  <a:lnTo>
                    <a:pt x="8" y="2"/>
                  </a:lnTo>
                  <a:lnTo>
                    <a:pt x="13" y="0"/>
                  </a:lnTo>
                  <a:lnTo>
                    <a:pt x="13" y="0"/>
                  </a:lnTo>
                  <a:lnTo>
                    <a:pt x="15" y="0"/>
                  </a:lnTo>
                  <a:lnTo>
                    <a:pt x="15" y="0"/>
                  </a:lnTo>
                  <a:lnTo>
                    <a:pt x="13" y="4"/>
                  </a:lnTo>
                  <a:lnTo>
                    <a:pt x="13" y="4"/>
                  </a:lnTo>
                  <a:lnTo>
                    <a:pt x="8" y="11"/>
                  </a:lnTo>
                  <a:lnTo>
                    <a:pt x="6" y="19"/>
                  </a:lnTo>
                  <a:lnTo>
                    <a:pt x="6" y="19"/>
                  </a:lnTo>
                  <a:lnTo>
                    <a:pt x="8" y="24"/>
                  </a:lnTo>
                  <a:lnTo>
                    <a:pt x="8" y="24"/>
                  </a:lnTo>
                  <a:lnTo>
                    <a:pt x="10" y="26"/>
                  </a:lnTo>
                  <a:lnTo>
                    <a:pt x="10" y="26"/>
                  </a:lnTo>
                  <a:lnTo>
                    <a:pt x="15" y="22"/>
                  </a:lnTo>
                  <a:lnTo>
                    <a:pt x="15" y="22"/>
                  </a:lnTo>
                  <a:lnTo>
                    <a:pt x="19" y="17"/>
                  </a:lnTo>
                  <a:lnTo>
                    <a:pt x="19" y="11"/>
                  </a:lnTo>
                  <a:lnTo>
                    <a:pt x="19" y="11"/>
                  </a:lnTo>
                  <a:lnTo>
                    <a:pt x="17" y="9"/>
                  </a:lnTo>
                  <a:lnTo>
                    <a:pt x="17" y="6"/>
                  </a:lnTo>
                  <a:lnTo>
                    <a:pt x="17" y="6"/>
                  </a:lnTo>
                  <a:lnTo>
                    <a:pt x="17" y="2"/>
                  </a:lnTo>
                  <a:lnTo>
                    <a:pt x="17" y="2"/>
                  </a:lnTo>
                  <a:lnTo>
                    <a:pt x="19" y="0"/>
                  </a:lnTo>
                  <a:lnTo>
                    <a:pt x="19" y="0"/>
                  </a:lnTo>
                  <a:lnTo>
                    <a:pt x="23" y="2"/>
                  </a:lnTo>
                  <a:lnTo>
                    <a:pt x="23" y="9"/>
                  </a:lnTo>
                  <a:lnTo>
                    <a:pt x="23" y="9"/>
                  </a:lnTo>
                  <a:close/>
                  <a:moveTo>
                    <a:pt x="64" y="69"/>
                  </a:moveTo>
                  <a:lnTo>
                    <a:pt x="64" y="69"/>
                  </a:lnTo>
                  <a:lnTo>
                    <a:pt x="64" y="71"/>
                  </a:lnTo>
                  <a:lnTo>
                    <a:pt x="64" y="71"/>
                  </a:lnTo>
                  <a:lnTo>
                    <a:pt x="64" y="71"/>
                  </a:lnTo>
                  <a:lnTo>
                    <a:pt x="64" y="71"/>
                  </a:lnTo>
                  <a:lnTo>
                    <a:pt x="62" y="78"/>
                  </a:lnTo>
                  <a:lnTo>
                    <a:pt x="58" y="84"/>
                  </a:lnTo>
                  <a:lnTo>
                    <a:pt x="58" y="84"/>
                  </a:lnTo>
                  <a:lnTo>
                    <a:pt x="54" y="86"/>
                  </a:lnTo>
                  <a:lnTo>
                    <a:pt x="49" y="89"/>
                  </a:lnTo>
                  <a:lnTo>
                    <a:pt x="49" y="89"/>
                  </a:lnTo>
                  <a:lnTo>
                    <a:pt x="45" y="86"/>
                  </a:lnTo>
                  <a:lnTo>
                    <a:pt x="43" y="84"/>
                  </a:lnTo>
                  <a:lnTo>
                    <a:pt x="43" y="84"/>
                  </a:lnTo>
                  <a:lnTo>
                    <a:pt x="41" y="82"/>
                  </a:lnTo>
                  <a:lnTo>
                    <a:pt x="41" y="78"/>
                  </a:lnTo>
                  <a:lnTo>
                    <a:pt x="41" y="78"/>
                  </a:lnTo>
                  <a:lnTo>
                    <a:pt x="43" y="67"/>
                  </a:lnTo>
                  <a:lnTo>
                    <a:pt x="43" y="67"/>
                  </a:lnTo>
                  <a:lnTo>
                    <a:pt x="49" y="61"/>
                  </a:lnTo>
                  <a:lnTo>
                    <a:pt x="49" y="61"/>
                  </a:lnTo>
                  <a:lnTo>
                    <a:pt x="54" y="58"/>
                  </a:lnTo>
                  <a:lnTo>
                    <a:pt x="54" y="58"/>
                  </a:lnTo>
                  <a:lnTo>
                    <a:pt x="54" y="58"/>
                  </a:lnTo>
                  <a:lnTo>
                    <a:pt x="54" y="58"/>
                  </a:lnTo>
                  <a:lnTo>
                    <a:pt x="54" y="63"/>
                  </a:lnTo>
                  <a:lnTo>
                    <a:pt x="54" y="63"/>
                  </a:lnTo>
                  <a:lnTo>
                    <a:pt x="49" y="71"/>
                  </a:lnTo>
                  <a:lnTo>
                    <a:pt x="47" y="78"/>
                  </a:lnTo>
                  <a:lnTo>
                    <a:pt x="47" y="78"/>
                  </a:lnTo>
                  <a:lnTo>
                    <a:pt x="49" y="82"/>
                  </a:lnTo>
                  <a:lnTo>
                    <a:pt x="49" y="82"/>
                  </a:lnTo>
                  <a:lnTo>
                    <a:pt x="51" y="84"/>
                  </a:lnTo>
                  <a:lnTo>
                    <a:pt x="51" y="84"/>
                  </a:lnTo>
                  <a:lnTo>
                    <a:pt x="56" y="80"/>
                  </a:lnTo>
                  <a:lnTo>
                    <a:pt x="56" y="80"/>
                  </a:lnTo>
                  <a:lnTo>
                    <a:pt x="58" y="76"/>
                  </a:lnTo>
                  <a:lnTo>
                    <a:pt x="60" y="69"/>
                  </a:lnTo>
                  <a:lnTo>
                    <a:pt x="60" y="69"/>
                  </a:lnTo>
                  <a:lnTo>
                    <a:pt x="58" y="67"/>
                  </a:lnTo>
                  <a:lnTo>
                    <a:pt x="58" y="67"/>
                  </a:lnTo>
                  <a:lnTo>
                    <a:pt x="58" y="65"/>
                  </a:lnTo>
                  <a:lnTo>
                    <a:pt x="58" y="65"/>
                  </a:lnTo>
                  <a:lnTo>
                    <a:pt x="58" y="61"/>
                  </a:lnTo>
                  <a:lnTo>
                    <a:pt x="58" y="61"/>
                  </a:lnTo>
                  <a:lnTo>
                    <a:pt x="60" y="58"/>
                  </a:lnTo>
                  <a:lnTo>
                    <a:pt x="60" y="58"/>
                  </a:lnTo>
                  <a:lnTo>
                    <a:pt x="62" y="61"/>
                  </a:lnTo>
                  <a:lnTo>
                    <a:pt x="64" y="67"/>
                  </a:lnTo>
                  <a:lnTo>
                    <a:pt x="64" y="69"/>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
            <p:cNvSpPr>
              <a:spLocks noEditPoints="1"/>
            </p:cNvSpPr>
            <p:nvPr/>
          </p:nvSpPr>
          <p:spPr bwMode="auto">
            <a:xfrm>
              <a:off x="7010401" y="3028950"/>
              <a:ext cx="71438" cy="106363"/>
            </a:xfrm>
            <a:custGeom>
              <a:avLst/>
              <a:gdLst>
                <a:gd name="T0" fmla="*/ 34 w 45"/>
                <a:gd name="T1" fmla="*/ 39 h 67"/>
                <a:gd name="T2" fmla="*/ 34 w 45"/>
                <a:gd name="T3" fmla="*/ 39 h 67"/>
                <a:gd name="T4" fmla="*/ 43 w 45"/>
                <a:gd name="T5" fmla="*/ 39 h 67"/>
                <a:gd name="T6" fmla="*/ 43 w 45"/>
                <a:gd name="T7" fmla="*/ 39 h 67"/>
                <a:gd name="T8" fmla="*/ 43 w 45"/>
                <a:gd name="T9" fmla="*/ 39 h 67"/>
                <a:gd name="T10" fmla="*/ 45 w 45"/>
                <a:gd name="T11" fmla="*/ 39 h 67"/>
                <a:gd name="T12" fmla="*/ 45 w 45"/>
                <a:gd name="T13" fmla="*/ 39 h 67"/>
                <a:gd name="T14" fmla="*/ 45 w 45"/>
                <a:gd name="T15" fmla="*/ 43 h 67"/>
                <a:gd name="T16" fmla="*/ 45 w 45"/>
                <a:gd name="T17" fmla="*/ 43 h 67"/>
                <a:gd name="T18" fmla="*/ 43 w 45"/>
                <a:gd name="T19" fmla="*/ 48 h 67"/>
                <a:gd name="T20" fmla="*/ 43 w 45"/>
                <a:gd name="T21" fmla="*/ 48 h 67"/>
                <a:gd name="T22" fmla="*/ 41 w 45"/>
                <a:gd name="T23" fmla="*/ 48 h 67"/>
                <a:gd name="T24" fmla="*/ 41 w 45"/>
                <a:gd name="T25" fmla="*/ 48 h 67"/>
                <a:gd name="T26" fmla="*/ 32 w 45"/>
                <a:gd name="T27" fmla="*/ 48 h 67"/>
                <a:gd name="T28" fmla="*/ 30 w 45"/>
                <a:gd name="T29" fmla="*/ 56 h 67"/>
                <a:gd name="T30" fmla="*/ 30 w 45"/>
                <a:gd name="T31" fmla="*/ 56 h 67"/>
                <a:gd name="T32" fmla="*/ 28 w 45"/>
                <a:gd name="T33" fmla="*/ 63 h 67"/>
                <a:gd name="T34" fmla="*/ 28 w 45"/>
                <a:gd name="T35" fmla="*/ 63 h 67"/>
                <a:gd name="T36" fmla="*/ 26 w 45"/>
                <a:gd name="T37" fmla="*/ 65 h 67"/>
                <a:gd name="T38" fmla="*/ 26 w 45"/>
                <a:gd name="T39" fmla="*/ 65 h 67"/>
                <a:gd name="T40" fmla="*/ 22 w 45"/>
                <a:gd name="T41" fmla="*/ 65 h 67"/>
                <a:gd name="T42" fmla="*/ 22 w 45"/>
                <a:gd name="T43" fmla="*/ 65 h 67"/>
                <a:gd name="T44" fmla="*/ 15 w 45"/>
                <a:gd name="T45" fmla="*/ 67 h 67"/>
                <a:gd name="T46" fmla="*/ 15 w 45"/>
                <a:gd name="T47" fmla="*/ 67 h 67"/>
                <a:gd name="T48" fmla="*/ 13 w 45"/>
                <a:gd name="T49" fmla="*/ 65 h 67"/>
                <a:gd name="T50" fmla="*/ 13 w 45"/>
                <a:gd name="T51" fmla="*/ 65 h 67"/>
                <a:gd name="T52" fmla="*/ 15 w 45"/>
                <a:gd name="T53" fmla="*/ 63 h 67"/>
                <a:gd name="T54" fmla="*/ 19 w 45"/>
                <a:gd name="T55" fmla="*/ 48 h 67"/>
                <a:gd name="T56" fmla="*/ 4 w 45"/>
                <a:gd name="T57" fmla="*/ 48 h 67"/>
                <a:gd name="T58" fmla="*/ 4 w 45"/>
                <a:gd name="T59" fmla="*/ 48 h 67"/>
                <a:gd name="T60" fmla="*/ 0 w 45"/>
                <a:gd name="T61" fmla="*/ 48 h 67"/>
                <a:gd name="T62" fmla="*/ 0 w 45"/>
                <a:gd name="T63" fmla="*/ 48 h 67"/>
                <a:gd name="T64" fmla="*/ 0 w 45"/>
                <a:gd name="T65" fmla="*/ 45 h 67"/>
                <a:gd name="T66" fmla="*/ 0 w 45"/>
                <a:gd name="T67" fmla="*/ 45 h 67"/>
                <a:gd name="T68" fmla="*/ 2 w 45"/>
                <a:gd name="T69" fmla="*/ 41 h 67"/>
                <a:gd name="T70" fmla="*/ 2 w 45"/>
                <a:gd name="T71" fmla="*/ 41 h 67"/>
                <a:gd name="T72" fmla="*/ 9 w 45"/>
                <a:gd name="T73" fmla="*/ 30 h 67"/>
                <a:gd name="T74" fmla="*/ 9 w 45"/>
                <a:gd name="T75" fmla="*/ 30 h 67"/>
                <a:gd name="T76" fmla="*/ 24 w 45"/>
                <a:gd name="T77" fmla="*/ 13 h 67"/>
                <a:gd name="T78" fmla="*/ 24 w 45"/>
                <a:gd name="T79" fmla="*/ 13 h 67"/>
                <a:gd name="T80" fmla="*/ 34 w 45"/>
                <a:gd name="T81" fmla="*/ 2 h 67"/>
                <a:gd name="T82" fmla="*/ 34 w 45"/>
                <a:gd name="T83" fmla="*/ 2 h 67"/>
                <a:gd name="T84" fmla="*/ 41 w 45"/>
                <a:gd name="T85" fmla="*/ 0 h 67"/>
                <a:gd name="T86" fmla="*/ 41 w 45"/>
                <a:gd name="T87" fmla="*/ 0 h 67"/>
                <a:gd name="T88" fmla="*/ 43 w 45"/>
                <a:gd name="T89" fmla="*/ 2 h 67"/>
                <a:gd name="T90" fmla="*/ 43 w 45"/>
                <a:gd name="T91" fmla="*/ 2 h 67"/>
                <a:gd name="T92" fmla="*/ 41 w 45"/>
                <a:gd name="T93" fmla="*/ 11 h 67"/>
                <a:gd name="T94" fmla="*/ 41 w 45"/>
                <a:gd name="T95" fmla="*/ 17 h 67"/>
                <a:gd name="T96" fmla="*/ 41 w 45"/>
                <a:gd name="T97" fmla="*/ 17 h 67"/>
                <a:gd name="T98" fmla="*/ 37 w 45"/>
                <a:gd name="T99" fmla="*/ 35 h 67"/>
                <a:gd name="T100" fmla="*/ 34 w 45"/>
                <a:gd name="T101" fmla="*/ 39 h 67"/>
                <a:gd name="T102" fmla="*/ 30 w 45"/>
                <a:gd name="T103" fmla="*/ 9 h 67"/>
                <a:gd name="T104" fmla="*/ 30 w 45"/>
                <a:gd name="T105" fmla="*/ 9 h 67"/>
                <a:gd name="T106" fmla="*/ 19 w 45"/>
                <a:gd name="T107" fmla="*/ 22 h 67"/>
                <a:gd name="T108" fmla="*/ 19 w 45"/>
                <a:gd name="T109" fmla="*/ 22 h 67"/>
                <a:gd name="T110" fmla="*/ 4 w 45"/>
                <a:gd name="T111" fmla="*/ 41 h 67"/>
                <a:gd name="T112" fmla="*/ 4 w 45"/>
                <a:gd name="T113" fmla="*/ 41 h 67"/>
                <a:gd name="T114" fmla="*/ 22 w 45"/>
                <a:gd name="T115" fmla="*/ 41 h 67"/>
                <a:gd name="T116" fmla="*/ 22 w 45"/>
                <a:gd name="T117" fmla="*/ 41 h 67"/>
                <a:gd name="T118" fmla="*/ 30 w 45"/>
                <a:gd name="T119" fmla="*/ 9 h 67"/>
                <a:gd name="T120" fmla="*/ 30 w 45"/>
                <a:gd name="T121" fmla="*/ 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 h="67">
                  <a:moveTo>
                    <a:pt x="34" y="39"/>
                  </a:moveTo>
                  <a:lnTo>
                    <a:pt x="34" y="39"/>
                  </a:lnTo>
                  <a:lnTo>
                    <a:pt x="43" y="39"/>
                  </a:lnTo>
                  <a:lnTo>
                    <a:pt x="43" y="39"/>
                  </a:lnTo>
                  <a:lnTo>
                    <a:pt x="43" y="39"/>
                  </a:lnTo>
                  <a:lnTo>
                    <a:pt x="45" y="39"/>
                  </a:lnTo>
                  <a:lnTo>
                    <a:pt x="45" y="39"/>
                  </a:lnTo>
                  <a:lnTo>
                    <a:pt x="45" y="43"/>
                  </a:lnTo>
                  <a:lnTo>
                    <a:pt x="45" y="43"/>
                  </a:lnTo>
                  <a:lnTo>
                    <a:pt x="43" y="48"/>
                  </a:lnTo>
                  <a:lnTo>
                    <a:pt x="43" y="48"/>
                  </a:lnTo>
                  <a:lnTo>
                    <a:pt x="41" y="48"/>
                  </a:lnTo>
                  <a:lnTo>
                    <a:pt x="41" y="48"/>
                  </a:lnTo>
                  <a:lnTo>
                    <a:pt x="32" y="48"/>
                  </a:lnTo>
                  <a:lnTo>
                    <a:pt x="30" y="56"/>
                  </a:lnTo>
                  <a:lnTo>
                    <a:pt x="30" y="56"/>
                  </a:lnTo>
                  <a:lnTo>
                    <a:pt x="28" y="63"/>
                  </a:lnTo>
                  <a:lnTo>
                    <a:pt x="28" y="63"/>
                  </a:lnTo>
                  <a:lnTo>
                    <a:pt x="26" y="65"/>
                  </a:lnTo>
                  <a:lnTo>
                    <a:pt x="26" y="65"/>
                  </a:lnTo>
                  <a:lnTo>
                    <a:pt x="22" y="65"/>
                  </a:lnTo>
                  <a:lnTo>
                    <a:pt x="22" y="65"/>
                  </a:lnTo>
                  <a:lnTo>
                    <a:pt x="15" y="67"/>
                  </a:lnTo>
                  <a:lnTo>
                    <a:pt x="15" y="67"/>
                  </a:lnTo>
                  <a:lnTo>
                    <a:pt x="13" y="65"/>
                  </a:lnTo>
                  <a:lnTo>
                    <a:pt x="13" y="65"/>
                  </a:lnTo>
                  <a:lnTo>
                    <a:pt x="15" y="63"/>
                  </a:lnTo>
                  <a:lnTo>
                    <a:pt x="19" y="48"/>
                  </a:lnTo>
                  <a:lnTo>
                    <a:pt x="4" y="48"/>
                  </a:lnTo>
                  <a:lnTo>
                    <a:pt x="4" y="48"/>
                  </a:lnTo>
                  <a:lnTo>
                    <a:pt x="0" y="48"/>
                  </a:lnTo>
                  <a:lnTo>
                    <a:pt x="0" y="48"/>
                  </a:lnTo>
                  <a:lnTo>
                    <a:pt x="0" y="45"/>
                  </a:lnTo>
                  <a:lnTo>
                    <a:pt x="0" y="45"/>
                  </a:lnTo>
                  <a:lnTo>
                    <a:pt x="2" y="41"/>
                  </a:lnTo>
                  <a:lnTo>
                    <a:pt x="2" y="41"/>
                  </a:lnTo>
                  <a:lnTo>
                    <a:pt x="9" y="30"/>
                  </a:lnTo>
                  <a:lnTo>
                    <a:pt x="9" y="30"/>
                  </a:lnTo>
                  <a:lnTo>
                    <a:pt x="24" y="13"/>
                  </a:lnTo>
                  <a:lnTo>
                    <a:pt x="24" y="13"/>
                  </a:lnTo>
                  <a:lnTo>
                    <a:pt x="34" y="2"/>
                  </a:lnTo>
                  <a:lnTo>
                    <a:pt x="34" y="2"/>
                  </a:lnTo>
                  <a:lnTo>
                    <a:pt x="41" y="0"/>
                  </a:lnTo>
                  <a:lnTo>
                    <a:pt x="41" y="0"/>
                  </a:lnTo>
                  <a:lnTo>
                    <a:pt x="43" y="2"/>
                  </a:lnTo>
                  <a:lnTo>
                    <a:pt x="43" y="2"/>
                  </a:lnTo>
                  <a:lnTo>
                    <a:pt x="41" y="11"/>
                  </a:lnTo>
                  <a:lnTo>
                    <a:pt x="41" y="17"/>
                  </a:lnTo>
                  <a:lnTo>
                    <a:pt x="41" y="17"/>
                  </a:lnTo>
                  <a:lnTo>
                    <a:pt x="37" y="35"/>
                  </a:lnTo>
                  <a:lnTo>
                    <a:pt x="34" y="39"/>
                  </a:lnTo>
                  <a:close/>
                  <a:moveTo>
                    <a:pt x="30" y="9"/>
                  </a:moveTo>
                  <a:lnTo>
                    <a:pt x="30" y="9"/>
                  </a:lnTo>
                  <a:lnTo>
                    <a:pt x="19" y="22"/>
                  </a:lnTo>
                  <a:lnTo>
                    <a:pt x="19" y="22"/>
                  </a:lnTo>
                  <a:lnTo>
                    <a:pt x="4" y="41"/>
                  </a:lnTo>
                  <a:lnTo>
                    <a:pt x="4" y="41"/>
                  </a:lnTo>
                  <a:lnTo>
                    <a:pt x="22" y="41"/>
                  </a:lnTo>
                  <a:lnTo>
                    <a:pt x="22" y="41"/>
                  </a:lnTo>
                  <a:lnTo>
                    <a:pt x="30" y="9"/>
                  </a:lnTo>
                  <a:lnTo>
                    <a:pt x="30" y="9"/>
                  </a:lnTo>
                  <a:close/>
                </a:path>
              </a:pathLst>
            </a:custGeom>
            <a:solidFill>
              <a:srgbClr val="3F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3"/>
            <p:cNvSpPr>
              <a:spLocks/>
            </p:cNvSpPr>
            <p:nvPr/>
          </p:nvSpPr>
          <p:spPr bwMode="auto">
            <a:xfrm>
              <a:off x="7089776" y="3028950"/>
              <a:ext cx="68263" cy="106363"/>
            </a:xfrm>
            <a:custGeom>
              <a:avLst/>
              <a:gdLst>
                <a:gd name="T0" fmla="*/ 26 w 43"/>
                <a:gd name="T1" fmla="*/ 0 h 67"/>
                <a:gd name="T2" fmla="*/ 39 w 43"/>
                <a:gd name="T3" fmla="*/ 6 h 67"/>
                <a:gd name="T4" fmla="*/ 41 w 43"/>
                <a:gd name="T5" fmla="*/ 13 h 67"/>
                <a:gd name="T6" fmla="*/ 43 w 43"/>
                <a:gd name="T7" fmla="*/ 22 h 67"/>
                <a:gd name="T8" fmla="*/ 36 w 43"/>
                <a:gd name="T9" fmla="*/ 43 h 67"/>
                <a:gd name="T10" fmla="*/ 30 w 43"/>
                <a:gd name="T11" fmla="*/ 52 h 67"/>
                <a:gd name="T12" fmla="*/ 21 w 43"/>
                <a:gd name="T13" fmla="*/ 60 h 67"/>
                <a:gd name="T14" fmla="*/ 8 w 43"/>
                <a:gd name="T15" fmla="*/ 67 h 67"/>
                <a:gd name="T16" fmla="*/ 6 w 43"/>
                <a:gd name="T17" fmla="*/ 65 h 67"/>
                <a:gd name="T18" fmla="*/ 6 w 43"/>
                <a:gd name="T19" fmla="*/ 65 h 67"/>
                <a:gd name="T20" fmla="*/ 6 w 43"/>
                <a:gd name="T21" fmla="*/ 63 h 67"/>
                <a:gd name="T22" fmla="*/ 15 w 43"/>
                <a:gd name="T23" fmla="*/ 58 h 67"/>
                <a:gd name="T24" fmla="*/ 19 w 43"/>
                <a:gd name="T25" fmla="*/ 50 h 67"/>
                <a:gd name="T26" fmla="*/ 28 w 43"/>
                <a:gd name="T27" fmla="*/ 30 h 67"/>
                <a:gd name="T28" fmla="*/ 32 w 43"/>
                <a:gd name="T29" fmla="*/ 13 h 67"/>
                <a:gd name="T30" fmla="*/ 30 w 43"/>
                <a:gd name="T31" fmla="*/ 6 h 67"/>
                <a:gd name="T32" fmla="*/ 28 w 43"/>
                <a:gd name="T33" fmla="*/ 4 h 67"/>
                <a:gd name="T34" fmla="*/ 26 w 43"/>
                <a:gd name="T35" fmla="*/ 4 h 67"/>
                <a:gd name="T36" fmla="*/ 17 w 43"/>
                <a:gd name="T37" fmla="*/ 11 h 67"/>
                <a:gd name="T38" fmla="*/ 15 w 43"/>
                <a:gd name="T39" fmla="*/ 19 h 67"/>
                <a:gd name="T40" fmla="*/ 13 w 43"/>
                <a:gd name="T41" fmla="*/ 26 h 67"/>
                <a:gd name="T42" fmla="*/ 15 w 43"/>
                <a:gd name="T43" fmla="*/ 32 h 67"/>
                <a:gd name="T44" fmla="*/ 19 w 43"/>
                <a:gd name="T45" fmla="*/ 35 h 67"/>
                <a:gd name="T46" fmla="*/ 21 w 43"/>
                <a:gd name="T47" fmla="*/ 32 h 67"/>
                <a:gd name="T48" fmla="*/ 21 w 43"/>
                <a:gd name="T49" fmla="*/ 32 h 67"/>
                <a:gd name="T50" fmla="*/ 23 w 43"/>
                <a:gd name="T51" fmla="*/ 32 h 67"/>
                <a:gd name="T52" fmla="*/ 23 w 43"/>
                <a:gd name="T53" fmla="*/ 35 h 67"/>
                <a:gd name="T54" fmla="*/ 19 w 43"/>
                <a:gd name="T55" fmla="*/ 37 h 67"/>
                <a:gd name="T56" fmla="*/ 13 w 43"/>
                <a:gd name="T57" fmla="*/ 41 h 67"/>
                <a:gd name="T58" fmla="*/ 4 w 43"/>
                <a:gd name="T59" fmla="*/ 37 h 67"/>
                <a:gd name="T60" fmla="*/ 2 w 43"/>
                <a:gd name="T61" fmla="*/ 30 h 67"/>
                <a:gd name="T62" fmla="*/ 0 w 43"/>
                <a:gd name="T63" fmla="*/ 26 h 67"/>
                <a:gd name="T64" fmla="*/ 8 w 43"/>
                <a:gd name="T65" fmla="*/ 9 h 67"/>
                <a:gd name="T66" fmla="*/ 17 w 43"/>
                <a:gd name="T67" fmla="*/ 2 h 67"/>
                <a:gd name="T68" fmla="*/ 26 w 43"/>
                <a:gd name="T6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67">
                  <a:moveTo>
                    <a:pt x="26" y="0"/>
                  </a:moveTo>
                  <a:lnTo>
                    <a:pt x="26" y="0"/>
                  </a:lnTo>
                  <a:lnTo>
                    <a:pt x="32" y="2"/>
                  </a:lnTo>
                  <a:lnTo>
                    <a:pt x="39" y="6"/>
                  </a:lnTo>
                  <a:lnTo>
                    <a:pt x="39" y="6"/>
                  </a:lnTo>
                  <a:lnTo>
                    <a:pt x="41" y="13"/>
                  </a:lnTo>
                  <a:lnTo>
                    <a:pt x="43" y="22"/>
                  </a:lnTo>
                  <a:lnTo>
                    <a:pt x="43" y="22"/>
                  </a:lnTo>
                  <a:lnTo>
                    <a:pt x="41" y="32"/>
                  </a:lnTo>
                  <a:lnTo>
                    <a:pt x="36" y="43"/>
                  </a:lnTo>
                  <a:lnTo>
                    <a:pt x="36" y="43"/>
                  </a:lnTo>
                  <a:lnTo>
                    <a:pt x="30" y="52"/>
                  </a:lnTo>
                  <a:lnTo>
                    <a:pt x="21" y="60"/>
                  </a:lnTo>
                  <a:lnTo>
                    <a:pt x="21" y="60"/>
                  </a:lnTo>
                  <a:lnTo>
                    <a:pt x="15" y="65"/>
                  </a:lnTo>
                  <a:lnTo>
                    <a:pt x="8" y="67"/>
                  </a:lnTo>
                  <a:lnTo>
                    <a:pt x="8" y="67"/>
                  </a:lnTo>
                  <a:lnTo>
                    <a:pt x="6" y="65"/>
                  </a:lnTo>
                  <a:lnTo>
                    <a:pt x="6" y="65"/>
                  </a:lnTo>
                  <a:lnTo>
                    <a:pt x="6" y="65"/>
                  </a:lnTo>
                  <a:lnTo>
                    <a:pt x="6" y="65"/>
                  </a:lnTo>
                  <a:lnTo>
                    <a:pt x="6" y="63"/>
                  </a:lnTo>
                  <a:lnTo>
                    <a:pt x="6" y="63"/>
                  </a:lnTo>
                  <a:lnTo>
                    <a:pt x="15" y="58"/>
                  </a:lnTo>
                  <a:lnTo>
                    <a:pt x="19" y="50"/>
                  </a:lnTo>
                  <a:lnTo>
                    <a:pt x="19" y="50"/>
                  </a:lnTo>
                  <a:lnTo>
                    <a:pt x="26" y="41"/>
                  </a:lnTo>
                  <a:lnTo>
                    <a:pt x="28" y="30"/>
                  </a:lnTo>
                  <a:lnTo>
                    <a:pt x="28" y="30"/>
                  </a:lnTo>
                  <a:lnTo>
                    <a:pt x="32" y="13"/>
                  </a:lnTo>
                  <a:lnTo>
                    <a:pt x="32" y="13"/>
                  </a:lnTo>
                  <a:lnTo>
                    <a:pt x="30" y="6"/>
                  </a:lnTo>
                  <a:lnTo>
                    <a:pt x="30" y="6"/>
                  </a:lnTo>
                  <a:lnTo>
                    <a:pt x="28" y="4"/>
                  </a:lnTo>
                  <a:lnTo>
                    <a:pt x="26" y="4"/>
                  </a:lnTo>
                  <a:lnTo>
                    <a:pt x="26" y="4"/>
                  </a:lnTo>
                  <a:lnTo>
                    <a:pt x="19" y="6"/>
                  </a:lnTo>
                  <a:lnTo>
                    <a:pt x="17" y="11"/>
                  </a:lnTo>
                  <a:lnTo>
                    <a:pt x="17" y="11"/>
                  </a:lnTo>
                  <a:lnTo>
                    <a:pt x="15" y="19"/>
                  </a:lnTo>
                  <a:lnTo>
                    <a:pt x="13" y="26"/>
                  </a:lnTo>
                  <a:lnTo>
                    <a:pt x="13" y="26"/>
                  </a:lnTo>
                  <a:lnTo>
                    <a:pt x="15" y="32"/>
                  </a:lnTo>
                  <a:lnTo>
                    <a:pt x="15" y="32"/>
                  </a:lnTo>
                  <a:lnTo>
                    <a:pt x="19" y="35"/>
                  </a:lnTo>
                  <a:lnTo>
                    <a:pt x="19" y="35"/>
                  </a:lnTo>
                  <a:lnTo>
                    <a:pt x="21" y="32"/>
                  </a:lnTo>
                  <a:lnTo>
                    <a:pt x="21" y="32"/>
                  </a:lnTo>
                  <a:lnTo>
                    <a:pt x="21" y="32"/>
                  </a:lnTo>
                  <a:lnTo>
                    <a:pt x="21" y="32"/>
                  </a:lnTo>
                  <a:lnTo>
                    <a:pt x="23" y="32"/>
                  </a:lnTo>
                  <a:lnTo>
                    <a:pt x="23" y="32"/>
                  </a:lnTo>
                  <a:lnTo>
                    <a:pt x="23" y="35"/>
                  </a:lnTo>
                  <a:lnTo>
                    <a:pt x="23" y="35"/>
                  </a:lnTo>
                  <a:lnTo>
                    <a:pt x="19" y="37"/>
                  </a:lnTo>
                  <a:lnTo>
                    <a:pt x="19" y="37"/>
                  </a:lnTo>
                  <a:lnTo>
                    <a:pt x="13" y="41"/>
                  </a:lnTo>
                  <a:lnTo>
                    <a:pt x="13" y="41"/>
                  </a:lnTo>
                  <a:lnTo>
                    <a:pt x="8" y="39"/>
                  </a:lnTo>
                  <a:lnTo>
                    <a:pt x="4" y="37"/>
                  </a:lnTo>
                  <a:lnTo>
                    <a:pt x="4" y="37"/>
                  </a:lnTo>
                  <a:lnTo>
                    <a:pt x="2" y="30"/>
                  </a:lnTo>
                  <a:lnTo>
                    <a:pt x="0" y="26"/>
                  </a:lnTo>
                  <a:lnTo>
                    <a:pt x="0" y="26"/>
                  </a:lnTo>
                  <a:lnTo>
                    <a:pt x="2" y="15"/>
                  </a:lnTo>
                  <a:lnTo>
                    <a:pt x="8" y="9"/>
                  </a:lnTo>
                  <a:lnTo>
                    <a:pt x="8" y="9"/>
                  </a:lnTo>
                  <a:lnTo>
                    <a:pt x="17" y="2"/>
                  </a:lnTo>
                  <a:lnTo>
                    <a:pt x="26" y="0"/>
                  </a:lnTo>
                  <a:lnTo>
                    <a:pt x="26" y="0"/>
                  </a:lnTo>
                  <a:close/>
                </a:path>
              </a:pathLst>
            </a:custGeom>
            <a:solidFill>
              <a:srgbClr val="3F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
            <p:cNvSpPr>
              <a:spLocks noEditPoints="1"/>
            </p:cNvSpPr>
            <p:nvPr/>
          </p:nvSpPr>
          <p:spPr bwMode="auto">
            <a:xfrm>
              <a:off x="7167563" y="3028950"/>
              <a:ext cx="103188" cy="141288"/>
            </a:xfrm>
            <a:custGeom>
              <a:avLst/>
              <a:gdLst>
                <a:gd name="T0" fmla="*/ 24 w 65"/>
                <a:gd name="T1" fmla="*/ 9 h 89"/>
                <a:gd name="T2" fmla="*/ 28 w 65"/>
                <a:gd name="T3" fmla="*/ 11 h 89"/>
                <a:gd name="T4" fmla="*/ 37 w 65"/>
                <a:gd name="T5" fmla="*/ 9 h 89"/>
                <a:gd name="T6" fmla="*/ 48 w 65"/>
                <a:gd name="T7" fmla="*/ 4 h 89"/>
                <a:gd name="T8" fmla="*/ 61 w 65"/>
                <a:gd name="T9" fmla="*/ 0 h 89"/>
                <a:gd name="T10" fmla="*/ 63 w 65"/>
                <a:gd name="T11" fmla="*/ 2 h 89"/>
                <a:gd name="T12" fmla="*/ 9 w 65"/>
                <a:gd name="T13" fmla="*/ 89 h 89"/>
                <a:gd name="T14" fmla="*/ 52 w 65"/>
                <a:gd name="T15" fmla="*/ 6 h 89"/>
                <a:gd name="T16" fmla="*/ 39 w 65"/>
                <a:gd name="T17" fmla="*/ 11 h 89"/>
                <a:gd name="T18" fmla="*/ 28 w 65"/>
                <a:gd name="T19" fmla="*/ 13 h 89"/>
                <a:gd name="T20" fmla="*/ 24 w 65"/>
                <a:gd name="T21" fmla="*/ 13 h 89"/>
                <a:gd name="T22" fmla="*/ 18 w 65"/>
                <a:gd name="T23" fmla="*/ 26 h 89"/>
                <a:gd name="T24" fmla="*/ 13 w 65"/>
                <a:gd name="T25" fmla="*/ 28 h 89"/>
                <a:gd name="T26" fmla="*/ 9 w 65"/>
                <a:gd name="T27" fmla="*/ 30 h 89"/>
                <a:gd name="T28" fmla="*/ 2 w 65"/>
                <a:gd name="T29" fmla="*/ 26 h 89"/>
                <a:gd name="T30" fmla="*/ 0 w 65"/>
                <a:gd name="T31" fmla="*/ 24 h 89"/>
                <a:gd name="T32" fmla="*/ 0 w 65"/>
                <a:gd name="T33" fmla="*/ 19 h 89"/>
                <a:gd name="T34" fmla="*/ 2 w 65"/>
                <a:gd name="T35" fmla="*/ 11 h 89"/>
                <a:gd name="T36" fmla="*/ 7 w 65"/>
                <a:gd name="T37" fmla="*/ 2 h 89"/>
                <a:gd name="T38" fmla="*/ 13 w 65"/>
                <a:gd name="T39" fmla="*/ 0 h 89"/>
                <a:gd name="T40" fmla="*/ 15 w 65"/>
                <a:gd name="T41" fmla="*/ 2 h 89"/>
                <a:gd name="T42" fmla="*/ 13 w 65"/>
                <a:gd name="T43" fmla="*/ 4 h 89"/>
                <a:gd name="T44" fmla="*/ 7 w 65"/>
                <a:gd name="T45" fmla="*/ 19 h 89"/>
                <a:gd name="T46" fmla="*/ 9 w 65"/>
                <a:gd name="T47" fmla="*/ 24 h 89"/>
                <a:gd name="T48" fmla="*/ 11 w 65"/>
                <a:gd name="T49" fmla="*/ 26 h 89"/>
                <a:gd name="T50" fmla="*/ 15 w 65"/>
                <a:gd name="T51" fmla="*/ 22 h 89"/>
                <a:gd name="T52" fmla="*/ 20 w 65"/>
                <a:gd name="T53" fmla="*/ 17 h 89"/>
                <a:gd name="T54" fmla="*/ 20 w 65"/>
                <a:gd name="T55" fmla="*/ 11 h 89"/>
                <a:gd name="T56" fmla="*/ 18 w 65"/>
                <a:gd name="T57" fmla="*/ 6 h 89"/>
                <a:gd name="T58" fmla="*/ 18 w 65"/>
                <a:gd name="T59" fmla="*/ 2 h 89"/>
                <a:gd name="T60" fmla="*/ 20 w 65"/>
                <a:gd name="T61" fmla="*/ 0 h 89"/>
                <a:gd name="T62" fmla="*/ 24 w 65"/>
                <a:gd name="T63" fmla="*/ 2 h 89"/>
                <a:gd name="T64" fmla="*/ 24 w 65"/>
                <a:gd name="T65" fmla="*/ 9 h 89"/>
                <a:gd name="T66" fmla="*/ 65 w 65"/>
                <a:gd name="T67" fmla="*/ 69 h 89"/>
                <a:gd name="T68" fmla="*/ 65 w 65"/>
                <a:gd name="T69" fmla="*/ 71 h 89"/>
                <a:gd name="T70" fmla="*/ 63 w 65"/>
                <a:gd name="T71" fmla="*/ 71 h 89"/>
                <a:gd name="T72" fmla="*/ 59 w 65"/>
                <a:gd name="T73" fmla="*/ 84 h 89"/>
                <a:gd name="T74" fmla="*/ 54 w 65"/>
                <a:gd name="T75" fmla="*/ 86 h 89"/>
                <a:gd name="T76" fmla="*/ 50 w 65"/>
                <a:gd name="T77" fmla="*/ 89 h 89"/>
                <a:gd name="T78" fmla="*/ 44 w 65"/>
                <a:gd name="T79" fmla="*/ 84 h 89"/>
                <a:gd name="T80" fmla="*/ 41 w 65"/>
                <a:gd name="T81" fmla="*/ 82 h 89"/>
                <a:gd name="T82" fmla="*/ 41 w 65"/>
                <a:gd name="T83" fmla="*/ 78 h 89"/>
                <a:gd name="T84" fmla="*/ 44 w 65"/>
                <a:gd name="T85" fmla="*/ 69 h 89"/>
                <a:gd name="T86" fmla="*/ 50 w 65"/>
                <a:gd name="T87" fmla="*/ 60 h 89"/>
                <a:gd name="T88" fmla="*/ 54 w 65"/>
                <a:gd name="T89" fmla="*/ 58 h 89"/>
                <a:gd name="T90" fmla="*/ 54 w 65"/>
                <a:gd name="T91" fmla="*/ 60 h 89"/>
                <a:gd name="T92" fmla="*/ 54 w 65"/>
                <a:gd name="T93" fmla="*/ 63 h 89"/>
                <a:gd name="T94" fmla="*/ 48 w 65"/>
                <a:gd name="T95" fmla="*/ 78 h 89"/>
                <a:gd name="T96" fmla="*/ 50 w 65"/>
                <a:gd name="T97" fmla="*/ 82 h 89"/>
                <a:gd name="T98" fmla="*/ 52 w 65"/>
                <a:gd name="T99" fmla="*/ 84 h 89"/>
                <a:gd name="T100" fmla="*/ 57 w 65"/>
                <a:gd name="T101" fmla="*/ 80 h 89"/>
                <a:gd name="T102" fmla="*/ 59 w 65"/>
                <a:gd name="T103" fmla="*/ 76 h 89"/>
                <a:gd name="T104" fmla="*/ 61 w 65"/>
                <a:gd name="T105" fmla="*/ 71 h 89"/>
                <a:gd name="T106" fmla="*/ 59 w 65"/>
                <a:gd name="T107" fmla="*/ 69 h 89"/>
                <a:gd name="T108" fmla="*/ 59 w 65"/>
                <a:gd name="T109" fmla="*/ 65 h 89"/>
                <a:gd name="T110" fmla="*/ 59 w 65"/>
                <a:gd name="T111" fmla="*/ 60 h 89"/>
                <a:gd name="T112" fmla="*/ 61 w 65"/>
                <a:gd name="T113" fmla="*/ 58 h 89"/>
                <a:gd name="T114" fmla="*/ 65 w 65"/>
                <a:gd name="T115" fmla="*/ 6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 h="89">
                  <a:moveTo>
                    <a:pt x="24" y="9"/>
                  </a:moveTo>
                  <a:lnTo>
                    <a:pt x="24" y="9"/>
                  </a:lnTo>
                  <a:lnTo>
                    <a:pt x="28" y="11"/>
                  </a:lnTo>
                  <a:lnTo>
                    <a:pt x="28" y="11"/>
                  </a:lnTo>
                  <a:lnTo>
                    <a:pt x="37" y="9"/>
                  </a:lnTo>
                  <a:lnTo>
                    <a:pt x="37" y="9"/>
                  </a:lnTo>
                  <a:lnTo>
                    <a:pt x="48" y="4"/>
                  </a:lnTo>
                  <a:lnTo>
                    <a:pt x="48" y="4"/>
                  </a:lnTo>
                  <a:lnTo>
                    <a:pt x="61" y="0"/>
                  </a:lnTo>
                  <a:lnTo>
                    <a:pt x="61" y="0"/>
                  </a:lnTo>
                  <a:lnTo>
                    <a:pt x="63" y="2"/>
                  </a:lnTo>
                  <a:lnTo>
                    <a:pt x="63" y="2"/>
                  </a:lnTo>
                  <a:lnTo>
                    <a:pt x="63" y="2"/>
                  </a:lnTo>
                  <a:lnTo>
                    <a:pt x="9" y="89"/>
                  </a:lnTo>
                  <a:lnTo>
                    <a:pt x="0" y="89"/>
                  </a:lnTo>
                  <a:lnTo>
                    <a:pt x="52" y="6"/>
                  </a:lnTo>
                  <a:lnTo>
                    <a:pt x="52" y="6"/>
                  </a:lnTo>
                  <a:lnTo>
                    <a:pt x="39" y="11"/>
                  </a:lnTo>
                  <a:lnTo>
                    <a:pt x="28" y="13"/>
                  </a:lnTo>
                  <a:lnTo>
                    <a:pt x="28" y="13"/>
                  </a:lnTo>
                  <a:lnTo>
                    <a:pt x="24" y="13"/>
                  </a:lnTo>
                  <a:lnTo>
                    <a:pt x="24" y="13"/>
                  </a:lnTo>
                  <a:lnTo>
                    <a:pt x="22" y="19"/>
                  </a:lnTo>
                  <a:lnTo>
                    <a:pt x="18" y="26"/>
                  </a:lnTo>
                  <a:lnTo>
                    <a:pt x="18" y="26"/>
                  </a:lnTo>
                  <a:lnTo>
                    <a:pt x="13" y="28"/>
                  </a:lnTo>
                  <a:lnTo>
                    <a:pt x="9" y="30"/>
                  </a:lnTo>
                  <a:lnTo>
                    <a:pt x="9" y="30"/>
                  </a:lnTo>
                  <a:lnTo>
                    <a:pt x="5" y="28"/>
                  </a:lnTo>
                  <a:lnTo>
                    <a:pt x="2" y="26"/>
                  </a:lnTo>
                  <a:lnTo>
                    <a:pt x="2" y="26"/>
                  </a:lnTo>
                  <a:lnTo>
                    <a:pt x="0" y="24"/>
                  </a:lnTo>
                  <a:lnTo>
                    <a:pt x="0" y="19"/>
                  </a:lnTo>
                  <a:lnTo>
                    <a:pt x="0" y="19"/>
                  </a:lnTo>
                  <a:lnTo>
                    <a:pt x="2" y="11"/>
                  </a:lnTo>
                  <a:lnTo>
                    <a:pt x="2" y="11"/>
                  </a:lnTo>
                  <a:lnTo>
                    <a:pt x="7" y="2"/>
                  </a:lnTo>
                  <a:lnTo>
                    <a:pt x="7" y="2"/>
                  </a:lnTo>
                  <a:lnTo>
                    <a:pt x="13" y="0"/>
                  </a:lnTo>
                  <a:lnTo>
                    <a:pt x="13" y="0"/>
                  </a:lnTo>
                  <a:lnTo>
                    <a:pt x="15" y="2"/>
                  </a:lnTo>
                  <a:lnTo>
                    <a:pt x="15" y="2"/>
                  </a:lnTo>
                  <a:lnTo>
                    <a:pt x="13" y="4"/>
                  </a:lnTo>
                  <a:lnTo>
                    <a:pt x="13" y="4"/>
                  </a:lnTo>
                  <a:lnTo>
                    <a:pt x="9" y="13"/>
                  </a:lnTo>
                  <a:lnTo>
                    <a:pt x="7" y="19"/>
                  </a:lnTo>
                  <a:lnTo>
                    <a:pt x="7" y="19"/>
                  </a:lnTo>
                  <a:lnTo>
                    <a:pt x="9" y="24"/>
                  </a:lnTo>
                  <a:lnTo>
                    <a:pt x="9" y="24"/>
                  </a:lnTo>
                  <a:lnTo>
                    <a:pt x="11" y="26"/>
                  </a:lnTo>
                  <a:lnTo>
                    <a:pt x="11" y="26"/>
                  </a:lnTo>
                  <a:lnTo>
                    <a:pt x="15" y="22"/>
                  </a:lnTo>
                  <a:lnTo>
                    <a:pt x="15" y="22"/>
                  </a:lnTo>
                  <a:lnTo>
                    <a:pt x="20" y="17"/>
                  </a:lnTo>
                  <a:lnTo>
                    <a:pt x="20" y="11"/>
                  </a:lnTo>
                  <a:lnTo>
                    <a:pt x="20" y="11"/>
                  </a:lnTo>
                  <a:lnTo>
                    <a:pt x="18" y="9"/>
                  </a:lnTo>
                  <a:lnTo>
                    <a:pt x="18" y="6"/>
                  </a:lnTo>
                  <a:lnTo>
                    <a:pt x="18" y="6"/>
                  </a:lnTo>
                  <a:lnTo>
                    <a:pt x="18" y="2"/>
                  </a:lnTo>
                  <a:lnTo>
                    <a:pt x="18" y="2"/>
                  </a:lnTo>
                  <a:lnTo>
                    <a:pt x="20" y="0"/>
                  </a:lnTo>
                  <a:lnTo>
                    <a:pt x="20" y="0"/>
                  </a:lnTo>
                  <a:lnTo>
                    <a:pt x="24" y="2"/>
                  </a:lnTo>
                  <a:lnTo>
                    <a:pt x="24" y="9"/>
                  </a:lnTo>
                  <a:lnTo>
                    <a:pt x="24" y="9"/>
                  </a:lnTo>
                  <a:close/>
                  <a:moveTo>
                    <a:pt x="65" y="69"/>
                  </a:moveTo>
                  <a:lnTo>
                    <a:pt x="65" y="69"/>
                  </a:lnTo>
                  <a:lnTo>
                    <a:pt x="65" y="71"/>
                  </a:lnTo>
                  <a:lnTo>
                    <a:pt x="65" y="71"/>
                  </a:lnTo>
                  <a:lnTo>
                    <a:pt x="63" y="71"/>
                  </a:lnTo>
                  <a:lnTo>
                    <a:pt x="63" y="71"/>
                  </a:lnTo>
                  <a:lnTo>
                    <a:pt x="63" y="78"/>
                  </a:lnTo>
                  <a:lnTo>
                    <a:pt x="59" y="84"/>
                  </a:lnTo>
                  <a:lnTo>
                    <a:pt x="59" y="84"/>
                  </a:lnTo>
                  <a:lnTo>
                    <a:pt x="54" y="86"/>
                  </a:lnTo>
                  <a:lnTo>
                    <a:pt x="50" y="89"/>
                  </a:lnTo>
                  <a:lnTo>
                    <a:pt x="50" y="89"/>
                  </a:lnTo>
                  <a:lnTo>
                    <a:pt x="46" y="86"/>
                  </a:lnTo>
                  <a:lnTo>
                    <a:pt x="44" y="84"/>
                  </a:lnTo>
                  <a:lnTo>
                    <a:pt x="44" y="84"/>
                  </a:lnTo>
                  <a:lnTo>
                    <a:pt x="41" y="82"/>
                  </a:lnTo>
                  <a:lnTo>
                    <a:pt x="41" y="78"/>
                  </a:lnTo>
                  <a:lnTo>
                    <a:pt x="41" y="78"/>
                  </a:lnTo>
                  <a:lnTo>
                    <a:pt x="44" y="69"/>
                  </a:lnTo>
                  <a:lnTo>
                    <a:pt x="44" y="69"/>
                  </a:lnTo>
                  <a:lnTo>
                    <a:pt x="50" y="60"/>
                  </a:lnTo>
                  <a:lnTo>
                    <a:pt x="50" y="60"/>
                  </a:lnTo>
                  <a:lnTo>
                    <a:pt x="54" y="58"/>
                  </a:lnTo>
                  <a:lnTo>
                    <a:pt x="54" y="58"/>
                  </a:lnTo>
                  <a:lnTo>
                    <a:pt x="54" y="60"/>
                  </a:lnTo>
                  <a:lnTo>
                    <a:pt x="54" y="60"/>
                  </a:lnTo>
                  <a:lnTo>
                    <a:pt x="54" y="63"/>
                  </a:lnTo>
                  <a:lnTo>
                    <a:pt x="54" y="63"/>
                  </a:lnTo>
                  <a:lnTo>
                    <a:pt x="50" y="71"/>
                  </a:lnTo>
                  <a:lnTo>
                    <a:pt x="48" y="78"/>
                  </a:lnTo>
                  <a:lnTo>
                    <a:pt x="48" y="78"/>
                  </a:lnTo>
                  <a:lnTo>
                    <a:pt x="50" y="82"/>
                  </a:lnTo>
                  <a:lnTo>
                    <a:pt x="50" y="82"/>
                  </a:lnTo>
                  <a:lnTo>
                    <a:pt x="52" y="84"/>
                  </a:lnTo>
                  <a:lnTo>
                    <a:pt x="52" y="84"/>
                  </a:lnTo>
                  <a:lnTo>
                    <a:pt x="57" y="80"/>
                  </a:lnTo>
                  <a:lnTo>
                    <a:pt x="57" y="80"/>
                  </a:lnTo>
                  <a:lnTo>
                    <a:pt x="59" y="76"/>
                  </a:lnTo>
                  <a:lnTo>
                    <a:pt x="61" y="71"/>
                  </a:lnTo>
                  <a:lnTo>
                    <a:pt x="61" y="71"/>
                  </a:lnTo>
                  <a:lnTo>
                    <a:pt x="59" y="69"/>
                  </a:lnTo>
                  <a:lnTo>
                    <a:pt x="59" y="69"/>
                  </a:lnTo>
                  <a:lnTo>
                    <a:pt x="59" y="65"/>
                  </a:lnTo>
                  <a:lnTo>
                    <a:pt x="59" y="65"/>
                  </a:lnTo>
                  <a:lnTo>
                    <a:pt x="59" y="60"/>
                  </a:lnTo>
                  <a:lnTo>
                    <a:pt x="59" y="60"/>
                  </a:lnTo>
                  <a:lnTo>
                    <a:pt x="61" y="58"/>
                  </a:lnTo>
                  <a:lnTo>
                    <a:pt x="61" y="58"/>
                  </a:lnTo>
                  <a:lnTo>
                    <a:pt x="63" y="60"/>
                  </a:lnTo>
                  <a:lnTo>
                    <a:pt x="65" y="69"/>
                  </a:lnTo>
                  <a:lnTo>
                    <a:pt x="65" y="69"/>
                  </a:lnTo>
                  <a:close/>
                </a:path>
              </a:pathLst>
            </a:custGeom>
            <a:solidFill>
              <a:srgbClr val="3F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 name="TextBox 26"/>
          <p:cNvSpPr txBox="1"/>
          <p:nvPr/>
        </p:nvSpPr>
        <p:spPr>
          <a:xfrm>
            <a:off x="323528" y="339503"/>
            <a:ext cx="2232248" cy="461665"/>
          </a:xfrm>
          <a:prstGeom prst="rect">
            <a:avLst/>
          </a:prstGeom>
          <a:noFill/>
        </p:spPr>
        <p:txBody>
          <a:bodyPr wrap="square" rtlCol="0">
            <a:spAutoFit/>
          </a:bodyPr>
          <a:lstStyle/>
          <a:p>
            <a:r>
              <a:rPr lang="zh-CN" altLang="en-US" sz="2400" dirty="0" smtClean="0">
                <a:solidFill>
                  <a:schemeClr val="tx1">
                    <a:lumMod val="75000"/>
                    <a:lumOff val="25000"/>
                  </a:schemeClr>
                </a:solidFill>
                <a:latin typeface="+mj-ea"/>
                <a:ea typeface="+mj-ea"/>
              </a:rPr>
              <a:t>标题说明</a:t>
            </a:r>
            <a:endParaRPr lang="zh-CN" altLang="en-US" sz="2400" dirty="0">
              <a:solidFill>
                <a:schemeClr val="tx1">
                  <a:lumMod val="75000"/>
                  <a:lumOff val="25000"/>
                </a:schemeClr>
              </a:solidFill>
              <a:latin typeface="+mj-ea"/>
              <a:ea typeface="+mj-ea"/>
            </a:endParaRPr>
          </a:p>
        </p:txBody>
      </p:sp>
      <p:sp>
        <p:nvSpPr>
          <p:cNvPr id="28" name="TextBox 27"/>
          <p:cNvSpPr txBox="1"/>
          <p:nvPr/>
        </p:nvSpPr>
        <p:spPr>
          <a:xfrm>
            <a:off x="323530" y="843558"/>
            <a:ext cx="4082579" cy="1569660"/>
          </a:xfrm>
          <a:prstGeom prst="rect">
            <a:avLst/>
          </a:prstGeom>
          <a:noFill/>
        </p:spPr>
        <p:txBody>
          <a:bodyPr wrap="square" rtlCol="0">
            <a:spAutoFit/>
          </a:bodyPr>
          <a:lstStyle/>
          <a:p>
            <a:pPr>
              <a:lnSpc>
                <a:spcPct val="150000"/>
              </a:lnSpc>
            </a:pP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endParaRPr lang="zh-CN" altLang="en-US" sz="1600" dirty="0">
              <a:solidFill>
                <a:prstClr val="black"/>
              </a:solidFill>
              <a:latin typeface="Calibri"/>
            </a:endParaRPr>
          </a:p>
        </p:txBody>
      </p:sp>
    </p:spTree>
    <p:extLst>
      <p:ext uri="{BB962C8B-B14F-4D97-AF65-F5344CB8AC3E}">
        <p14:creationId xmlns:p14="http://schemas.microsoft.com/office/powerpoint/2010/main" val="698539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956430" y="2065004"/>
            <a:ext cx="1111514" cy="1111514"/>
            <a:chOff x="1005742" y="1959742"/>
            <a:chExt cx="1189994" cy="1189994"/>
          </a:xfrm>
        </p:grpSpPr>
        <p:sp>
          <p:nvSpPr>
            <p:cNvPr id="2" name="椭圆 1"/>
            <p:cNvSpPr/>
            <p:nvPr/>
          </p:nvSpPr>
          <p:spPr>
            <a:xfrm>
              <a:off x="1060739" y="2014739"/>
              <a:ext cx="1080000" cy="1080000"/>
            </a:xfrm>
            <a:prstGeom prst="ellipse">
              <a:avLst/>
            </a:prstGeom>
            <a:solidFill>
              <a:srgbClr val="E94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内容</a:t>
              </a:r>
              <a:endParaRPr lang="en-US" altLang="zh-CN" dirty="0" smtClean="0"/>
            </a:p>
            <a:p>
              <a:pPr algn="ctr"/>
              <a:r>
                <a:rPr lang="zh-CN" altLang="en-US" dirty="0"/>
                <a:t>说明</a:t>
              </a:r>
            </a:p>
          </p:txBody>
        </p:sp>
        <p:sp>
          <p:nvSpPr>
            <p:cNvPr id="3" name="椭圆 2"/>
            <p:cNvSpPr/>
            <p:nvPr/>
          </p:nvSpPr>
          <p:spPr>
            <a:xfrm>
              <a:off x="1005742" y="1959742"/>
              <a:ext cx="1189994" cy="1189994"/>
            </a:xfrm>
            <a:prstGeom prst="ellipse">
              <a:avLst/>
            </a:prstGeom>
            <a:noFill/>
            <a:ln>
              <a:solidFill>
                <a:srgbClr val="E94E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4905170" y="1336858"/>
            <a:ext cx="1111514" cy="1111514"/>
            <a:chOff x="3750551" y="1408378"/>
            <a:chExt cx="1111514" cy="1111514"/>
          </a:xfrm>
        </p:grpSpPr>
        <p:sp>
          <p:nvSpPr>
            <p:cNvPr id="7" name="椭圆 6"/>
            <p:cNvSpPr/>
            <p:nvPr/>
          </p:nvSpPr>
          <p:spPr>
            <a:xfrm>
              <a:off x="3801921" y="1459748"/>
              <a:ext cx="1008774" cy="1008774"/>
            </a:xfrm>
            <a:prstGeom prst="ellipse">
              <a:avLst/>
            </a:prstGeom>
            <a:solidFill>
              <a:srgbClr val="78B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内容</a:t>
              </a:r>
              <a:endParaRPr lang="en-US" altLang="zh-CN" dirty="0"/>
            </a:p>
            <a:p>
              <a:pPr algn="ctr"/>
              <a:r>
                <a:rPr lang="zh-CN" altLang="en-US" dirty="0" smtClean="0"/>
                <a:t>说明</a:t>
              </a:r>
              <a:endParaRPr lang="zh-CN" altLang="en-US" dirty="0"/>
            </a:p>
          </p:txBody>
        </p:sp>
        <p:sp>
          <p:nvSpPr>
            <p:cNvPr id="8" name="椭圆 7"/>
            <p:cNvSpPr/>
            <p:nvPr/>
          </p:nvSpPr>
          <p:spPr>
            <a:xfrm>
              <a:off x="3750551" y="1408378"/>
              <a:ext cx="1111514" cy="1111514"/>
            </a:xfrm>
            <a:prstGeom prst="ellipse">
              <a:avLst/>
            </a:prstGeom>
            <a:noFill/>
            <a:ln>
              <a:solidFill>
                <a:srgbClr val="78BC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905170" y="2900992"/>
            <a:ext cx="1111514" cy="1111514"/>
            <a:chOff x="1005742" y="1959742"/>
            <a:chExt cx="1189994" cy="1189994"/>
          </a:xfrm>
        </p:grpSpPr>
        <p:sp>
          <p:nvSpPr>
            <p:cNvPr id="10" name="椭圆 9"/>
            <p:cNvSpPr/>
            <p:nvPr/>
          </p:nvSpPr>
          <p:spPr>
            <a:xfrm>
              <a:off x="1060739" y="2014739"/>
              <a:ext cx="1080000" cy="1080000"/>
            </a:xfrm>
            <a:prstGeom prst="ellipse">
              <a:avLst/>
            </a:prstGeom>
            <a:solidFill>
              <a:srgbClr val="78B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内容</a:t>
              </a:r>
              <a:endParaRPr lang="en-US" altLang="zh-CN" dirty="0"/>
            </a:p>
            <a:p>
              <a:pPr algn="ctr"/>
              <a:r>
                <a:rPr lang="zh-CN" altLang="en-US" dirty="0" smtClean="0"/>
                <a:t>说明</a:t>
              </a:r>
              <a:endParaRPr lang="zh-CN" altLang="en-US" dirty="0"/>
            </a:p>
          </p:txBody>
        </p:sp>
        <p:sp>
          <p:nvSpPr>
            <p:cNvPr id="11" name="椭圆 10"/>
            <p:cNvSpPr/>
            <p:nvPr/>
          </p:nvSpPr>
          <p:spPr>
            <a:xfrm>
              <a:off x="1005742" y="1959742"/>
              <a:ext cx="1189994" cy="1189994"/>
            </a:xfrm>
            <a:prstGeom prst="ellipse">
              <a:avLst/>
            </a:prstGeom>
            <a:noFill/>
            <a:ln>
              <a:solidFill>
                <a:srgbClr val="78BC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6975143" y="627535"/>
            <a:ext cx="1111514" cy="1111514"/>
            <a:chOff x="1005742" y="1959742"/>
            <a:chExt cx="1189994" cy="1189994"/>
          </a:xfrm>
        </p:grpSpPr>
        <p:sp>
          <p:nvSpPr>
            <p:cNvPr id="13" name="椭圆 12"/>
            <p:cNvSpPr/>
            <p:nvPr/>
          </p:nvSpPr>
          <p:spPr>
            <a:xfrm>
              <a:off x="1060739" y="2014739"/>
              <a:ext cx="1080000" cy="1080000"/>
            </a:xfrm>
            <a:prstGeom prst="ellipse">
              <a:avLst/>
            </a:prstGeom>
            <a:solidFill>
              <a:srgbClr val="39B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内容</a:t>
              </a:r>
              <a:endParaRPr lang="en-US" altLang="zh-CN" dirty="0"/>
            </a:p>
            <a:p>
              <a:pPr algn="ctr"/>
              <a:r>
                <a:rPr lang="zh-CN" altLang="en-US" dirty="0" smtClean="0"/>
                <a:t>说明</a:t>
              </a:r>
              <a:endParaRPr lang="zh-CN" altLang="en-US" dirty="0"/>
            </a:p>
          </p:txBody>
        </p:sp>
        <p:sp>
          <p:nvSpPr>
            <p:cNvPr id="14" name="椭圆 13"/>
            <p:cNvSpPr/>
            <p:nvPr/>
          </p:nvSpPr>
          <p:spPr>
            <a:xfrm>
              <a:off x="1005742" y="1959742"/>
              <a:ext cx="1189994" cy="1189994"/>
            </a:xfrm>
            <a:prstGeom prst="ellipse">
              <a:avLst/>
            </a:prstGeom>
            <a:noFill/>
            <a:ln>
              <a:solidFill>
                <a:srgbClr val="39B0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6988878" y="3661197"/>
            <a:ext cx="1111514" cy="1111514"/>
            <a:chOff x="1005742" y="1959742"/>
            <a:chExt cx="1189994" cy="1189994"/>
          </a:xfrm>
        </p:grpSpPr>
        <p:sp>
          <p:nvSpPr>
            <p:cNvPr id="16" name="椭圆 15"/>
            <p:cNvSpPr/>
            <p:nvPr/>
          </p:nvSpPr>
          <p:spPr>
            <a:xfrm>
              <a:off x="1060739" y="2014739"/>
              <a:ext cx="1080000" cy="1080000"/>
            </a:xfrm>
            <a:prstGeom prst="ellipse">
              <a:avLst/>
            </a:prstGeom>
            <a:solidFill>
              <a:srgbClr val="39B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内容</a:t>
              </a:r>
              <a:endParaRPr lang="en-US" altLang="zh-CN" dirty="0"/>
            </a:p>
            <a:p>
              <a:pPr algn="ctr"/>
              <a:r>
                <a:rPr lang="zh-CN" altLang="en-US" dirty="0" smtClean="0"/>
                <a:t>说明</a:t>
              </a:r>
              <a:endParaRPr lang="zh-CN" altLang="en-US" dirty="0"/>
            </a:p>
          </p:txBody>
        </p:sp>
        <p:sp>
          <p:nvSpPr>
            <p:cNvPr id="17" name="椭圆 16"/>
            <p:cNvSpPr/>
            <p:nvPr/>
          </p:nvSpPr>
          <p:spPr>
            <a:xfrm>
              <a:off x="1005742" y="1959742"/>
              <a:ext cx="1189994" cy="1189994"/>
            </a:xfrm>
            <a:prstGeom prst="ellipse">
              <a:avLst/>
            </a:prstGeom>
            <a:noFill/>
            <a:ln>
              <a:solidFill>
                <a:srgbClr val="39B0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6975143" y="2072358"/>
            <a:ext cx="1111514" cy="1111514"/>
            <a:chOff x="1005742" y="1959742"/>
            <a:chExt cx="1189994" cy="1189994"/>
          </a:xfrm>
        </p:grpSpPr>
        <p:sp>
          <p:nvSpPr>
            <p:cNvPr id="19" name="椭圆 18"/>
            <p:cNvSpPr/>
            <p:nvPr/>
          </p:nvSpPr>
          <p:spPr>
            <a:xfrm>
              <a:off x="1060739" y="2014739"/>
              <a:ext cx="1080000" cy="1080000"/>
            </a:xfrm>
            <a:prstGeom prst="ellipse">
              <a:avLst/>
            </a:prstGeom>
            <a:solidFill>
              <a:srgbClr val="39B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内容</a:t>
              </a:r>
              <a:endParaRPr lang="en-US" altLang="zh-CN" dirty="0"/>
            </a:p>
            <a:p>
              <a:pPr algn="ctr"/>
              <a:r>
                <a:rPr lang="zh-CN" altLang="en-US" dirty="0" smtClean="0"/>
                <a:t>说明</a:t>
              </a:r>
              <a:endParaRPr lang="zh-CN" altLang="en-US" dirty="0"/>
            </a:p>
          </p:txBody>
        </p:sp>
        <p:sp>
          <p:nvSpPr>
            <p:cNvPr id="20" name="椭圆 19"/>
            <p:cNvSpPr/>
            <p:nvPr/>
          </p:nvSpPr>
          <p:spPr>
            <a:xfrm>
              <a:off x="1005742" y="1959742"/>
              <a:ext cx="1189994" cy="1189994"/>
            </a:xfrm>
            <a:prstGeom prst="ellipse">
              <a:avLst/>
            </a:prstGeom>
            <a:noFill/>
            <a:ln>
              <a:solidFill>
                <a:srgbClr val="39B0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a:stCxn id="3" idx="7"/>
            <a:endCxn id="8" idx="2"/>
          </p:cNvCxnSpPr>
          <p:nvPr/>
        </p:nvCxnSpPr>
        <p:spPr>
          <a:xfrm flipV="1">
            <a:off x="3905169" y="1892615"/>
            <a:ext cx="1000003" cy="33516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3" idx="5"/>
            <a:endCxn id="11" idx="2"/>
          </p:cNvCxnSpPr>
          <p:nvPr/>
        </p:nvCxnSpPr>
        <p:spPr>
          <a:xfrm>
            <a:off x="3905169" y="3013742"/>
            <a:ext cx="1000003" cy="44300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1" idx="5"/>
            <a:endCxn id="17" idx="2"/>
          </p:cNvCxnSpPr>
          <p:nvPr/>
        </p:nvCxnSpPr>
        <p:spPr>
          <a:xfrm>
            <a:off x="5853909" y="3849729"/>
            <a:ext cx="1134971" cy="36722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8" idx="7"/>
            <a:endCxn id="14" idx="2"/>
          </p:cNvCxnSpPr>
          <p:nvPr/>
        </p:nvCxnSpPr>
        <p:spPr>
          <a:xfrm flipV="1">
            <a:off x="5853907" y="1183291"/>
            <a:ext cx="1121236" cy="31634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8" idx="6"/>
            <a:endCxn id="20" idx="1"/>
          </p:cNvCxnSpPr>
          <p:nvPr/>
        </p:nvCxnSpPr>
        <p:spPr>
          <a:xfrm>
            <a:off x="6016684" y="1892615"/>
            <a:ext cx="1121236" cy="34251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1" idx="6"/>
            <a:endCxn id="20" idx="3"/>
          </p:cNvCxnSpPr>
          <p:nvPr/>
        </p:nvCxnSpPr>
        <p:spPr>
          <a:xfrm flipV="1">
            <a:off x="6016684" y="3021094"/>
            <a:ext cx="1121236" cy="43565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23528" y="339503"/>
            <a:ext cx="2232248" cy="461665"/>
          </a:xfrm>
          <a:prstGeom prst="rect">
            <a:avLst/>
          </a:prstGeom>
          <a:noFill/>
        </p:spPr>
        <p:txBody>
          <a:bodyPr wrap="square" rtlCol="0">
            <a:spAutoFit/>
          </a:bodyPr>
          <a:lstStyle/>
          <a:p>
            <a:r>
              <a:rPr lang="zh-CN" altLang="en-US" sz="2400" dirty="0" smtClean="0">
                <a:solidFill>
                  <a:schemeClr val="tx1">
                    <a:lumMod val="75000"/>
                    <a:lumOff val="25000"/>
                  </a:schemeClr>
                </a:solidFill>
                <a:latin typeface="+mj-ea"/>
                <a:ea typeface="+mj-ea"/>
              </a:rPr>
              <a:t>标题说明</a:t>
            </a:r>
            <a:endParaRPr lang="zh-CN" altLang="en-US" sz="2400" dirty="0">
              <a:solidFill>
                <a:schemeClr val="tx1">
                  <a:lumMod val="75000"/>
                  <a:lumOff val="25000"/>
                </a:schemeClr>
              </a:solidFill>
              <a:latin typeface="+mj-ea"/>
              <a:ea typeface="+mj-ea"/>
            </a:endParaRPr>
          </a:p>
        </p:txBody>
      </p:sp>
      <p:sp>
        <p:nvSpPr>
          <p:cNvPr id="56" name="TextBox 55"/>
          <p:cNvSpPr txBox="1"/>
          <p:nvPr/>
        </p:nvSpPr>
        <p:spPr>
          <a:xfrm>
            <a:off x="323529" y="843559"/>
            <a:ext cx="3456384" cy="830997"/>
          </a:xfrm>
          <a:prstGeom prst="rect">
            <a:avLst/>
          </a:prstGeom>
          <a:noFill/>
        </p:spPr>
        <p:txBody>
          <a:bodyPr wrap="square" rtlCol="0">
            <a:spAutoFit/>
          </a:bodyPr>
          <a:lstStyle/>
          <a:p>
            <a:pPr>
              <a:lnSpc>
                <a:spcPct val="150000"/>
              </a:lnSpc>
            </a:pP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endParaRPr lang="zh-CN" altLang="en-US" sz="1600" dirty="0">
              <a:solidFill>
                <a:prstClr val="black"/>
              </a:solidFill>
              <a:latin typeface="Calibri"/>
            </a:endParaRPr>
          </a:p>
        </p:txBody>
      </p:sp>
      <p:sp>
        <p:nvSpPr>
          <p:cNvPr id="57" name="TextBox 56"/>
          <p:cNvSpPr txBox="1"/>
          <p:nvPr/>
        </p:nvSpPr>
        <p:spPr>
          <a:xfrm>
            <a:off x="323529" y="3384113"/>
            <a:ext cx="3456384" cy="1200329"/>
          </a:xfrm>
          <a:prstGeom prst="rect">
            <a:avLst/>
          </a:prstGeom>
          <a:noFill/>
        </p:spPr>
        <p:txBody>
          <a:bodyPr wrap="square" rtlCol="0">
            <a:spAutoFit/>
          </a:bodyPr>
          <a:lstStyle/>
          <a:p>
            <a:pPr>
              <a:lnSpc>
                <a:spcPct val="150000"/>
              </a:lnSpc>
            </a:pP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r>
              <a:rPr lang="zh-CN" altLang="en-US" sz="1600" dirty="0">
                <a:solidFill>
                  <a:prstClr val="black"/>
                </a:solidFill>
                <a:latin typeface="Calibri"/>
              </a:rPr>
              <a:t>请输入相关</a:t>
            </a:r>
            <a:r>
              <a:rPr lang="zh-CN" altLang="en-US" sz="1600" dirty="0" smtClean="0">
                <a:solidFill>
                  <a:prstClr val="black"/>
                </a:solidFill>
                <a:latin typeface="Calibri"/>
              </a:rPr>
              <a:t>内容</a:t>
            </a:r>
            <a:r>
              <a:rPr lang="zh-CN" altLang="en-US" sz="1600" dirty="0">
                <a:solidFill>
                  <a:prstClr val="black"/>
                </a:solidFill>
                <a:latin typeface="Calibri"/>
              </a:rPr>
              <a:t>请输入相关</a:t>
            </a:r>
            <a:r>
              <a:rPr lang="zh-CN" altLang="en-US" sz="1600" dirty="0" smtClean="0">
                <a:solidFill>
                  <a:prstClr val="black"/>
                </a:solidFill>
                <a:latin typeface="Calibri"/>
              </a:rPr>
              <a:t>内容</a:t>
            </a:r>
            <a:endParaRPr lang="zh-CN" altLang="en-US" sz="1600" dirty="0">
              <a:solidFill>
                <a:prstClr val="black"/>
              </a:solidFill>
              <a:latin typeface="Calibri"/>
            </a:endParaRPr>
          </a:p>
        </p:txBody>
      </p:sp>
    </p:spTree>
    <p:extLst>
      <p:ext uri="{BB962C8B-B14F-4D97-AF65-F5344CB8AC3E}">
        <p14:creationId xmlns:p14="http://schemas.microsoft.com/office/powerpoint/2010/main" val="2723438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3511154811"/>
              </p:ext>
            </p:extLst>
          </p:nvPr>
        </p:nvGraphicFramePr>
        <p:xfrm>
          <a:off x="-145032" y="1861424"/>
          <a:ext cx="3816424" cy="25442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1620714598"/>
              </p:ext>
            </p:extLst>
          </p:nvPr>
        </p:nvGraphicFramePr>
        <p:xfrm>
          <a:off x="2591272" y="1861424"/>
          <a:ext cx="3816424" cy="25442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extLst>
              <p:ext uri="{D42A27DB-BD31-4B8C-83A1-F6EECF244321}">
                <p14:modId xmlns:p14="http://schemas.microsoft.com/office/powerpoint/2010/main" val="2506764267"/>
              </p:ext>
            </p:extLst>
          </p:nvPr>
        </p:nvGraphicFramePr>
        <p:xfrm>
          <a:off x="5327576" y="1861424"/>
          <a:ext cx="3816424" cy="2544283"/>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1403140" y="2810400"/>
            <a:ext cx="720080" cy="646331"/>
          </a:xfrm>
          <a:prstGeom prst="rect">
            <a:avLst/>
          </a:prstGeom>
          <a:noFill/>
        </p:spPr>
        <p:txBody>
          <a:bodyPr wrap="square" rtlCol="0">
            <a:spAutoFit/>
          </a:bodyPr>
          <a:lstStyle/>
          <a:p>
            <a:pPr algn="ctr"/>
            <a:r>
              <a:rPr lang="en-US" altLang="zh-CN" dirty="0" smtClean="0">
                <a:solidFill>
                  <a:srgbClr val="78BC28"/>
                </a:solidFill>
                <a:latin typeface="Impact" panose="020B0806030902050204" pitchFamily="34" charset="0"/>
              </a:rPr>
              <a:t>60%</a:t>
            </a:r>
          </a:p>
          <a:p>
            <a:pPr algn="ctr"/>
            <a:r>
              <a:rPr lang="en-US" altLang="zh-CN" dirty="0" smtClean="0">
                <a:solidFill>
                  <a:schemeClr val="tx1">
                    <a:lumMod val="50000"/>
                    <a:lumOff val="50000"/>
                  </a:schemeClr>
                </a:solidFill>
                <a:latin typeface="Impact" panose="020B0806030902050204" pitchFamily="34" charset="0"/>
              </a:rPr>
              <a:t>40%</a:t>
            </a:r>
            <a:endParaRPr lang="zh-CN" altLang="en-US" dirty="0">
              <a:solidFill>
                <a:schemeClr val="tx1">
                  <a:lumMod val="50000"/>
                  <a:lumOff val="50000"/>
                </a:schemeClr>
              </a:solidFill>
              <a:latin typeface="Impact" panose="020B0806030902050204" pitchFamily="34" charset="0"/>
            </a:endParaRPr>
          </a:p>
        </p:txBody>
      </p:sp>
      <p:sp>
        <p:nvSpPr>
          <p:cNvPr id="8" name="TextBox 7"/>
          <p:cNvSpPr txBox="1"/>
          <p:nvPr/>
        </p:nvSpPr>
        <p:spPr>
          <a:xfrm>
            <a:off x="4139952" y="2810400"/>
            <a:ext cx="720080" cy="646331"/>
          </a:xfrm>
          <a:prstGeom prst="rect">
            <a:avLst/>
          </a:prstGeom>
          <a:noFill/>
        </p:spPr>
        <p:txBody>
          <a:bodyPr wrap="square" rtlCol="0">
            <a:spAutoFit/>
          </a:bodyPr>
          <a:lstStyle/>
          <a:p>
            <a:pPr algn="ctr"/>
            <a:r>
              <a:rPr lang="en-US" altLang="zh-CN" dirty="0" smtClean="0">
                <a:solidFill>
                  <a:srgbClr val="E94E0C"/>
                </a:solidFill>
                <a:latin typeface="Impact" panose="020B0806030902050204" pitchFamily="34" charset="0"/>
              </a:rPr>
              <a:t>54%</a:t>
            </a:r>
          </a:p>
          <a:p>
            <a:pPr algn="ctr"/>
            <a:r>
              <a:rPr lang="en-US" altLang="zh-CN" dirty="0" smtClean="0">
                <a:solidFill>
                  <a:schemeClr val="tx1">
                    <a:lumMod val="50000"/>
                    <a:lumOff val="50000"/>
                  </a:schemeClr>
                </a:solidFill>
                <a:latin typeface="Impact" panose="020B0806030902050204" pitchFamily="34" charset="0"/>
              </a:rPr>
              <a:t>46%</a:t>
            </a:r>
            <a:endParaRPr lang="zh-CN" altLang="en-US" dirty="0">
              <a:solidFill>
                <a:schemeClr val="tx1">
                  <a:lumMod val="50000"/>
                  <a:lumOff val="50000"/>
                </a:schemeClr>
              </a:solidFill>
              <a:latin typeface="Impact" panose="020B0806030902050204" pitchFamily="34" charset="0"/>
            </a:endParaRPr>
          </a:p>
        </p:txBody>
      </p:sp>
      <p:sp>
        <p:nvSpPr>
          <p:cNvPr id="9" name="TextBox 8"/>
          <p:cNvSpPr txBox="1"/>
          <p:nvPr/>
        </p:nvSpPr>
        <p:spPr>
          <a:xfrm>
            <a:off x="6876256" y="2810400"/>
            <a:ext cx="720080" cy="646331"/>
          </a:xfrm>
          <a:prstGeom prst="rect">
            <a:avLst/>
          </a:prstGeom>
          <a:noFill/>
        </p:spPr>
        <p:txBody>
          <a:bodyPr wrap="square" rtlCol="0">
            <a:spAutoFit/>
          </a:bodyPr>
          <a:lstStyle/>
          <a:p>
            <a:pPr algn="ctr"/>
            <a:r>
              <a:rPr lang="en-US" altLang="zh-CN" dirty="0" smtClean="0">
                <a:solidFill>
                  <a:srgbClr val="E94E0C"/>
                </a:solidFill>
                <a:latin typeface="Impact" panose="020B0806030902050204" pitchFamily="34" charset="0"/>
              </a:rPr>
              <a:t>85%</a:t>
            </a:r>
          </a:p>
          <a:p>
            <a:pPr algn="ctr"/>
            <a:r>
              <a:rPr lang="en-US" altLang="zh-CN" dirty="0" smtClean="0">
                <a:solidFill>
                  <a:schemeClr val="tx1">
                    <a:lumMod val="50000"/>
                    <a:lumOff val="50000"/>
                  </a:schemeClr>
                </a:solidFill>
                <a:latin typeface="Impact" panose="020B0806030902050204" pitchFamily="34" charset="0"/>
              </a:rPr>
              <a:t>15%</a:t>
            </a:r>
            <a:endParaRPr lang="zh-CN" altLang="en-US" dirty="0">
              <a:solidFill>
                <a:schemeClr val="tx1">
                  <a:lumMod val="50000"/>
                  <a:lumOff val="50000"/>
                </a:schemeClr>
              </a:solidFill>
              <a:latin typeface="Impact" panose="020B0806030902050204" pitchFamily="34" charset="0"/>
            </a:endParaRPr>
          </a:p>
        </p:txBody>
      </p:sp>
      <p:sp>
        <p:nvSpPr>
          <p:cNvPr id="10" name="TextBox 9"/>
          <p:cNvSpPr txBox="1"/>
          <p:nvPr/>
        </p:nvSpPr>
        <p:spPr>
          <a:xfrm>
            <a:off x="301803" y="4525720"/>
            <a:ext cx="8352928" cy="461665"/>
          </a:xfrm>
          <a:prstGeom prst="rect">
            <a:avLst/>
          </a:prstGeom>
          <a:noFill/>
        </p:spPr>
        <p:txBody>
          <a:bodyPr wrap="square" rtlCol="0">
            <a:spAutoFit/>
          </a:bodyPr>
          <a:lstStyle/>
          <a:p>
            <a:pPr algn="ctr">
              <a:lnSpc>
                <a:spcPct val="150000"/>
              </a:lnSpc>
            </a:pP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endParaRPr lang="zh-CN" altLang="en-US" sz="1600" dirty="0">
              <a:solidFill>
                <a:prstClr val="black"/>
              </a:solidFill>
              <a:latin typeface="Calibri"/>
            </a:endParaRPr>
          </a:p>
        </p:txBody>
      </p:sp>
      <p:sp>
        <p:nvSpPr>
          <p:cNvPr id="11" name="TextBox 10"/>
          <p:cNvSpPr txBox="1"/>
          <p:nvPr/>
        </p:nvSpPr>
        <p:spPr>
          <a:xfrm>
            <a:off x="323528" y="339503"/>
            <a:ext cx="2232248" cy="461665"/>
          </a:xfrm>
          <a:prstGeom prst="rect">
            <a:avLst/>
          </a:prstGeom>
          <a:noFill/>
        </p:spPr>
        <p:txBody>
          <a:bodyPr wrap="square" rtlCol="0">
            <a:spAutoFit/>
          </a:bodyPr>
          <a:lstStyle/>
          <a:p>
            <a:r>
              <a:rPr lang="zh-CN" altLang="en-US" sz="2400" dirty="0" smtClean="0">
                <a:solidFill>
                  <a:schemeClr val="tx1">
                    <a:lumMod val="75000"/>
                    <a:lumOff val="25000"/>
                  </a:schemeClr>
                </a:solidFill>
                <a:latin typeface="+mj-ea"/>
                <a:ea typeface="+mj-ea"/>
              </a:rPr>
              <a:t>标题说明</a:t>
            </a:r>
            <a:endParaRPr lang="zh-CN" altLang="en-US" sz="2400" dirty="0">
              <a:solidFill>
                <a:schemeClr val="tx1">
                  <a:lumMod val="75000"/>
                  <a:lumOff val="25000"/>
                </a:schemeClr>
              </a:solidFill>
              <a:latin typeface="+mj-ea"/>
              <a:ea typeface="+mj-ea"/>
            </a:endParaRPr>
          </a:p>
        </p:txBody>
      </p:sp>
      <p:sp>
        <p:nvSpPr>
          <p:cNvPr id="12" name="TextBox 11"/>
          <p:cNvSpPr txBox="1"/>
          <p:nvPr/>
        </p:nvSpPr>
        <p:spPr>
          <a:xfrm>
            <a:off x="323528" y="843559"/>
            <a:ext cx="8208912" cy="830997"/>
          </a:xfrm>
          <a:prstGeom prst="rect">
            <a:avLst/>
          </a:prstGeom>
          <a:noFill/>
        </p:spPr>
        <p:txBody>
          <a:bodyPr wrap="square" rtlCol="0">
            <a:spAutoFit/>
          </a:bodyPr>
          <a:lstStyle/>
          <a:p>
            <a:pPr>
              <a:lnSpc>
                <a:spcPct val="150000"/>
              </a:lnSpc>
            </a:pP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endParaRPr lang="zh-CN" altLang="en-US" sz="1600" dirty="0">
              <a:solidFill>
                <a:prstClr val="black"/>
              </a:solidFill>
              <a:latin typeface="Calibri"/>
            </a:endParaRPr>
          </a:p>
        </p:txBody>
      </p:sp>
    </p:spTree>
    <p:extLst>
      <p:ext uri="{BB962C8B-B14F-4D97-AF65-F5344CB8AC3E}">
        <p14:creationId xmlns:p14="http://schemas.microsoft.com/office/powerpoint/2010/main" val="1901103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泪滴形 1"/>
          <p:cNvSpPr/>
          <p:nvPr/>
        </p:nvSpPr>
        <p:spPr>
          <a:xfrm>
            <a:off x="932031" y="2041883"/>
            <a:ext cx="2055795" cy="2055795"/>
          </a:xfrm>
          <a:prstGeom prst="teardrop">
            <a:avLst/>
          </a:prstGeom>
          <a:solidFill>
            <a:srgbClr val="78B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泪滴形 2"/>
          <p:cNvSpPr/>
          <p:nvPr/>
        </p:nvSpPr>
        <p:spPr>
          <a:xfrm>
            <a:off x="3632331" y="2041883"/>
            <a:ext cx="2055795" cy="2055795"/>
          </a:xfrm>
          <a:prstGeom prst="teardrop">
            <a:avLst/>
          </a:prstGeom>
          <a:solidFill>
            <a:srgbClr val="E94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泪滴形 3"/>
          <p:cNvSpPr/>
          <p:nvPr/>
        </p:nvSpPr>
        <p:spPr>
          <a:xfrm>
            <a:off x="6332631" y="2041883"/>
            <a:ext cx="2055795" cy="2055795"/>
          </a:xfrm>
          <a:prstGeom prst="teardrop">
            <a:avLst/>
          </a:prstGeom>
          <a:solidFill>
            <a:srgbClr val="39B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475658" y="1995686"/>
            <a:ext cx="1371377" cy="1107996"/>
          </a:xfrm>
          <a:prstGeom prst="rect">
            <a:avLst/>
          </a:prstGeom>
          <a:noFill/>
        </p:spPr>
        <p:txBody>
          <a:bodyPr wrap="square" rtlCol="0">
            <a:spAutoFit/>
          </a:bodyPr>
          <a:lstStyle/>
          <a:p>
            <a:pPr algn="ctr"/>
            <a:r>
              <a:rPr lang="en-US" altLang="zh-CN" sz="6600" dirty="0" smtClean="0">
                <a:solidFill>
                  <a:schemeClr val="bg1"/>
                </a:solidFill>
                <a:latin typeface="Impact" panose="020B0806030902050204" pitchFamily="34" charset="0"/>
              </a:rPr>
              <a:t>50</a:t>
            </a:r>
            <a:endParaRPr lang="zh-CN" altLang="en-US" sz="6600" dirty="0">
              <a:solidFill>
                <a:schemeClr val="bg1"/>
              </a:solidFill>
              <a:latin typeface="Impact" panose="020B0806030902050204" pitchFamily="34" charset="0"/>
            </a:endParaRPr>
          </a:p>
        </p:txBody>
      </p:sp>
      <p:sp>
        <p:nvSpPr>
          <p:cNvPr id="7" name="TextBox 6"/>
          <p:cNvSpPr txBox="1"/>
          <p:nvPr/>
        </p:nvSpPr>
        <p:spPr>
          <a:xfrm>
            <a:off x="2414985" y="2139976"/>
            <a:ext cx="685688" cy="461665"/>
          </a:xfrm>
          <a:prstGeom prst="rect">
            <a:avLst/>
          </a:prstGeom>
          <a:noFill/>
        </p:spPr>
        <p:txBody>
          <a:bodyPr wrap="square" rtlCol="0">
            <a:spAutoFit/>
          </a:bodyPr>
          <a:lstStyle/>
          <a:p>
            <a:pPr algn="ctr"/>
            <a:r>
              <a:rPr lang="en-US" altLang="zh-CN" sz="2400" dirty="0" smtClean="0">
                <a:solidFill>
                  <a:schemeClr val="bg1"/>
                </a:solidFill>
                <a:latin typeface="Impact" panose="020B0806030902050204" pitchFamily="34" charset="0"/>
              </a:rPr>
              <a:t>%</a:t>
            </a:r>
            <a:endParaRPr lang="zh-CN" altLang="en-US" sz="2400" dirty="0">
              <a:solidFill>
                <a:schemeClr val="bg1"/>
              </a:solidFill>
              <a:latin typeface="Impact" panose="020B0806030902050204" pitchFamily="34" charset="0"/>
            </a:endParaRPr>
          </a:p>
        </p:txBody>
      </p:sp>
      <p:sp>
        <p:nvSpPr>
          <p:cNvPr id="8" name="TextBox 7"/>
          <p:cNvSpPr txBox="1"/>
          <p:nvPr/>
        </p:nvSpPr>
        <p:spPr>
          <a:xfrm>
            <a:off x="4171121" y="1995686"/>
            <a:ext cx="1371377" cy="1107996"/>
          </a:xfrm>
          <a:prstGeom prst="rect">
            <a:avLst/>
          </a:prstGeom>
          <a:noFill/>
        </p:spPr>
        <p:txBody>
          <a:bodyPr wrap="square" rtlCol="0">
            <a:spAutoFit/>
          </a:bodyPr>
          <a:lstStyle/>
          <a:p>
            <a:pPr algn="ctr"/>
            <a:r>
              <a:rPr lang="en-US" altLang="zh-CN" sz="6600" dirty="0" smtClean="0">
                <a:solidFill>
                  <a:schemeClr val="bg1"/>
                </a:solidFill>
                <a:latin typeface="Impact" panose="020B0806030902050204" pitchFamily="34" charset="0"/>
              </a:rPr>
              <a:t>75</a:t>
            </a:r>
            <a:endParaRPr lang="zh-CN" altLang="en-US" sz="6600" dirty="0">
              <a:solidFill>
                <a:schemeClr val="bg1"/>
              </a:solidFill>
              <a:latin typeface="Impact" panose="020B0806030902050204" pitchFamily="34" charset="0"/>
            </a:endParaRPr>
          </a:p>
        </p:txBody>
      </p:sp>
      <p:sp>
        <p:nvSpPr>
          <p:cNvPr id="9" name="TextBox 8"/>
          <p:cNvSpPr txBox="1"/>
          <p:nvPr/>
        </p:nvSpPr>
        <p:spPr>
          <a:xfrm>
            <a:off x="5110448" y="2139976"/>
            <a:ext cx="685688" cy="461665"/>
          </a:xfrm>
          <a:prstGeom prst="rect">
            <a:avLst/>
          </a:prstGeom>
          <a:noFill/>
        </p:spPr>
        <p:txBody>
          <a:bodyPr wrap="square" rtlCol="0">
            <a:spAutoFit/>
          </a:bodyPr>
          <a:lstStyle/>
          <a:p>
            <a:pPr algn="ctr"/>
            <a:r>
              <a:rPr lang="en-US" altLang="zh-CN" sz="2400" dirty="0" smtClean="0">
                <a:solidFill>
                  <a:schemeClr val="bg1"/>
                </a:solidFill>
                <a:latin typeface="Impact" panose="020B0806030902050204" pitchFamily="34" charset="0"/>
              </a:rPr>
              <a:t>%</a:t>
            </a:r>
            <a:endParaRPr lang="zh-CN" altLang="en-US" sz="2400" dirty="0">
              <a:solidFill>
                <a:schemeClr val="bg1"/>
              </a:solidFill>
              <a:latin typeface="Impact" panose="020B0806030902050204" pitchFamily="34" charset="0"/>
            </a:endParaRPr>
          </a:p>
        </p:txBody>
      </p:sp>
      <p:sp>
        <p:nvSpPr>
          <p:cNvPr id="10" name="TextBox 9"/>
          <p:cNvSpPr txBox="1"/>
          <p:nvPr/>
        </p:nvSpPr>
        <p:spPr>
          <a:xfrm>
            <a:off x="6907425" y="1995686"/>
            <a:ext cx="1371377" cy="1107996"/>
          </a:xfrm>
          <a:prstGeom prst="rect">
            <a:avLst/>
          </a:prstGeom>
          <a:noFill/>
        </p:spPr>
        <p:txBody>
          <a:bodyPr wrap="square" rtlCol="0">
            <a:spAutoFit/>
          </a:bodyPr>
          <a:lstStyle/>
          <a:p>
            <a:pPr algn="ctr"/>
            <a:r>
              <a:rPr lang="en-US" altLang="zh-CN" sz="6600" dirty="0" smtClean="0">
                <a:solidFill>
                  <a:schemeClr val="bg1"/>
                </a:solidFill>
                <a:latin typeface="Impact" panose="020B0806030902050204" pitchFamily="34" charset="0"/>
              </a:rPr>
              <a:t>35</a:t>
            </a:r>
            <a:endParaRPr lang="zh-CN" altLang="en-US" sz="6600" dirty="0">
              <a:solidFill>
                <a:schemeClr val="bg1"/>
              </a:solidFill>
              <a:latin typeface="Impact" panose="020B0806030902050204" pitchFamily="34" charset="0"/>
            </a:endParaRPr>
          </a:p>
        </p:txBody>
      </p:sp>
      <p:sp>
        <p:nvSpPr>
          <p:cNvPr id="11" name="TextBox 10"/>
          <p:cNvSpPr txBox="1"/>
          <p:nvPr/>
        </p:nvSpPr>
        <p:spPr>
          <a:xfrm>
            <a:off x="7846752" y="2139976"/>
            <a:ext cx="685688" cy="461665"/>
          </a:xfrm>
          <a:prstGeom prst="rect">
            <a:avLst/>
          </a:prstGeom>
          <a:noFill/>
        </p:spPr>
        <p:txBody>
          <a:bodyPr wrap="square" rtlCol="0">
            <a:spAutoFit/>
          </a:bodyPr>
          <a:lstStyle/>
          <a:p>
            <a:pPr algn="ctr"/>
            <a:r>
              <a:rPr lang="en-US" altLang="zh-CN" sz="2400" dirty="0" smtClean="0">
                <a:solidFill>
                  <a:schemeClr val="bg1"/>
                </a:solidFill>
                <a:latin typeface="Impact" panose="020B0806030902050204" pitchFamily="34" charset="0"/>
              </a:rPr>
              <a:t>%</a:t>
            </a:r>
            <a:endParaRPr lang="zh-CN" altLang="en-US" sz="2400" dirty="0">
              <a:solidFill>
                <a:schemeClr val="bg1"/>
              </a:solidFill>
              <a:latin typeface="Impact" panose="020B0806030902050204" pitchFamily="34" charset="0"/>
            </a:endParaRPr>
          </a:p>
        </p:txBody>
      </p:sp>
      <p:sp>
        <p:nvSpPr>
          <p:cNvPr id="12" name="TextBox 11"/>
          <p:cNvSpPr txBox="1"/>
          <p:nvPr/>
        </p:nvSpPr>
        <p:spPr>
          <a:xfrm>
            <a:off x="299390" y="4443959"/>
            <a:ext cx="8352928" cy="461665"/>
          </a:xfrm>
          <a:prstGeom prst="rect">
            <a:avLst/>
          </a:prstGeom>
          <a:noFill/>
        </p:spPr>
        <p:txBody>
          <a:bodyPr wrap="square" rtlCol="0">
            <a:spAutoFit/>
          </a:bodyPr>
          <a:lstStyle/>
          <a:p>
            <a:pPr algn="ctr">
              <a:lnSpc>
                <a:spcPct val="150000"/>
              </a:lnSpc>
            </a:pP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endParaRPr lang="zh-CN" altLang="en-US" sz="1600" dirty="0">
              <a:solidFill>
                <a:prstClr val="black"/>
              </a:solidFill>
              <a:latin typeface="Calibri"/>
            </a:endParaRPr>
          </a:p>
        </p:txBody>
      </p:sp>
      <p:sp>
        <p:nvSpPr>
          <p:cNvPr id="13" name="TextBox 12"/>
          <p:cNvSpPr txBox="1"/>
          <p:nvPr/>
        </p:nvSpPr>
        <p:spPr>
          <a:xfrm>
            <a:off x="321115" y="339503"/>
            <a:ext cx="2232248" cy="461665"/>
          </a:xfrm>
          <a:prstGeom prst="rect">
            <a:avLst/>
          </a:prstGeom>
          <a:noFill/>
        </p:spPr>
        <p:txBody>
          <a:bodyPr wrap="square" rtlCol="0">
            <a:spAutoFit/>
          </a:bodyPr>
          <a:lstStyle/>
          <a:p>
            <a:r>
              <a:rPr lang="zh-CN" altLang="en-US" sz="2400" dirty="0" smtClean="0">
                <a:solidFill>
                  <a:schemeClr val="tx1">
                    <a:lumMod val="75000"/>
                    <a:lumOff val="25000"/>
                  </a:schemeClr>
                </a:solidFill>
                <a:latin typeface="+mj-ea"/>
                <a:ea typeface="+mj-ea"/>
              </a:rPr>
              <a:t>标题说明</a:t>
            </a:r>
            <a:endParaRPr lang="zh-CN" altLang="en-US" sz="2400" dirty="0">
              <a:solidFill>
                <a:schemeClr val="tx1">
                  <a:lumMod val="75000"/>
                  <a:lumOff val="25000"/>
                </a:schemeClr>
              </a:solidFill>
              <a:latin typeface="+mj-ea"/>
              <a:ea typeface="+mj-ea"/>
            </a:endParaRPr>
          </a:p>
        </p:txBody>
      </p:sp>
      <p:sp>
        <p:nvSpPr>
          <p:cNvPr id="14" name="TextBox 13"/>
          <p:cNvSpPr txBox="1"/>
          <p:nvPr/>
        </p:nvSpPr>
        <p:spPr>
          <a:xfrm>
            <a:off x="321115" y="843559"/>
            <a:ext cx="8208912" cy="830997"/>
          </a:xfrm>
          <a:prstGeom prst="rect">
            <a:avLst/>
          </a:prstGeom>
          <a:noFill/>
        </p:spPr>
        <p:txBody>
          <a:bodyPr wrap="square" rtlCol="0">
            <a:spAutoFit/>
          </a:bodyPr>
          <a:lstStyle/>
          <a:p>
            <a:pPr>
              <a:lnSpc>
                <a:spcPct val="150000"/>
              </a:lnSpc>
            </a:pP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endParaRPr lang="zh-CN" altLang="en-US" sz="1600" dirty="0">
              <a:solidFill>
                <a:prstClr val="black"/>
              </a:solidFill>
              <a:latin typeface="Calibri"/>
            </a:endParaRPr>
          </a:p>
        </p:txBody>
      </p:sp>
      <p:sp>
        <p:nvSpPr>
          <p:cNvPr id="6" name="矩形 5"/>
          <p:cNvSpPr/>
          <p:nvPr/>
        </p:nvSpPr>
        <p:spPr>
          <a:xfrm>
            <a:off x="1115616" y="3004260"/>
            <a:ext cx="1830758" cy="830997"/>
          </a:xfrm>
          <a:prstGeom prst="rect">
            <a:avLst/>
          </a:prstGeom>
        </p:spPr>
        <p:txBody>
          <a:bodyPr wrap="square">
            <a:spAutoFit/>
          </a:bodyPr>
          <a:lstStyle/>
          <a:p>
            <a:pPr algn="ctr">
              <a:lnSpc>
                <a:spcPct val="150000"/>
              </a:lnSpc>
            </a:pPr>
            <a:r>
              <a:rPr lang="zh-CN" altLang="en-US" sz="1600" dirty="0">
                <a:solidFill>
                  <a:schemeClr val="bg1"/>
                </a:solidFill>
                <a:latin typeface="Calibri"/>
              </a:rPr>
              <a:t>请输入相关</a:t>
            </a:r>
            <a:r>
              <a:rPr lang="zh-CN" altLang="en-US" sz="1600" dirty="0" smtClean="0">
                <a:solidFill>
                  <a:schemeClr val="bg1"/>
                </a:solidFill>
                <a:latin typeface="Calibri"/>
              </a:rPr>
              <a:t>内容</a:t>
            </a:r>
            <a:endParaRPr lang="en-US" altLang="zh-CN" sz="1600" dirty="0" smtClean="0">
              <a:solidFill>
                <a:schemeClr val="bg1"/>
              </a:solidFill>
              <a:latin typeface="Calibri"/>
            </a:endParaRPr>
          </a:p>
          <a:p>
            <a:pPr algn="ctr">
              <a:lnSpc>
                <a:spcPct val="150000"/>
              </a:lnSpc>
            </a:pPr>
            <a:r>
              <a:rPr lang="zh-CN" altLang="en-US" sz="1600" dirty="0" smtClean="0">
                <a:solidFill>
                  <a:schemeClr val="bg1"/>
                </a:solidFill>
                <a:latin typeface="Calibri"/>
              </a:rPr>
              <a:t>请</a:t>
            </a:r>
            <a:r>
              <a:rPr lang="zh-CN" altLang="en-US" sz="1600" dirty="0">
                <a:solidFill>
                  <a:schemeClr val="bg1"/>
                </a:solidFill>
                <a:latin typeface="Calibri"/>
              </a:rPr>
              <a:t>输入相关</a:t>
            </a:r>
            <a:r>
              <a:rPr lang="zh-CN" altLang="en-US" sz="1600" dirty="0" smtClean="0">
                <a:solidFill>
                  <a:schemeClr val="bg1"/>
                </a:solidFill>
                <a:latin typeface="Calibri"/>
              </a:rPr>
              <a:t>内容</a:t>
            </a:r>
            <a:endParaRPr lang="zh-CN" altLang="en-US" sz="1600" dirty="0">
              <a:solidFill>
                <a:schemeClr val="bg1"/>
              </a:solidFill>
              <a:latin typeface="Calibri"/>
            </a:endParaRPr>
          </a:p>
        </p:txBody>
      </p:sp>
      <p:sp>
        <p:nvSpPr>
          <p:cNvPr id="16" name="矩形 15"/>
          <p:cNvSpPr/>
          <p:nvPr/>
        </p:nvSpPr>
        <p:spPr>
          <a:xfrm>
            <a:off x="3821362" y="3004260"/>
            <a:ext cx="1830758" cy="830997"/>
          </a:xfrm>
          <a:prstGeom prst="rect">
            <a:avLst/>
          </a:prstGeom>
        </p:spPr>
        <p:txBody>
          <a:bodyPr wrap="square">
            <a:spAutoFit/>
          </a:bodyPr>
          <a:lstStyle/>
          <a:p>
            <a:pPr algn="ctr">
              <a:lnSpc>
                <a:spcPct val="150000"/>
              </a:lnSpc>
            </a:pPr>
            <a:r>
              <a:rPr lang="zh-CN" altLang="en-US" sz="1600" dirty="0">
                <a:solidFill>
                  <a:schemeClr val="bg1"/>
                </a:solidFill>
                <a:latin typeface="Calibri"/>
              </a:rPr>
              <a:t>请输入相关</a:t>
            </a:r>
            <a:r>
              <a:rPr lang="zh-CN" altLang="en-US" sz="1600" dirty="0" smtClean="0">
                <a:solidFill>
                  <a:schemeClr val="bg1"/>
                </a:solidFill>
                <a:latin typeface="Calibri"/>
              </a:rPr>
              <a:t>内容</a:t>
            </a:r>
            <a:endParaRPr lang="en-US" altLang="zh-CN" sz="1600" dirty="0" smtClean="0">
              <a:solidFill>
                <a:schemeClr val="bg1"/>
              </a:solidFill>
              <a:latin typeface="Calibri"/>
            </a:endParaRPr>
          </a:p>
          <a:p>
            <a:pPr algn="ctr">
              <a:lnSpc>
                <a:spcPct val="150000"/>
              </a:lnSpc>
            </a:pPr>
            <a:r>
              <a:rPr lang="zh-CN" altLang="en-US" sz="1600" dirty="0" smtClean="0">
                <a:solidFill>
                  <a:schemeClr val="bg1"/>
                </a:solidFill>
                <a:latin typeface="Calibri"/>
              </a:rPr>
              <a:t>请</a:t>
            </a:r>
            <a:r>
              <a:rPr lang="zh-CN" altLang="en-US" sz="1600" dirty="0">
                <a:solidFill>
                  <a:schemeClr val="bg1"/>
                </a:solidFill>
                <a:latin typeface="Calibri"/>
              </a:rPr>
              <a:t>输入相关</a:t>
            </a:r>
            <a:r>
              <a:rPr lang="zh-CN" altLang="en-US" sz="1600" dirty="0" smtClean="0">
                <a:solidFill>
                  <a:schemeClr val="bg1"/>
                </a:solidFill>
                <a:latin typeface="Calibri"/>
              </a:rPr>
              <a:t>内容</a:t>
            </a:r>
            <a:endParaRPr lang="zh-CN" altLang="en-US" sz="1600" dirty="0">
              <a:solidFill>
                <a:schemeClr val="bg1"/>
              </a:solidFill>
              <a:latin typeface="Calibri"/>
            </a:endParaRPr>
          </a:p>
        </p:txBody>
      </p:sp>
      <p:sp>
        <p:nvSpPr>
          <p:cNvPr id="17" name="矩形 16"/>
          <p:cNvSpPr/>
          <p:nvPr/>
        </p:nvSpPr>
        <p:spPr>
          <a:xfrm>
            <a:off x="6444208" y="3004260"/>
            <a:ext cx="1830758" cy="830997"/>
          </a:xfrm>
          <a:prstGeom prst="rect">
            <a:avLst/>
          </a:prstGeom>
        </p:spPr>
        <p:txBody>
          <a:bodyPr wrap="square">
            <a:spAutoFit/>
          </a:bodyPr>
          <a:lstStyle/>
          <a:p>
            <a:pPr algn="ctr">
              <a:lnSpc>
                <a:spcPct val="150000"/>
              </a:lnSpc>
            </a:pPr>
            <a:r>
              <a:rPr lang="zh-CN" altLang="en-US" sz="1600" dirty="0">
                <a:solidFill>
                  <a:schemeClr val="bg1"/>
                </a:solidFill>
                <a:latin typeface="Calibri"/>
              </a:rPr>
              <a:t>请输入相关</a:t>
            </a:r>
            <a:r>
              <a:rPr lang="zh-CN" altLang="en-US" sz="1600" dirty="0" smtClean="0">
                <a:solidFill>
                  <a:schemeClr val="bg1"/>
                </a:solidFill>
                <a:latin typeface="Calibri"/>
              </a:rPr>
              <a:t>内容</a:t>
            </a:r>
            <a:endParaRPr lang="en-US" altLang="zh-CN" sz="1600" dirty="0" smtClean="0">
              <a:solidFill>
                <a:schemeClr val="bg1"/>
              </a:solidFill>
              <a:latin typeface="Calibri"/>
            </a:endParaRPr>
          </a:p>
          <a:p>
            <a:pPr algn="ctr">
              <a:lnSpc>
                <a:spcPct val="150000"/>
              </a:lnSpc>
            </a:pPr>
            <a:r>
              <a:rPr lang="zh-CN" altLang="en-US" sz="1600" dirty="0" smtClean="0">
                <a:solidFill>
                  <a:schemeClr val="bg1"/>
                </a:solidFill>
                <a:latin typeface="Calibri"/>
              </a:rPr>
              <a:t>请</a:t>
            </a:r>
            <a:r>
              <a:rPr lang="zh-CN" altLang="en-US" sz="1600" dirty="0">
                <a:solidFill>
                  <a:schemeClr val="bg1"/>
                </a:solidFill>
                <a:latin typeface="Calibri"/>
              </a:rPr>
              <a:t>输入相关</a:t>
            </a:r>
            <a:r>
              <a:rPr lang="zh-CN" altLang="en-US" sz="1600" dirty="0" smtClean="0">
                <a:solidFill>
                  <a:schemeClr val="bg1"/>
                </a:solidFill>
                <a:latin typeface="Calibri"/>
              </a:rPr>
              <a:t>内容</a:t>
            </a:r>
            <a:endParaRPr lang="zh-CN" altLang="en-US" sz="1600" dirty="0">
              <a:solidFill>
                <a:schemeClr val="bg1"/>
              </a:solidFill>
              <a:latin typeface="Calibri"/>
            </a:endParaRPr>
          </a:p>
        </p:txBody>
      </p:sp>
    </p:spTree>
    <p:extLst>
      <p:ext uri="{BB962C8B-B14F-4D97-AF65-F5344CB8AC3E}">
        <p14:creationId xmlns:p14="http://schemas.microsoft.com/office/powerpoint/2010/main" val="3819040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67495"/>
            <a:ext cx="3060000" cy="4876006"/>
          </a:xfrm>
          <a:prstGeom prst="rect">
            <a:avLst/>
          </a:prstGeom>
          <a:solidFill>
            <a:srgbClr val="E94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altLang="zh-CN" sz="19900" dirty="0" smtClean="0">
                <a:latin typeface="Impact" panose="020B0806030902050204" pitchFamily="34" charset="0"/>
              </a:rPr>
              <a:t>3</a:t>
            </a:r>
            <a:endParaRPr lang="zh-CN" altLang="en-US" sz="19900" dirty="0">
              <a:latin typeface="Impact" panose="020B0806030902050204" pitchFamily="34" charset="0"/>
            </a:endParaRPr>
          </a:p>
        </p:txBody>
      </p:sp>
      <p:sp>
        <p:nvSpPr>
          <p:cNvPr id="4" name="矩形 3"/>
          <p:cNvSpPr/>
          <p:nvPr/>
        </p:nvSpPr>
        <p:spPr>
          <a:xfrm>
            <a:off x="3234040" y="3551986"/>
            <a:ext cx="3570208" cy="1107996"/>
          </a:xfrm>
          <a:prstGeom prst="rect">
            <a:avLst/>
          </a:prstGeom>
        </p:spPr>
        <p:txBody>
          <a:bodyPr wrap="none">
            <a:spAutoFit/>
          </a:bodyPr>
          <a:lstStyle/>
          <a:p>
            <a:pPr lvl="0" algn="ctr"/>
            <a:r>
              <a:rPr lang="zh-CN" altLang="en-US" sz="6600" dirty="0" smtClean="0">
                <a:solidFill>
                  <a:srgbClr val="E94E0C"/>
                </a:solidFill>
                <a:latin typeface="华康俪金黑W8"/>
                <a:ea typeface="华康俪金黑W8"/>
              </a:rPr>
              <a:t>红色</a:t>
            </a:r>
            <a:r>
              <a:rPr lang="zh-CN" altLang="en-US" sz="6600" dirty="0">
                <a:solidFill>
                  <a:srgbClr val="E94E0C"/>
                </a:solidFill>
                <a:latin typeface="华康俪金黑W8"/>
                <a:ea typeface="华康俪金黑W8"/>
              </a:rPr>
              <a:t>部分</a:t>
            </a:r>
          </a:p>
        </p:txBody>
      </p:sp>
    </p:spTree>
    <p:extLst>
      <p:ext uri="{BB962C8B-B14F-4D97-AF65-F5344CB8AC3E}">
        <p14:creationId xmlns:p14="http://schemas.microsoft.com/office/powerpoint/2010/main" val="154662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780863" y="2013418"/>
            <a:ext cx="2160240" cy="2448272"/>
          </a:xfrm>
          <a:prstGeom prst="round2DiagRect">
            <a:avLst>
              <a:gd name="adj1" fmla="val 28761"/>
              <a:gd name="adj2" fmla="val 0"/>
            </a:avLst>
          </a:prstGeom>
          <a:solidFill>
            <a:srgbClr val="E94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对角圆角矩形 4"/>
          <p:cNvSpPr/>
          <p:nvPr/>
        </p:nvSpPr>
        <p:spPr>
          <a:xfrm>
            <a:off x="3504524" y="2013418"/>
            <a:ext cx="2160240" cy="2448272"/>
          </a:xfrm>
          <a:prstGeom prst="round2DiagRect">
            <a:avLst>
              <a:gd name="adj1" fmla="val 28761"/>
              <a:gd name="adj2" fmla="val 0"/>
            </a:avLst>
          </a:prstGeom>
          <a:solidFill>
            <a:srgbClr val="39B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角圆角矩形 5"/>
          <p:cNvSpPr/>
          <p:nvPr/>
        </p:nvSpPr>
        <p:spPr>
          <a:xfrm>
            <a:off x="6228184" y="2013418"/>
            <a:ext cx="2160240" cy="2448272"/>
          </a:xfrm>
          <a:prstGeom prst="round2DiagRect">
            <a:avLst>
              <a:gd name="adj1" fmla="val 28761"/>
              <a:gd name="adj2" fmla="val 0"/>
            </a:avLst>
          </a:prstGeom>
          <a:solidFill>
            <a:srgbClr val="78B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475658" y="1995686"/>
            <a:ext cx="1371377" cy="1107996"/>
          </a:xfrm>
          <a:prstGeom prst="rect">
            <a:avLst/>
          </a:prstGeom>
          <a:noFill/>
        </p:spPr>
        <p:txBody>
          <a:bodyPr wrap="square" rtlCol="0">
            <a:spAutoFit/>
          </a:bodyPr>
          <a:lstStyle/>
          <a:p>
            <a:pPr algn="ctr"/>
            <a:r>
              <a:rPr lang="en-US" altLang="zh-CN" sz="6600" dirty="0" smtClean="0">
                <a:solidFill>
                  <a:schemeClr val="bg1"/>
                </a:solidFill>
                <a:latin typeface="Impact" panose="020B0806030902050204" pitchFamily="34" charset="0"/>
              </a:rPr>
              <a:t>50</a:t>
            </a:r>
            <a:endParaRPr lang="zh-CN" altLang="en-US" sz="6600" dirty="0">
              <a:solidFill>
                <a:schemeClr val="bg1"/>
              </a:solidFill>
              <a:latin typeface="Impact" panose="020B0806030902050204" pitchFamily="34" charset="0"/>
            </a:endParaRPr>
          </a:p>
        </p:txBody>
      </p:sp>
      <p:sp>
        <p:nvSpPr>
          <p:cNvPr id="9" name="TextBox 8"/>
          <p:cNvSpPr txBox="1"/>
          <p:nvPr/>
        </p:nvSpPr>
        <p:spPr>
          <a:xfrm>
            <a:off x="4200398" y="2013418"/>
            <a:ext cx="1371377" cy="1107996"/>
          </a:xfrm>
          <a:prstGeom prst="rect">
            <a:avLst/>
          </a:prstGeom>
          <a:noFill/>
        </p:spPr>
        <p:txBody>
          <a:bodyPr wrap="square" rtlCol="0">
            <a:spAutoFit/>
          </a:bodyPr>
          <a:lstStyle/>
          <a:p>
            <a:pPr algn="ctr"/>
            <a:r>
              <a:rPr lang="en-US" altLang="zh-CN" sz="6600" dirty="0" smtClean="0">
                <a:solidFill>
                  <a:schemeClr val="bg1"/>
                </a:solidFill>
                <a:latin typeface="Impact" panose="020B0806030902050204" pitchFamily="34" charset="0"/>
              </a:rPr>
              <a:t>75</a:t>
            </a:r>
            <a:endParaRPr lang="zh-CN" altLang="en-US" sz="6600" dirty="0">
              <a:solidFill>
                <a:schemeClr val="bg1"/>
              </a:solidFill>
              <a:latin typeface="Impact" panose="020B0806030902050204" pitchFamily="34" charset="0"/>
            </a:endParaRPr>
          </a:p>
        </p:txBody>
      </p:sp>
      <p:sp>
        <p:nvSpPr>
          <p:cNvPr id="11" name="TextBox 10"/>
          <p:cNvSpPr txBox="1"/>
          <p:nvPr/>
        </p:nvSpPr>
        <p:spPr>
          <a:xfrm>
            <a:off x="6907425" y="1995686"/>
            <a:ext cx="1371377" cy="1107996"/>
          </a:xfrm>
          <a:prstGeom prst="rect">
            <a:avLst/>
          </a:prstGeom>
          <a:noFill/>
        </p:spPr>
        <p:txBody>
          <a:bodyPr wrap="square" rtlCol="0">
            <a:spAutoFit/>
          </a:bodyPr>
          <a:lstStyle/>
          <a:p>
            <a:pPr algn="ctr"/>
            <a:r>
              <a:rPr lang="en-US" altLang="zh-CN" sz="6600" dirty="0" smtClean="0">
                <a:solidFill>
                  <a:schemeClr val="bg1"/>
                </a:solidFill>
                <a:latin typeface="Impact" panose="020B0806030902050204" pitchFamily="34" charset="0"/>
              </a:rPr>
              <a:t>35</a:t>
            </a:r>
            <a:endParaRPr lang="zh-CN" altLang="en-US" sz="6600" dirty="0">
              <a:solidFill>
                <a:schemeClr val="bg1"/>
              </a:solidFill>
              <a:latin typeface="Impact" panose="020B0806030902050204" pitchFamily="34" charset="0"/>
            </a:endParaRPr>
          </a:p>
        </p:txBody>
      </p:sp>
      <p:sp>
        <p:nvSpPr>
          <p:cNvPr id="14" name="TextBox 13"/>
          <p:cNvSpPr txBox="1"/>
          <p:nvPr/>
        </p:nvSpPr>
        <p:spPr>
          <a:xfrm>
            <a:off x="321115" y="339503"/>
            <a:ext cx="2232248" cy="461665"/>
          </a:xfrm>
          <a:prstGeom prst="rect">
            <a:avLst/>
          </a:prstGeom>
          <a:noFill/>
        </p:spPr>
        <p:txBody>
          <a:bodyPr wrap="square" rtlCol="0">
            <a:spAutoFit/>
          </a:bodyPr>
          <a:lstStyle/>
          <a:p>
            <a:r>
              <a:rPr lang="zh-CN" altLang="en-US" sz="2400" dirty="0" smtClean="0">
                <a:solidFill>
                  <a:schemeClr val="tx1">
                    <a:lumMod val="75000"/>
                    <a:lumOff val="25000"/>
                  </a:schemeClr>
                </a:solidFill>
                <a:latin typeface="+mj-ea"/>
                <a:ea typeface="+mj-ea"/>
              </a:rPr>
              <a:t>标题说明</a:t>
            </a:r>
            <a:endParaRPr lang="zh-CN" altLang="en-US" sz="2400" dirty="0">
              <a:solidFill>
                <a:schemeClr val="tx1">
                  <a:lumMod val="75000"/>
                  <a:lumOff val="25000"/>
                </a:schemeClr>
              </a:solidFill>
              <a:latin typeface="+mj-ea"/>
              <a:ea typeface="+mj-ea"/>
            </a:endParaRPr>
          </a:p>
        </p:txBody>
      </p:sp>
      <p:sp>
        <p:nvSpPr>
          <p:cNvPr id="15" name="TextBox 14"/>
          <p:cNvSpPr txBox="1"/>
          <p:nvPr/>
        </p:nvSpPr>
        <p:spPr>
          <a:xfrm>
            <a:off x="321115" y="843559"/>
            <a:ext cx="8208912" cy="830997"/>
          </a:xfrm>
          <a:prstGeom prst="rect">
            <a:avLst/>
          </a:prstGeom>
          <a:noFill/>
        </p:spPr>
        <p:txBody>
          <a:bodyPr wrap="square" rtlCol="0">
            <a:spAutoFit/>
          </a:bodyPr>
          <a:lstStyle/>
          <a:p>
            <a:pPr>
              <a:lnSpc>
                <a:spcPct val="150000"/>
              </a:lnSpc>
            </a:pP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endParaRPr lang="zh-CN" altLang="en-US" sz="1600" dirty="0">
              <a:solidFill>
                <a:prstClr val="black"/>
              </a:solidFill>
              <a:latin typeface="Calibri"/>
            </a:endParaRPr>
          </a:p>
        </p:txBody>
      </p:sp>
      <p:sp>
        <p:nvSpPr>
          <p:cNvPr id="16" name="矩形 15"/>
          <p:cNvSpPr/>
          <p:nvPr/>
        </p:nvSpPr>
        <p:spPr>
          <a:xfrm>
            <a:off x="1115616" y="3075807"/>
            <a:ext cx="1830758" cy="1200329"/>
          </a:xfrm>
          <a:prstGeom prst="rect">
            <a:avLst/>
          </a:prstGeom>
        </p:spPr>
        <p:txBody>
          <a:bodyPr wrap="square">
            <a:spAutoFit/>
          </a:bodyPr>
          <a:lstStyle/>
          <a:p>
            <a:pPr algn="ctr">
              <a:lnSpc>
                <a:spcPct val="150000"/>
              </a:lnSpc>
            </a:pPr>
            <a:r>
              <a:rPr lang="zh-CN" altLang="en-US" sz="1600" dirty="0">
                <a:solidFill>
                  <a:schemeClr val="bg1"/>
                </a:solidFill>
                <a:latin typeface="Calibri"/>
              </a:rPr>
              <a:t>请输入相关</a:t>
            </a:r>
            <a:r>
              <a:rPr lang="zh-CN" altLang="en-US" sz="1600" dirty="0" smtClean="0">
                <a:solidFill>
                  <a:schemeClr val="bg1"/>
                </a:solidFill>
                <a:latin typeface="Calibri"/>
              </a:rPr>
              <a:t>内容</a:t>
            </a:r>
            <a:endParaRPr lang="en-US" altLang="zh-CN" sz="1600" dirty="0" smtClean="0">
              <a:solidFill>
                <a:schemeClr val="bg1"/>
              </a:solidFill>
              <a:latin typeface="Calibri"/>
            </a:endParaRPr>
          </a:p>
          <a:p>
            <a:pPr algn="ctr">
              <a:lnSpc>
                <a:spcPct val="150000"/>
              </a:lnSpc>
            </a:pPr>
            <a:r>
              <a:rPr lang="zh-CN" altLang="en-US" sz="1600" dirty="0" smtClean="0">
                <a:solidFill>
                  <a:schemeClr val="bg1"/>
                </a:solidFill>
                <a:latin typeface="Calibri"/>
              </a:rPr>
              <a:t>请</a:t>
            </a:r>
            <a:r>
              <a:rPr lang="zh-CN" altLang="en-US" sz="1600" dirty="0">
                <a:solidFill>
                  <a:schemeClr val="bg1"/>
                </a:solidFill>
                <a:latin typeface="Calibri"/>
              </a:rPr>
              <a:t>输入相关</a:t>
            </a:r>
            <a:r>
              <a:rPr lang="zh-CN" altLang="en-US" sz="1600" dirty="0" smtClean="0">
                <a:solidFill>
                  <a:schemeClr val="bg1"/>
                </a:solidFill>
                <a:latin typeface="Calibri"/>
              </a:rPr>
              <a:t>内容</a:t>
            </a:r>
            <a:endParaRPr lang="en-US" altLang="zh-CN" sz="1600" dirty="0" smtClean="0">
              <a:solidFill>
                <a:schemeClr val="bg1"/>
              </a:solidFill>
              <a:latin typeface="Calibri"/>
            </a:endParaRPr>
          </a:p>
          <a:p>
            <a:pPr algn="ctr">
              <a:lnSpc>
                <a:spcPct val="150000"/>
              </a:lnSpc>
            </a:pPr>
            <a:r>
              <a:rPr lang="zh-CN" altLang="en-US" sz="1600" dirty="0">
                <a:solidFill>
                  <a:schemeClr val="bg1"/>
                </a:solidFill>
                <a:latin typeface="Calibri"/>
              </a:rPr>
              <a:t>请输入相关</a:t>
            </a:r>
            <a:r>
              <a:rPr lang="zh-CN" altLang="en-US" sz="1600" dirty="0" smtClean="0">
                <a:solidFill>
                  <a:schemeClr val="bg1"/>
                </a:solidFill>
                <a:latin typeface="Calibri"/>
              </a:rPr>
              <a:t>内容</a:t>
            </a:r>
            <a:endParaRPr lang="zh-CN" altLang="en-US" sz="1600" dirty="0">
              <a:solidFill>
                <a:schemeClr val="bg1"/>
              </a:solidFill>
              <a:latin typeface="Calibri"/>
            </a:endParaRPr>
          </a:p>
        </p:txBody>
      </p:sp>
      <p:sp>
        <p:nvSpPr>
          <p:cNvPr id="17" name="矩形 16"/>
          <p:cNvSpPr/>
          <p:nvPr/>
        </p:nvSpPr>
        <p:spPr>
          <a:xfrm>
            <a:off x="3821362" y="3075807"/>
            <a:ext cx="1830758" cy="1200329"/>
          </a:xfrm>
          <a:prstGeom prst="rect">
            <a:avLst/>
          </a:prstGeom>
        </p:spPr>
        <p:txBody>
          <a:bodyPr wrap="square">
            <a:spAutoFit/>
          </a:bodyPr>
          <a:lstStyle/>
          <a:p>
            <a:pPr algn="ctr">
              <a:lnSpc>
                <a:spcPct val="150000"/>
              </a:lnSpc>
            </a:pPr>
            <a:r>
              <a:rPr lang="zh-CN" altLang="en-US" sz="1600" dirty="0">
                <a:solidFill>
                  <a:schemeClr val="bg1"/>
                </a:solidFill>
                <a:latin typeface="Calibri"/>
              </a:rPr>
              <a:t>请输入相关</a:t>
            </a:r>
            <a:r>
              <a:rPr lang="zh-CN" altLang="en-US" sz="1600" dirty="0" smtClean="0">
                <a:solidFill>
                  <a:schemeClr val="bg1"/>
                </a:solidFill>
                <a:latin typeface="Calibri"/>
              </a:rPr>
              <a:t>内容</a:t>
            </a:r>
            <a:endParaRPr lang="en-US" altLang="zh-CN" sz="1600" dirty="0" smtClean="0">
              <a:solidFill>
                <a:schemeClr val="bg1"/>
              </a:solidFill>
              <a:latin typeface="Calibri"/>
            </a:endParaRPr>
          </a:p>
          <a:p>
            <a:pPr algn="ctr">
              <a:lnSpc>
                <a:spcPct val="150000"/>
              </a:lnSpc>
            </a:pPr>
            <a:r>
              <a:rPr lang="zh-CN" altLang="en-US" sz="1600" dirty="0" smtClean="0">
                <a:solidFill>
                  <a:schemeClr val="bg1"/>
                </a:solidFill>
                <a:latin typeface="Calibri"/>
              </a:rPr>
              <a:t>请</a:t>
            </a:r>
            <a:r>
              <a:rPr lang="zh-CN" altLang="en-US" sz="1600" dirty="0">
                <a:solidFill>
                  <a:schemeClr val="bg1"/>
                </a:solidFill>
                <a:latin typeface="Calibri"/>
              </a:rPr>
              <a:t>输入相关</a:t>
            </a:r>
            <a:r>
              <a:rPr lang="zh-CN" altLang="en-US" sz="1600" dirty="0" smtClean="0">
                <a:solidFill>
                  <a:schemeClr val="bg1"/>
                </a:solidFill>
                <a:latin typeface="Calibri"/>
              </a:rPr>
              <a:t>内容</a:t>
            </a:r>
            <a:endParaRPr lang="en-US" altLang="zh-CN" sz="1600" dirty="0" smtClean="0">
              <a:solidFill>
                <a:schemeClr val="bg1"/>
              </a:solidFill>
              <a:latin typeface="Calibri"/>
            </a:endParaRPr>
          </a:p>
          <a:p>
            <a:pPr algn="ctr">
              <a:lnSpc>
                <a:spcPct val="150000"/>
              </a:lnSpc>
            </a:pPr>
            <a:r>
              <a:rPr lang="zh-CN" altLang="en-US" sz="1600" dirty="0">
                <a:solidFill>
                  <a:schemeClr val="bg1"/>
                </a:solidFill>
                <a:latin typeface="Calibri"/>
              </a:rPr>
              <a:t>请输入相关</a:t>
            </a:r>
            <a:r>
              <a:rPr lang="zh-CN" altLang="en-US" sz="1600" dirty="0" smtClean="0">
                <a:solidFill>
                  <a:schemeClr val="bg1"/>
                </a:solidFill>
                <a:latin typeface="Calibri"/>
              </a:rPr>
              <a:t>内容</a:t>
            </a:r>
            <a:endParaRPr lang="zh-CN" altLang="en-US" sz="1600" dirty="0">
              <a:solidFill>
                <a:schemeClr val="bg1"/>
              </a:solidFill>
              <a:latin typeface="Calibri"/>
            </a:endParaRPr>
          </a:p>
        </p:txBody>
      </p:sp>
      <p:sp>
        <p:nvSpPr>
          <p:cNvPr id="18" name="矩形 17"/>
          <p:cNvSpPr/>
          <p:nvPr/>
        </p:nvSpPr>
        <p:spPr>
          <a:xfrm>
            <a:off x="6444208" y="3075807"/>
            <a:ext cx="1830758" cy="1200329"/>
          </a:xfrm>
          <a:prstGeom prst="rect">
            <a:avLst/>
          </a:prstGeom>
        </p:spPr>
        <p:txBody>
          <a:bodyPr wrap="square">
            <a:spAutoFit/>
          </a:bodyPr>
          <a:lstStyle/>
          <a:p>
            <a:pPr algn="ctr">
              <a:lnSpc>
                <a:spcPct val="150000"/>
              </a:lnSpc>
            </a:pPr>
            <a:r>
              <a:rPr lang="zh-CN" altLang="en-US" sz="1600" dirty="0">
                <a:solidFill>
                  <a:schemeClr val="bg1"/>
                </a:solidFill>
                <a:latin typeface="Calibri"/>
              </a:rPr>
              <a:t>请输入相关</a:t>
            </a:r>
            <a:r>
              <a:rPr lang="zh-CN" altLang="en-US" sz="1600" dirty="0" smtClean="0">
                <a:solidFill>
                  <a:schemeClr val="bg1"/>
                </a:solidFill>
                <a:latin typeface="Calibri"/>
              </a:rPr>
              <a:t>内容</a:t>
            </a:r>
            <a:endParaRPr lang="en-US" altLang="zh-CN" sz="1600" dirty="0" smtClean="0">
              <a:solidFill>
                <a:schemeClr val="bg1"/>
              </a:solidFill>
              <a:latin typeface="Calibri"/>
            </a:endParaRPr>
          </a:p>
          <a:p>
            <a:pPr algn="ctr">
              <a:lnSpc>
                <a:spcPct val="150000"/>
              </a:lnSpc>
            </a:pPr>
            <a:r>
              <a:rPr lang="zh-CN" altLang="en-US" sz="1600" dirty="0" smtClean="0">
                <a:solidFill>
                  <a:schemeClr val="bg1"/>
                </a:solidFill>
                <a:latin typeface="Calibri"/>
              </a:rPr>
              <a:t>请</a:t>
            </a:r>
            <a:r>
              <a:rPr lang="zh-CN" altLang="en-US" sz="1600" dirty="0">
                <a:solidFill>
                  <a:schemeClr val="bg1"/>
                </a:solidFill>
                <a:latin typeface="Calibri"/>
              </a:rPr>
              <a:t>输入相关</a:t>
            </a:r>
            <a:r>
              <a:rPr lang="zh-CN" altLang="en-US" sz="1600" dirty="0" smtClean="0">
                <a:solidFill>
                  <a:schemeClr val="bg1"/>
                </a:solidFill>
                <a:latin typeface="Calibri"/>
              </a:rPr>
              <a:t>内容</a:t>
            </a:r>
            <a:endParaRPr lang="en-US" altLang="zh-CN" sz="1600" dirty="0" smtClean="0">
              <a:solidFill>
                <a:schemeClr val="bg1"/>
              </a:solidFill>
              <a:latin typeface="Calibri"/>
            </a:endParaRPr>
          </a:p>
          <a:p>
            <a:pPr algn="ctr">
              <a:lnSpc>
                <a:spcPct val="150000"/>
              </a:lnSpc>
            </a:pPr>
            <a:r>
              <a:rPr lang="zh-CN" altLang="en-US" sz="1600" dirty="0">
                <a:solidFill>
                  <a:schemeClr val="bg1"/>
                </a:solidFill>
                <a:latin typeface="Calibri"/>
              </a:rPr>
              <a:t>请输入相关</a:t>
            </a:r>
            <a:r>
              <a:rPr lang="zh-CN" altLang="en-US" sz="1600" dirty="0" smtClean="0">
                <a:solidFill>
                  <a:schemeClr val="bg1"/>
                </a:solidFill>
                <a:latin typeface="Calibri"/>
              </a:rPr>
              <a:t>内容</a:t>
            </a:r>
            <a:endParaRPr lang="zh-CN" altLang="en-US" sz="1600" dirty="0">
              <a:solidFill>
                <a:schemeClr val="bg1"/>
              </a:solidFill>
              <a:latin typeface="Calibri"/>
            </a:endParaRPr>
          </a:p>
        </p:txBody>
      </p:sp>
    </p:spTree>
    <p:extLst>
      <p:ext uri="{BB962C8B-B14F-4D97-AF65-F5344CB8AC3E}">
        <p14:creationId xmlns:p14="http://schemas.microsoft.com/office/powerpoint/2010/main" val="623114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892554" y="987574"/>
            <a:ext cx="2487758" cy="2107506"/>
            <a:chOff x="4892554" y="1179176"/>
            <a:chExt cx="2088232" cy="1769047"/>
          </a:xfrm>
        </p:grpSpPr>
        <p:sp>
          <p:nvSpPr>
            <p:cNvPr id="2" name="矩形 1"/>
            <p:cNvSpPr/>
            <p:nvPr/>
          </p:nvSpPr>
          <p:spPr>
            <a:xfrm>
              <a:off x="4892554" y="1611224"/>
              <a:ext cx="2088232" cy="1336999"/>
            </a:xfrm>
            <a:prstGeom prst="rect">
              <a:avLst/>
            </a:prstGeom>
            <a:solidFill>
              <a:srgbClr val="E94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a:off x="4892554" y="1179176"/>
              <a:ext cx="2088232" cy="432048"/>
            </a:xfrm>
            <a:prstGeom prst="triangle">
              <a:avLst/>
            </a:prstGeom>
            <a:solidFill>
              <a:srgbClr val="E94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4892554" y="3247073"/>
            <a:ext cx="2487758" cy="1372555"/>
            <a:chOff x="4892554" y="3147815"/>
            <a:chExt cx="2088232" cy="1152127"/>
          </a:xfrm>
        </p:grpSpPr>
        <p:sp>
          <p:nvSpPr>
            <p:cNvPr id="4" name="矩形 3"/>
            <p:cNvSpPr/>
            <p:nvPr/>
          </p:nvSpPr>
          <p:spPr>
            <a:xfrm>
              <a:off x="4892554" y="3147815"/>
              <a:ext cx="2088232" cy="720080"/>
            </a:xfrm>
            <a:prstGeom prst="rect">
              <a:avLst/>
            </a:prstGeom>
            <a:solidFill>
              <a:srgbClr val="78B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V="1">
              <a:off x="4892554" y="3867894"/>
              <a:ext cx="2088232" cy="432048"/>
            </a:xfrm>
            <a:prstGeom prst="triangle">
              <a:avLst/>
            </a:prstGeom>
            <a:solidFill>
              <a:srgbClr val="78B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9"/>
          <p:cNvSpPr txBox="1"/>
          <p:nvPr/>
        </p:nvSpPr>
        <p:spPr>
          <a:xfrm>
            <a:off x="5450746" y="1244928"/>
            <a:ext cx="1371377" cy="1107996"/>
          </a:xfrm>
          <a:prstGeom prst="rect">
            <a:avLst/>
          </a:prstGeom>
          <a:noFill/>
        </p:spPr>
        <p:txBody>
          <a:bodyPr wrap="square" rtlCol="0">
            <a:spAutoFit/>
          </a:bodyPr>
          <a:lstStyle/>
          <a:p>
            <a:pPr algn="ctr"/>
            <a:r>
              <a:rPr lang="en-US" altLang="zh-CN" sz="6600" dirty="0" smtClean="0">
                <a:solidFill>
                  <a:schemeClr val="bg1"/>
                </a:solidFill>
                <a:latin typeface="Impact" panose="020B0806030902050204" pitchFamily="34" charset="0"/>
              </a:rPr>
              <a:t>75</a:t>
            </a:r>
            <a:endParaRPr lang="zh-CN" altLang="en-US" sz="6600" dirty="0">
              <a:solidFill>
                <a:schemeClr val="bg1"/>
              </a:solidFill>
              <a:latin typeface="Impact" panose="020B0806030902050204" pitchFamily="34" charset="0"/>
            </a:endParaRPr>
          </a:p>
        </p:txBody>
      </p:sp>
      <p:sp>
        <p:nvSpPr>
          <p:cNvPr id="11" name="TextBox 10"/>
          <p:cNvSpPr txBox="1"/>
          <p:nvPr/>
        </p:nvSpPr>
        <p:spPr>
          <a:xfrm>
            <a:off x="6334584" y="1390006"/>
            <a:ext cx="685688" cy="461665"/>
          </a:xfrm>
          <a:prstGeom prst="rect">
            <a:avLst/>
          </a:prstGeom>
          <a:noFill/>
        </p:spPr>
        <p:txBody>
          <a:bodyPr wrap="square" rtlCol="0">
            <a:spAutoFit/>
          </a:bodyPr>
          <a:lstStyle/>
          <a:p>
            <a:pPr algn="ctr"/>
            <a:r>
              <a:rPr lang="en-US" altLang="zh-CN" sz="2400" dirty="0" smtClean="0">
                <a:solidFill>
                  <a:schemeClr val="bg1"/>
                </a:solidFill>
                <a:latin typeface="Impact" panose="020B0806030902050204" pitchFamily="34" charset="0"/>
              </a:rPr>
              <a:t>%</a:t>
            </a:r>
            <a:endParaRPr lang="zh-CN" altLang="en-US" sz="2400" dirty="0">
              <a:solidFill>
                <a:schemeClr val="bg1"/>
              </a:solidFill>
              <a:latin typeface="Impact" panose="020B0806030902050204" pitchFamily="34" charset="0"/>
            </a:endParaRPr>
          </a:p>
        </p:txBody>
      </p:sp>
      <p:sp>
        <p:nvSpPr>
          <p:cNvPr id="12" name="TextBox 11"/>
          <p:cNvSpPr txBox="1"/>
          <p:nvPr/>
        </p:nvSpPr>
        <p:spPr>
          <a:xfrm>
            <a:off x="5450746" y="3279849"/>
            <a:ext cx="1371377" cy="1107996"/>
          </a:xfrm>
          <a:prstGeom prst="rect">
            <a:avLst/>
          </a:prstGeom>
          <a:noFill/>
        </p:spPr>
        <p:txBody>
          <a:bodyPr wrap="square" rtlCol="0">
            <a:spAutoFit/>
          </a:bodyPr>
          <a:lstStyle/>
          <a:p>
            <a:pPr algn="ctr"/>
            <a:r>
              <a:rPr lang="en-US" altLang="zh-CN" sz="6600" dirty="0" smtClean="0">
                <a:solidFill>
                  <a:schemeClr val="bg1"/>
                </a:solidFill>
                <a:latin typeface="Impact" panose="020B0806030902050204" pitchFamily="34" charset="0"/>
              </a:rPr>
              <a:t>28</a:t>
            </a:r>
            <a:endParaRPr lang="zh-CN" altLang="en-US" sz="6600" dirty="0">
              <a:solidFill>
                <a:schemeClr val="bg1"/>
              </a:solidFill>
              <a:latin typeface="Impact" panose="020B0806030902050204" pitchFamily="34" charset="0"/>
            </a:endParaRPr>
          </a:p>
        </p:txBody>
      </p:sp>
      <p:sp>
        <p:nvSpPr>
          <p:cNvPr id="13" name="TextBox 12"/>
          <p:cNvSpPr txBox="1"/>
          <p:nvPr/>
        </p:nvSpPr>
        <p:spPr>
          <a:xfrm>
            <a:off x="6372200" y="3424927"/>
            <a:ext cx="685688" cy="461665"/>
          </a:xfrm>
          <a:prstGeom prst="rect">
            <a:avLst/>
          </a:prstGeom>
          <a:noFill/>
        </p:spPr>
        <p:txBody>
          <a:bodyPr wrap="square" rtlCol="0">
            <a:spAutoFit/>
          </a:bodyPr>
          <a:lstStyle/>
          <a:p>
            <a:pPr algn="ctr"/>
            <a:r>
              <a:rPr lang="en-US" altLang="zh-CN" sz="2400" dirty="0" smtClean="0">
                <a:solidFill>
                  <a:schemeClr val="bg1"/>
                </a:solidFill>
                <a:latin typeface="Impact" panose="020B0806030902050204" pitchFamily="34" charset="0"/>
              </a:rPr>
              <a:t>%</a:t>
            </a:r>
            <a:endParaRPr lang="zh-CN" altLang="en-US" sz="2400" dirty="0">
              <a:solidFill>
                <a:schemeClr val="bg1"/>
              </a:solidFill>
              <a:latin typeface="Impact" panose="020B0806030902050204" pitchFamily="34" charset="0"/>
            </a:endParaRPr>
          </a:p>
        </p:txBody>
      </p:sp>
      <p:sp>
        <p:nvSpPr>
          <p:cNvPr id="14" name="TextBox 13"/>
          <p:cNvSpPr txBox="1"/>
          <p:nvPr/>
        </p:nvSpPr>
        <p:spPr>
          <a:xfrm>
            <a:off x="465131" y="483519"/>
            <a:ext cx="2232248" cy="461665"/>
          </a:xfrm>
          <a:prstGeom prst="rect">
            <a:avLst/>
          </a:prstGeom>
          <a:noFill/>
        </p:spPr>
        <p:txBody>
          <a:bodyPr wrap="square" rtlCol="0">
            <a:spAutoFit/>
          </a:bodyPr>
          <a:lstStyle/>
          <a:p>
            <a:r>
              <a:rPr lang="zh-CN" altLang="en-US" sz="2400" dirty="0" smtClean="0">
                <a:solidFill>
                  <a:schemeClr val="tx1">
                    <a:lumMod val="75000"/>
                    <a:lumOff val="25000"/>
                  </a:schemeClr>
                </a:solidFill>
                <a:latin typeface="+mj-ea"/>
                <a:ea typeface="+mj-ea"/>
              </a:rPr>
              <a:t>标题说明</a:t>
            </a:r>
            <a:endParaRPr lang="zh-CN" altLang="en-US" sz="2400" dirty="0">
              <a:solidFill>
                <a:schemeClr val="tx1">
                  <a:lumMod val="75000"/>
                  <a:lumOff val="25000"/>
                </a:schemeClr>
              </a:solidFill>
              <a:latin typeface="+mj-ea"/>
              <a:ea typeface="+mj-ea"/>
            </a:endParaRPr>
          </a:p>
        </p:txBody>
      </p:sp>
      <p:sp>
        <p:nvSpPr>
          <p:cNvPr id="15" name="TextBox 14"/>
          <p:cNvSpPr txBox="1"/>
          <p:nvPr/>
        </p:nvSpPr>
        <p:spPr>
          <a:xfrm>
            <a:off x="825171" y="1712878"/>
            <a:ext cx="2018637" cy="1938992"/>
          </a:xfrm>
          <a:prstGeom prst="rect">
            <a:avLst/>
          </a:prstGeom>
          <a:noFill/>
        </p:spPr>
        <p:txBody>
          <a:bodyPr wrap="square" rtlCol="0">
            <a:spAutoFit/>
          </a:bodyPr>
          <a:lstStyle/>
          <a:p>
            <a:pPr marL="285750" indent="-285750">
              <a:lnSpc>
                <a:spcPct val="150000"/>
              </a:lnSpc>
              <a:buClr>
                <a:srgbClr val="39B0E6"/>
              </a:buClr>
              <a:buSzPct val="80000"/>
              <a:buFont typeface="Wingdings" panose="05000000000000000000" pitchFamily="2" charset="2"/>
              <a:buChar char="n"/>
            </a:pPr>
            <a:r>
              <a:rPr lang="zh-CN" altLang="en-US" sz="1600" dirty="0">
                <a:solidFill>
                  <a:prstClr val="black"/>
                </a:solidFill>
                <a:latin typeface="Calibri"/>
              </a:rPr>
              <a:t>请输入相关</a:t>
            </a:r>
            <a:r>
              <a:rPr lang="zh-CN" altLang="en-US" sz="1600" dirty="0" smtClean="0">
                <a:solidFill>
                  <a:prstClr val="black"/>
                </a:solidFill>
                <a:latin typeface="Calibri"/>
              </a:rPr>
              <a:t>内容</a:t>
            </a:r>
            <a:endParaRPr lang="en-US" altLang="zh-CN" sz="1600" dirty="0" smtClean="0">
              <a:solidFill>
                <a:prstClr val="black"/>
              </a:solidFill>
              <a:latin typeface="Calibri"/>
            </a:endParaRPr>
          </a:p>
          <a:p>
            <a:pPr marL="285750" indent="-285750">
              <a:lnSpc>
                <a:spcPct val="150000"/>
              </a:lnSpc>
              <a:buClr>
                <a:srgbClr val="39B0E6"/>
              </a:buClr>
              <a:buSzPct val="80000"/>
              <a:buFont typeface="Wingdings" panose="05000000000000000000" pitchFamily="2" charset="2"/>
              <a:buChar char="n"/>
            </a:pPr>
            <a:r>
              <a:rPr lang="zh-CN" altLang="en-US" sz="1600" dirty="0" smtClean="0">
                <a:solidFill>
                  <a:prstClr val="black"/>
                </a:solidFill>
                <a:latin typeface="Calibri"/>
              </a:rPr>
              <a:t>请</a:t>
            </a:r>
            <a:r>
              <a:rPr lang="zh-CN" altLang="en-US" sz="1600" dirty="0">
                <a:solidFill>
                  <a:prstClr val="black"/>
                </a:solidFill>
                <a:latin typeface="Calibri"/>
              </a:rPr>
              <a:t>输入相关</a:t>
            </a:r>
            <a:r>
              <a:rPr lang="zh-CN" altLang="en-US" sz="1600" dirty="0" smtClean="0">
                <a:solidFill>
                  <a:prstClr val="black"/>
                </a:solidFill>
                <a:latin typeface="Calibri"/>
              </a:rPr>
              <a:t>内容</a:t>
            </a:r>
            <a:endParaRPr lang="en-US" altLang="zh-CN" sz="1600" dirty="0" smtClean="0">
              <a:solidFill>
                <a:prstClr val="black"/>
              </a:solidFill>
              <a:latin typeface="Calibri"/>
            </a:endParaRPr>
          </a:p>
          <a:p>
            <a:pPr marL="285750" indent="-285750">
              <a:lnSpc>
                <a:spcPct val="150000"/>
              </a:lnSpc>
              <a:buClr>
                <a:srgbClr val="39B0E6"/>
              </a:buClr>
              <a:buSzPct val="80000"/>
              <a:buFont typeface="Wingdings" panose="05000000000000000000" pitchFamily="2" charset="2"/>
              <a:buChar char="n"/>
            </a:pPr>
            <a:r>
              <a:rPr lang="zh-CN" altLang="en-US" sz="1600" dirty="0" smtClean="0">
                <a:solidFill>
                  <a:prstClr val="black"/>
                </a:solidFill>
                <a:latin typeface="Calibri"/>
              </a:rPr>
              <a:t>请</a:t>
            </a:r>
            <a:r>
              <a:rPr lang="zh-CN" altLang="en-US" sz="1600" dirty="0">
                <a:solidFill>
                  <a:prstClr val="black"/>
                </a:solidFill>
                <a:latin typeface="Calibri"/>
              </a:rPr>
              <a:t>输入相关</a:t>
            </a:r>
            <a:r>
              <a:rPr lang="zh-CN" altLang="en-US" sz="1600" dirty="0" smtClean="0">
                <a:solidFill>
                  <a:prstClr val="black"/>
                </a:solidFill>
                <a:latin typeface="Calibri"/>
              </a:rPr>
              <a:t>内容</a:t>
            </a:r>
            <a:endParaRPr lang="en-US" altLang="zh-CN" sz="1600" dirty="0" smtClean="0">
              <a:solidFill>
                <a:prstClr val="black"/>
              </a:solidFill>
              <a:latin typeface="Calibri"/>
            </a:endParaRPr>
          </a:p>
          <a:p>
            <a:pPr marL="285750" indent="-285750">
              <a:lnSpc>
                <a:spcPct val="150000"/>
              </a:lnSpc>
              <a:buClr>
                <a:srgbClr val="39B0E6"/>
              </a:buClr>
              <a:buSzPct val="80000"/>
              <a:buFont typeface="Wingdings" panose="05000000000000000000" pitchFamily="2" charset="2"/>
              <a:buChar char="n"/>
            </a:pPr>
            <a:r>
              <a:rPr lang="zh-CN" altLang="en-US" sz="1600" dirty="0" smtClean="0">
                <a:solidFill>
                  <a:prstClr val="black"/>
                </a:solidFill>
                <a:latin typeface="Calibri"/>
              </a:rPr>
              <a:t>请</a:t>
            </a:r>
            <a:r>
              <a:rPr lang="zh-CN" altLang="en-US" sz="1600" dirty="0">
                <a:solidFill>
                  <a:prstClr val="black"/>
                </a:solidFill>
                <a:latin typeface="Calibri"/>
              </a:rPr>
              <a:t>输入相关</a:t>
            </a:r>
            <a:r>
              <a:rPr lang="zh-CN" altLang="en-US" sz="1600" dirty="0" smtClean="0">
                <a:solidFill>
                  <a:prstClr val="black"/>
                </a:solidFill>
                <a:latin typeface="Calibri"/>
              </a:rPr>
              <a:t>内容</a:t>
            </a:r>
            <a:endParaRPr lang="en-US" altLang="zh-CN" sz="1600" dirty="0" smtClean="0">
              <a:solidFill>
                <a:prstClr val="black"/>
              </a:solidFill>
              <a:latin typeface="Calibri"/>
            </a:endParaRPr>
          </a:p>
          <a:p>
            <a:pPr marL="285750" indent="-285750">
              <a:lnSpc>
                <a:spcPct val="150000"/>
              </a:lnSpc>
              <a:buClr>
                <a:srgbClr val="39B0E6"/>
              </a:buClr>
              <a:buSzPct val="80000"/>
              <a:buFont typeface="Wingdings" panose="05000000000000000000" pitchFamily="2" charset="2"/>
              <a:buChar char="n"/>
            </a:pPr>
            <a:r>
              <a:rPr lang="zh-CN" altLang="en-US" sz="1600" dirty="0" smtClean="0">
                <a:solidFill>
                  <a:prstClr val="black"/>
                </a:solidFill>
                <a:latin typeface="Calibri"/>
              </a:rPr>
              <a:t>请</a:t>
            </a:r>
            <a:r>
              <a:rPr lang="zh-CN" altLang="en-US" sz="1600" dirty="0">
                <a:solidFill>
                  <a:prstClr val="black"/>
                </a:solidFill>
                <a:latin typeface="Calibri"/>
              </a:rPr>
              <a:t>输入相关</a:t>
            </a:r>
            <a:r>
              <a:rPr lang="zh-CN" altLang="en-US" sz="1600" dirty="0" smtClean="0">
                <a:solidFill>
                  <a:prstClr val="black"/>
                </a:solidFill>
                <a:latin typeface="Calibri"/>
              </a:rPr>
              <a:t>内容</a:t>
            </a:r>
            <a:endParaRPr lang="zh-CN" altLang="en-US" sz="1600" dirty="0">
              <a:solidFill>
                <a:prstClr val="black"/>
              </a:solidFill>
              <a:latin typeface="Calibri"/>
            </a:endParaRPr>
          </a:p>
        </p:txBody>
      </p:sp>
      <p:cxnSp>
        <p:nvCxnSpPr>
          <p:cNvPr id="16" name="直接连接符 15"/>
          <p:cNvCxnSpPr/>
          <p:nvPr/>
        </p:nvCxnSpPr>
        <p:spPr>
          <a:xfrm flipH="1">
            <a:off x="539552" y="3675996"/>
            <a:ext cx="4680520" cy="0"/>
          </a:xfrm>
          <a:prstGeom prst="line">
            <a:avLst/>
          </a:prstGeom>
          <a:ln w="28575">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076056" y="2152476"/>
            <a:ext cx="2088232" cy="923330"/>
          </a:xfrm>
          <a:prstGeom prst="rect">
            <a:avLst/>
          </a:prstGeom>
        </p:spPr>
        <p:txBody>
          <a:bodyPr wrap="square">
            <a:spAutoFit/>
          </a:bodyPr>
          <a:lstStyle/>
          <a:p>
            <a:pPr algn="ctr">
              <a:lnSpc>
                <a:spcPct val="150000"/>
              </a:lnSpc>
            </a:pPr>
            <a:r>
              <a:rPr lang="zh-CN" altLang="en-US" dirty="0">
                <a:solidFill>
                  <a:schemeClr val="bg1"/>
                </a:solidFill>
              </a:rPr>
              <a:t>请输入相关</a:t>
            </a:r>
            <a:r>
              <a:rPr lang="zh-CN" altLang="en-US" dirty="0" smtClean="0">
                <a:solidFill>
                  <a:schemeClr val="bg1"/>
                </a:solidFill>
              </a:rPr>
              <a:t>内容</a:t>
            </a:r>
            <a:endParaRPr lang="en-US" altLang="zh-CN" dirty="0" smtClean="0">
              <a:solidFill>
                <a:schemeClr val="bg1"/>
              </a:solidFill>
            </a:endParaRPr>
          </a:p>
          <a:p>
            <a:pPr algn="ctr">
              <a:lnSpc>
                <a:spcPct val="150000"/>
              </a:lnSpc>
            </a:pPr>
            <a:r>
              <a:rPr lang="zh-CN" altLang="en-US" dirty="0" smtClean="0">
                <a:solidFill>
                  <a:schemeClr val="bg1"/>
                </a:solidFill>
              </a:rPr>
              <a:t>请</a:t>
            </a:r>
            <a:r>
              <a:rPr lang="zh-CN" altLang="en-US" dirty="0">
                <a:solidFill>
                  <a:schemeClr val="bg1"/>
                </a:solidFill>
              </a:rPr>
              <a:t>输入相关</a:t>
            </a:r>
            <a:r>
              <a:rPr lang="zh-CN" altLang="en-US" dirty="0" smtClean="0">
                <a:solidFill>
                  <a:schemeClr val="bg1"/>
                </a:solidFill>
              </a:rPr>
              <a:t>内容</a:t>
            </a:r>
            <a:endParaRPr lang="zh-CN" altLang="en-US" dirty="0">
              <a:solidFill>
                <a:schemeClr val="bg1"/>
              </a:solidFill>
            </a:endParaRPr>
          </a:p>
        </p:txBody>
      </p:sp>
    </p:spTree>
    <p:extLst>
      <p:ext uri="{BB962C8B-B14F-4D97-AF65-F5344CB8AC3E}">
        <p14:creationId xmlns:p14="http://schemas.microsoft.com/office/powerpoint/2010/main" val="4029518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307611718"/>
              </p:ext>
            </p:extLst>
          </p:nvPr>
        </p:nvGraphicFramePr>
        <p:xfrm>
          <a:off x="0" y="1948020"/>
          <a:ext cx="3419872" cy="22799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722577398"/>
              </p:ext>
            </p:extLst>
          </p:nvPr>
        </p:nvGraphicFramePr>
        <p:xfrm>
          <a:off x="1912592" y="1948020"/>
          <a:ext cx="3419872" cy="22799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extLst>
              <p:ext uri="{D42A27DB-BD31-4B8C-83A1-F6EECF244321}">
                <p14:modId xmlns:p14="http://schemas.microsoft.com/office/powerpoint/2010/main" val="1158419466"/>
              </p:ext>
            </p:extLst>
          </p:nvPr>
        </p:nvGraphicFramePr>
        <p:xfrm>
          <a:off x="3825184" y="1948020"/>
          <a:ext cx="3419872" cy="22799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图表 6"/>
          <p:cNvGraphicFramePr/>
          <p:nvPr>
            <p:extLst>
              <p:ext uri="{D42A27DB-BD31-4B8C-83A1-F6EECF244321}">
                <p14:modId xmlns:p14="http://schemas.microsoft.com/office/powerpoint/2010/main" val="1792753341"/>
              </p:ext>
            </p:extLst>
          </p:nvPr>
        </p:nvGraphicFramePr>
        <p:xfrm>
          <a:off x="5737776" y="1948020"/>
          <a:ext cx="3419872" cy="2279915"/>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21115" y="339503"/>
            <a:ext cx="2232248" cy="461665"/>
          </a:xfrm>
          <a:prstGeom prst="rect">
            <a:avLst/>
          </a:prstGeom>
          <a:noFill/>
        </p:spPr>
        <p:txBody>
          <a:bodyPr wrap="square" rtlCol="0">
            <a:spAutoFit/>
          </a:bodyPr>
          <a:lstStyle/>
          <a:p>
            <a:r>
              <a:rPr lang="zh-CN" altLang="en-US" sz="2400" dirty="0" smtClean="0">
                <a:solidFill>
                  <a:schemeClr val="tx1">
                    <a:lumMod val="75000"/>
                    <a:lumOff val="25000"/>
                  </a:schemeClr>
                </a:solidFill>
                <a:latin typeface="+mj-ea"/>
                <a:ea typeface="+mj-ea"/>
              </a:rPr>
              <a:t>标题说明</a:t>
            </a:r>
            <a:endParaRPr lang="zh-CN" altLang="en-US" sz="2400" dirty="0">
              <a:solidFill>
                <a:schemeClr val="tx1">
                  <a:lumMod val="75000"/>
                  <a:lumOff val="25000"/>
                </a:schemeClr>
              </a:solidFill>
              <a:latin typeface="+mj-ea"/>
              <a:ea typeface="+mj-ea"/>
            </a:endParaRPr>
          </a:p>
        </p:txBody>
      </p:sp>
      <p:sp>
        <p:nvSpPr>
          <p:cNvPr id="9" name="TextBox 8"/>
          <p:cNvSpPr txBox="1"/>
          <p:nvPr/>
        </p:nvSpPr>
        <p:spPr>
          <a:xfrm>
            <a:off x="321115" y="843559"/>
            <a:ext cx="8208912" cy="830997"/>
          </a:xfrm>
          <a:prstGeom prst="rect">
            <a:avLst/>
          </a:prstGeom>
          <a:noFill/>
        </p:spPr>
        <p:txBody>
          <a:bodyPr wrap="square" rtlCol="0">
            <a:spAutoFit/>
          </a:bodyPr>
          <a:lstStyle/>
          <a:p>
            <a:pPr>
              <a:lnSpc>
                <a:spcPct val="150000"/>
              </a:lnSpc>
            </a:pP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endParaRPr lang="zh-CN" altLang="en-US" sz="1600" dirty="0">
              <a:solidFill>
                <a:prstClr val="black"/>
              </a:solidFill>
              <a:latin typeface="Calibri"/>
            </a:endParaRPr>
          </a:p>
        </p:txBody>
      </p:sp>
      <p:sp>
        <p:nvSpPr>
          <p:cNvPr id="10" name="TextBox 9"/>
          <p:cNvSpPr txBox="1"/>
          <p:nvPr/>
        </p:nvSpPr>
        <p:spPr>
          <a:xfrm>
            <a:off x="301803" y="4381704"/>
            <a:ext cx="8352928" cy="461665"/>
          </a:xfrm>
          <a:prstGeom prst="rect">
            <a:avLst/>
          </a:prstGeom>
          <a:noFill/>
        </p:spPr>
        <p:txBody>
          <a:bodyPr wrap="square" rtlCol="0">
            <a:spAutoFit/>
          </a:bodyPr>
          <a:lstStyle/>
          <a:p>
            <a:pPr algn="ctr">
              <a:lnSpc>
                <a:spcPct val="150000"/>
              </a:lnSpc>
            </a:pP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endParaRPr lang="zh-CN" altLang="en-US" sz="1600" dirty="0">
              <a:solidFill>
                <a:prstClr val="black"/>
              </a:solidFill>
              <a:latin typeface="Calibri"/>
            </a:endParaRPr>
          </a:p>
        </p:txBody>
      </p:sp>
    </p:spTree>
    <p:extLst>
      <p:ext uri="{BB962C8B-B14F-4D97-AF65-F5344CB8AC3E}">
        <p14:creationId xmlns:p14="http://schemas.microsoft.com/office/powerpoint/2010/main" val="3493049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3520348" y="836650"/>
            <a:ext cx="5228117" cy="4183373"/>
            <a:chOff x="2916684" y="995363"/>
            <a:chExt cx="6119812" cy="4895850"/>
          </a:xfrm>
          <a:solidFill>
            <a:schemeClr val="bg1">
              <a:lumMod val="85000"/>
            </a:schemeClr>
          </a:solidFill>
        </p:grpSpPr>
        <p:sp>
          <p:nvSpPr>
            <p:cNvPr id="3" name="Freeform 5"/>
            <p:cNvSpPr>
              <a:spLocks/>
            </p:cNvSpPr>
            <p:nvPr/>
          </p:nvSpPr>
          <p:spPr bwMode="invGray">
            <a:xfrm>
              <a:off x="6484287" y="5608265"/>
              <a:ext cx="336178" cy="282948"/>
            </a:xfrm>
            <a:custGeom>
              <a:avLst/>
              <a:gdLst>
                <a:gd name="T0" fmla="*/ 48 w 177"/>
                <a:gd name="T1" fmla="*/ 16 h 161"/>
                <a:gd name="T2" fmla="*/ 64 w 177"/>
                <a:gd name="T3" fmla="*/ 16 h 161"/>
                <a:gd name="T4" fmla="*/ 80 w 177"/>
                <a:gd name="T5" fmla="*/ 8 h 161"/>
                <a:gd name="T6" fmla="*/ 96 w 177"/>
                <a:gd name="T7" fmla="*/ 16 h 161"/>
                <a:gd name="T8" fmla="*/ 120 w 177"/>
                <a:gd name="T9" fmla="*/ 0 h 161"/>
                <a:gd name="T10" fmla="*/ 152 w 177"/>
                <a:gd name="T11" fmla="*/ 8 h 161"/>
                <a:gd name="T12" fmla="*/ 168 w 177"/>
                <a:gd name="T13" fmla="*/ 0 h 161"/>
                <a:gd name="T14" fmla="*/ 176 w 177"/>
                <a:gd name="T15" fmla="*/ 32 h 161"/>
                <a:gd name="T16" fmla="*/ 152 w 177"/>
                <a:gd name="T17" fmla="*/ 48 h 161"/>
                <a:gd name="T18" fmla="*/ 144 w 177"/>
                <a:gd name="T19" fmla="*/ 104 h 161"/>
                <a:gd name="T20" fmla="*/ 128 w 177"/>
                <a:gd name="T21" fmla="*/ 120 h 161"/>
                <a:gd name="T22" fmla="*/ 128 w 177"/>
                <a:gd name="T23" fmla="*/ 144 h 161"/>
                <a:gd name="T24" fmla="*/ 104 w 177"/>
                <a:gd name="T25" fmla="*/ 136 h 161"/>
                <a:gd name="T26" fmla="*/ 96 w 177"/>
                <a:gd name="T27" fmla="*/ 144 h 161"/>
                <a:gd name="T28" fmla="*/ 96 w 177"/>
                <a:gd name="T29" fmla="*/ 160 h 161"/>
                <a:gd name="T30" fmla="*/ 80 w 177"/>
                <a:gd name="T31" fmla="*/ 160 h 161"/>
                <a:gd name="T32" fmla="*/ 48 w 177"/>
                <a:gd name="T33" fmla="*/ 144 h 161"/>
                <a:gd name="T34" fmla="*/ 8 w 177"/>
                <a:gd name="T35" fmla="*/ 136 h 161"/>
                <a:gd name="T36" fmla="*/ 0 w 177"/>
                <a:gd name="T37" fmla="*/ 88 h 161"/>
                <a:gd name="T38" fmla="*/ 0 w 177"/>
                <a:gd name="T39" fmla="*/ 64 h 161"/>
                <a:gd name="T40" fmla="*/ 40 w 177"/>
                <a:gd name="T41" fmla="*/ 32 h 161"/>
                <a:gd name="T42" fmla="*/ 48 w 177"/>
                <a:gd name="T43" fmla="*/ 1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grpFill/>
            <a:ln w="254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5" name="Freeform 7"/>
            <p:cNvSpPr>
              <a:spLocks/>
            </p:cNvSpPr>
            <p:nvPr/>
          </p:nvSpPr>
          <p:spPr bwMode="invGray">
            <a:xfrm>
              <a:off x="7693500" y="995363"/>
              <a:ext cx="1342996" cy="1226106"/>
            </a:xfrm>
            <a:custGeom>
              <a:avLst/>
              <a:gdLst>
                <a:gd name="T0" fmla="*/ 16 w 705"/>
                <a:gd name="T1" fmla="*/ 64 h 697"/>
                <a:gd name="T2" fmla="*/ 32 w 705"/>
                <a:gd name="T3" fmla="*/ 104 h 697"/>
                <a:gd name="T4" fmla="*/ 72 w 705"/>
                <a:gd name="T5" fmla="*/ 104 h 697"/>
                <a:gd name="T6" fmla="*/ 104 w 705"/>
                <a:gd name="T7" fmla="*/ 176 h 697"/>
                <a:gd name="T8" fmla="*/ 160 w 705"/>
                <a:gd name="T9" fmla="*/ 160 h 697"/>
                <a:gd name="T10" fmla="*/ 232 w 705"/>
                <a:gd name="T11" fmla="*/ 168 h 697"/>
                <a:gd name="T12" fmla="*/ 216 w 705"/>
                <a:gd name="T13" fmla="*/ 312 h 697"/>
                <a:gd name="T14" fmla="*/ 192 w 705"/>
                <a:gd name="T15" fmla="*/ 392 h 697"/>
                <a:gd name="T16" fmla="*/ 104 w 705"/>
                <a:gd name="T17" fmla="*/ 464 h 697"/>
                <a:gd name="T18" fmla="*/ 152 w 705"/>
                <a:gd name="T19" fmla="*/ 488 h 697"/>
                <a:gd name="T20" fmla="*/ 136 w 705"/>
                <a:gd name="T21" fmla="*/ 520 h 697"/>
                <a:gd name="T22" fmla="*/ 176 w 705"/>
                <a:gd name="T23" fmla="*/ 544 h 697"/>
                <a:gd name="T24" fmla="*/ 192 w 705"/>
                <a:gd name="T25" fmla="*/ 576 h 697"/>
                <a:gd name="T26" fmla="*/ 288 w 705"/>
                <a:gd name="T27" fmla="*/ 584 h 697"/>
                <a:gd name="T28" fmla="*/ 320 w 705"/>
                <a:gd name="T29" fmla="*/ 592 h 697"/>
                <a:gd name="T30" fmla="*/ 384 w 705"/>
                <a:gd name="T31" fmla="*/ 640 h 697"/>
                <a:gd name="T32" fmla="*/ 424 w 705"/>
                <a:gd name="T33" fmla="*/ 664 h 697"/>
                <a:gd name="T34" fmla="*/ 432 w 705"/>
                <a:gd name="T35" fmla="*/ 624 h 697"/>
                <a:gd name="T36" fmla="*/ 480 w 705"/>
                <a:gd name="T37" fmla="*/ 696 h 697"/>
                <a:gd name="T38" fmla="*/ 496 w 705"/>
                <a:gd name="T39" fmla="*/ 680 h 697"/>
                <a:gd name="T40" fmla="*/ 552 w 705"/>
                <a:gd name="T41" fmla="*/ 680 h 697"/>
                <a:gd name="T42" fmla="*/ 592 w 705"/>
                <a:gd name="T43" fmla="*/ 632 h 697"/>
                <a:gd name="T44" fmla="*/ 600 w 705"/>
                <a:gd name="T45" fmla="*/ 528 h 697"/>
                <a:gd name="T46" fmla="*/ 664 w 705"/>
                <a:gd name="T47" fmla="*/ 536 h 697"/>
                <a:gd name="T48" fmla="*/ 680 w 705"/>
                <a:gd name="T49" fmla="*/ 344 h 697"/>
                <a:gd name="T50" fmla="*/ 696 w 705"/>
                <a:gd name="T51" fmla="*/ 296 h 697"/>
                <a:gd name="T52" fmla="*/ 704 w 705"/>
                <a:gd name="T53" fmla="*/ 256 h 697"/>
                <a:gd name="T54" fmla="*/ 608 w 705"/>
                <a:gd name="T55" fmla="*/ 320 h 697"/>
                <a:gd name="T56" fmla="*/ 560 w 705"/>
                <a:gd name="T57" fmla="*/ 360 h 697"/>
                <a:gd name="T58" fmla="*/ 488 w 705"/>
                <a:gd name="T59" fmla="*/ 304 h 697"/>
                <a:gd name="T60" fmla="*/ 440 w 705"/>
                <a:gd name="T61" fmla="*/ 280 h 697"/>
                <a:gd name="T62" fmla="*/ 376 w 705"/>
                <a:gd name="T63" fmla="*/ 256 h 697"/>
                <a:gd name="T64" fmla="*/ 360 w 705"/>
                <a:gd name="T65" fmla="*/ 240 h 697"/>
                <a:gd name="T66" fmla="*/ 336 w 705"/>
                <a:gd name="T67" fmla="*/ 248 h 697"/>
                <a:gd name="T68" fmla="*/ 264 w 705"/>
                <a:gd name="T69" fmla="*/ 128 h 697"/>
                <a:gd name="T70" fmla="*/ 248 w 705"/>
                <a:gd name="T71" fmla="*/ 88 h 697"/>
                <a:gd name="T72" fmla="*/ 144 w 705"/>
                <a:gd name="T73" fmla="*/ 24 h 697"/>
                <a:gd name="T74" fmla="*/ 16 w 705"/>
                <a:gd name="T75" fmla="*/ 16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grp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6" name="Freeform 8"/>
            <p:cNvSpPr>
              <a:spLocks/>
            </p:cNvSpPr>
            <p:nvPr/>
          </p:nvSpPr>
          <p:spPr bwMode="invGray">
            <a:xfrm>
              <a:off x="7828999" y="1938521"/>
              <a:ext cx="1006819" cy="706511"/>
            </a:xfrm>
            <a:custGeom>
              <a:avLst/>
              <a:gdLst>
                <a:gd name="T0" fmla="*/ 528 w 529"/>
                <a:gd name="T1" fmla="*/ 144 h 401"/>
                <a:gd name="T2" fmla="*/ 480 w 529"/>
                <a:gd name="T3" fmla="*/ 144 h 401"/>
                <a:gd name="T4" fmla="*/ 456 w 529"/>
                <a:gd name="T5" fmla="*/ 120 h 401"/>
                <a:gd name="T6" fmla="*/ 424 w 529"/>
                <a:gd name="T7" fmla="*/ 152 h 401"/>
                <a:gd name="T8" fmla="*/ 416 w 529"/>
                <a:gd name="T9" fmla="*/ 136 h 401"/>
                <a:gd name="T10" fmla="*/ 408 w 529"/>
                <a:gd name="T11" fmla="*/ 160 h 401"/>
                <a:gd name="T12" fmla="*/ 360 w 529"/>
                <a:gd name="T13" fmla="*/ 128 h 401"/>
                <a:gd name="T14" fmla="*/ 360 w 529"/>
                <a:gd name="T15" fmla="*/ 88 h 401"/>
                <a:gd name="T16" fmla="*/ 344 w 529"/>
                <a:gd name="T17" fmla="*/ 96 h 401"/>
                <a:gd name="T18" fmla="*/ 352 w 529"/>
                <a:gd name="T19" fmla="*/ 128 h 401"/>
                <a:gd name="T20" fmla="*/ 328 w 529"/>
                <a:gd name="T21" fmla="*/ 128 h 401"/>
                <a:gd name="T22" fmla="*/ 312 w 529"/>
                <a:gd name="T23" fmla="*/ 104 h 401"/>
                <a:gd name="T24" fmla="*/ 296 w 529"/>
                <a:gd name="T25" fmla="*/ 104 h 401"/>
                <a:gd name="T26" fmla="*/ 248 w 529"/>
                <a:gd name="T27" fmla="*/ 56 h 401"/>
                <a:gd name="T28" fmla="*/ 216 w 529"/>
                <a:gd name="T29" fmla="*/ 72 h 401"/>
                <a:gd name="T30" fmla="*/ 216 w 529"/>
                <a:gd name="T31" fmla="*/ 56 h 401"/>
                <a:gd name="T32" fmla="*/ 160 w 529"/>
                <a:gd name="T33" fmla="*/ 64 h 401"/>
                <a:gd name="T34" fmla="*/ 120 w 529"/>
                <a:gd name="T35" fmla="*/ 40 h 401"/>
                <a:gd name="T36" fmla="*/ 120 w 529"/>
                <a:gd name="T37" fmla="*/ 0 h 401"/>
                <a:gd name="T38" fmla="*/ 104 w 529"/>
                <a:gd name="T39" fmla="*/ 8 h 401"/>
                <a:gd name="T40" fmla="*/ 64 w 529"/>
                <a:gd name="T41" fmla="*/ 8 h 401"/>
                <a:gd name="T42" fmla="*/ 72 w 529"/>
                <a:gd name="T43" fmla="*/ 56 h 401"/>
                <a:gd name="T44" fmla="*/ 48 w 529"/>
                <a:gd name="T45" fmla="*/ 56 h 401"/>
                <a:gd name="T46" fmla="*/ 8 w 529"/>
                <a:gd name="T47" fmla="*/ 32 h 401"/>
                <a:gd name="T48" fmla="*/ 0 w 529"/>
                <a:gd name="T49" fmla="*/ 56 h 401"/>
                <a:gd name="T50" fmla="*/ 32 w 529"/>
                <a:gd name="T51" fmla="*/ 88 h 401"/>
                <a:gd name="T52" fmla="*/ 24 w 529"/>
                <a:gd name="T53" fmla="*/ 120 h 401"/>
                <a:gd name="T54" fmla="*/ 48 w 529"/>
                <a:gd name="T55" fmla="*/ 160 h 401"/>
                <a:gd name="T56" fmla="*/ 88 w 529"/>
                <a:gd name="T57" fmla="*/ 136 h 401"/>
                <a:gd name="T58" fmla="*/ 112 w 529"/>
                <a:gd name="T59" fmla="*/ 184 h 401"/>
                <a:gd name="T60" fmla="*/ 112 w 529"/>
                <a:gd name="T61" fmla="*/ 224 h 401"/>
                <a:gd name="T62" fmla="*/ 152 w 529"/>
                <a:gd name="T63" fmla="*/ 224 h 401"/>
                <a:gd name="T64" fmla="*/ 168 w 529"/>
                <a:gd name="T65" fmla="*/ 264 h 401"/>
                <a:gd name="T66" fmla="*/ 176 w 529"/>
                <a:gd name="T67" fmla="*/ 232 h 401"/>
                <a:gd name="T68" fmla="*/ 208 w 529"/>
                <a:gd name="T69" fmla="*/ 280 h 401"/>
                <a:gd name="T70" fmla="*/ 232 w 529"/>
                <a:gd name="T71" fmla="*/ 320 h 401"/>
                <a:gd name="T72" fmla="*/ 232 w 529"/>
                <a:gd name="T73" fmla="*/ 344 h 401"/>
                <a:gd name="T74" fmla="*/ 264 w 529"/>
                <a:gd name="T75" fmla="*/ 400 h 401"/>
                <a:gd name="T76" fmla="*/ 288 w 529"/>
                <a:gd name="T77" fmla="*/ 376 h 401"/>
                <a:gd name="T78" fmla="*/ 304 w 529"/>
                <a:gd name="T79" fmla="*/ 328 h 401"/>
                <a:gd name="T80" fmla="*/ 320 w 529"/>
                <a:gd name="T81" fmla="*/ 320 h 401"/>
                <a:gd name="T82" fmla="*/ 336 w 529"/>
                <a:gd name="T83" fmla="*/ 328 h 401"/>
                <a:gd name="T84" fmla="*/ 328 w 529"/>
                <a:gd name="T85" fmla="*/ 344 h 401"/>
                <a:gd name="T86" fmla="*/ 376 w 529"/>
                <a:gd name="T87" fmla="*/ 344 h 401"/>
                <a:gd name="T88" fmla="*/ 392 w 529"/>
                <a:gd name="T89" fmla="*/ 328 h 401"/>
                <a:gd name="T90" fmla="*/ 392 w 529"/>
                <a:gd name="T91" fmla="*/ 312 h 401"/>
                <a:gd name="T92" fmla="*/ 384 w 529"/>
                <a:gd name="T93" fmla="*/ 296 h 401"/>
                <a:gd name="T94" fmla="*/ 432 w 529"/>
                <a:gd name="T95" fmla="*/ 272 h 401"/>
                <a:gd name="T96" fmla="*/ 440 w 529"/>
                <a:gd name="T97" fmla="*/ 264 h 401"/>
                <a:gd name="T98" fmla="*/ 440 w 529"/>
                <a:gd name="T99" fmla="*/ 248 h 401"/>
                <a:gd name="T100" fmla="*/ 456 w 529"/>
                <a:gd name="T101" fmla="*/ 240 h 401"/>
                <a:gd name="T102" fmla="*/ 456 w 529"/>
                <a:gd name="T103" fmla="*/ 192 h 401"/>
                <a:gd name="T104" fmla="*/ 472 w 529"/>
                <a:gd name="T105" fmla="*/ 192 h 401"/>
                <a:gd name="T106" fmla="*/ 480 w 529"/>
                <a:gd name="T107" fmla="*/ 216 h 401"/>
                <a:gd name="T108" fmla="*/ 504 w 529"/>
                <a:gd name="T109" fmla="*/ 232 h 401"/>
                <a:gd name="T110" fmla="*/ 512 w 529"/>
                <a:gd name="T111" fmla="*/ 224 h 401"/>
                <a:gd name="T112" fmla="*/ 504 w 529"/>
                <a:gd name="T113" fmla="*/ 208 h 401"/>
                <a:gd name="T114" fmla="*/ 504 w 529"/>
                <a:gd name="T115" fmla="*/ 192 h 401"/>
                <a:gd name="T116" fmla="*/ 528 w 529"/>
                <a:gd name="T117" fmla="*/ 184 h 401"/>
                <a:gd name="T118" fmla="*/ 528 w 529"/>
                <a:gd name="T119" fmla="*/ 14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grp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7" name="Freeform 9"/>
            <p:cNvSpPr>
              <a:spLocks/>
            </p:cNvSpPr>
            <p:nvPr/>
          </p:nvSpPr>
          <p:spPr bwMode="gray">
            <a:xfrm>
              <a:off x="7616315" y="2331219"/>
              <a:ext cx="718667" cy="692793"/>
            </a:xfrm>
            <a:custGeom>
              <a:avLst/>
              <a:gdLst>
                <a:gd name="T0" fmla="*/ 376 w 377"/>
                <a:gd name="T1" fmla="*/ 176 h 393"/>
                <a:gd name="T2" fmla="*/ 336 w 377"/>
                <a:gd name="T3" fmla="*/ 120 h 393"/>
                <a:gd name="T4" fmla="*/ 344 w 377"/>
                <a:gd name="T5" fmla="*/ 96 h 393"/>
                <a:gd name="T6" fmla="*/ 312 w 377"/>
                <a:gd name="T7" fmla="*/ 40 h 393"/>
                <a:gd name="T8" fmla="*/ 288 w 377"/>
                <a:gd name="T9" fmla="*/ 8 h 393"/>
                <a:gd name="T10" fmla="*/ 280 w 377"/>
                <a:gd name="T11" fmla="*/ 40 h 393"/>
                <a:gd name="T12" fmla="*/ 264 w 377"/>
                <a:gd name="T13" fmla="*/ 0 h 393"/>
                <a:gd name="T14" fmla="*/ 232 w 377"/>
                <a:gd name="T15" fmla="*/ 0 h 393"/>
                <a:gd name="T16" fmla="*/ 240 w 377"/>
                <a:gd name="T17" fmla="*/ 24 h 393"/>
                <a:gd name="T18" fmla="*/ 200 w 377"/>
                <a:gd name="T19" fmla="*/ 56 h 393"/>
                <a:gd name="T20" fmla="*/ 176 w 377"/>
                <a:gd name="T21" fmla="*/ 56 h 393"/>
                <a:gd name="T22" fmla="*/ 48 w 377"/>
                <a:gd name="T23" fmla="*/ 144 h 393"/>
                <a:gd name="T24" fmla="*/ 24 w 377"/>
                <a:gd name="T25" fmla="*/ 112 h 393"/>
                <a:gd name="T26" fmla="*/ 8 w 377"/>
                <a:gd name="T27" fmla="*/ 112 h 393"/>
                <a:gd name="T28" fmla="*/ 16 w 377"/>
                <a:gd name="T29" fmla="*/ 136 h 393"/>
                <a:gd name="T30" fmla="*/ 16 w 377"/>
                <a:gd name="T31" fmla="*/ 160 h 393"/>
                <a:gd name="T32" fmla="*/ 24 w 377"/>
                <a:gd name="T33" fmla="*/ 184 h 393"/>
                <a:gd name="T34" fmla="*/ 8 w 377"/>
                <a:gd name="T35" fmla="*/ 184 h 393"/>
                <a:gd name="T36" fmla="*/ 8 w 377"/>
                <a:gd name="T37" fmla="*/ 216 h 393"/>
                <a:gd name="T38" fmla="*/ 0 w 377"/>
                <a:gd name="T39" fmla="*/ 232 h 393"/>
                <a:gd name="T40" fmla="*/ 32 w 377"/>
                <a:gd name="T41" fmla="*/ 240 h 393"/>
                <a:gd name="T42" fmla="*/ 64 w 377"/>
                <a:gd name="T43" fmla="*/ 296 h 393"/>
                <a:gd name="T44" fmla="*/ 104 w 377"/>
                <a:gd name="T45" fmla="*/ 240 h 393"/>
                <a:gd name="T46" fmla="*/ 120 w 377"/>
                <a:gd name="T47" fmla="*/ 208 h 393"/>
                <a:gd name="T48" fmla="*/ 160 w 377"/>
                <a:gd name="T49" fmla="*/ 200 h 393"/>
                <a:gd name="T50" fmla="*/ 184 w 377"/>
                <a:gd name="T51" fmla="*/ 216 h 393"/>
                <a:gd name="T52" fmla="*/ 184 w 377"/>
                <a:gd name="T53" fmla="*/ 224 h 393"/>
                <a:gd name="T54" fmla="*/ 192 w 377"/>
                <a:gd name="T55" fmla="*/ 224 h 393"/>
                <a:gd name="T56" fmla="*/ 168 w 377"/>
                <a:gd name="T57" fmla="*/ 280 h 393"/>
                <a:gd name="T58" fmla="*/ 152 w 377"/>
                <a:gd name="T59" fmla="*/ 280 h 393"/>
                <a:gd name="T60" fmla="*/ 160 w 377"/>
                <a:gd name="T61" fmla="*/ 312 h 393"/>
                <a:gd name="T62" fmla="*/ 152 w 377"/>
                <a:gd name="T63" fmla="*/ 320 h 393"/>
                <a:gd name="T64" fmla="*/ 168 w 377"/>
                <a:gd name="T65" fmla="*/ 320 h 393"/>
                <a:gd name="T66" fmla="*/ 136 w 377"/>
                <a:gd name="T67" fmla="*/ 376 h 393"/>
                <a:gd name="T68" fmla="*/ 144 w 377"/>
                <a:gd name="T69" fmla="*/ 392 h 393"/>
                <a:gd name="T70" fmla="*/ 160 w 377"/>
                <a:gd name="T71" fmla="*/ 376 h 393"/>
                <a:gd name="T72" fmla="*/ 168 w 377"/>
                <a:gd name="T73" fmla="*/ 352 h 393"/>
                <a:gd name="T74" fmla="*/ 184 w 377"/>
                <a:gd name="T75" fmla="*/ 352 h 393"/>
                <a:gd name="T76" fmla="*/ 200 w 377"/>
                <a:gd name="T77" fmla="*/ 336 h 393"/>
                <a:gd name="T78" fmla="*/ 200 w 377"/>
                <a:gd name="T79" fmla="*/ 312 h 393"/>
                <a:gd name="T80" fmla="*/ 256 w 377"/>
                <a:gd name="T81" fmla="*/ 280 h 393"/>
                <a:gd name="T82" fmla="*/ 304 w 377"/>
                <a:gd name="T83" fmla="*/ 264 h 393"/>
                <a:gd name="T84" fmla="*/ 312 w 377"/>
                <a:gd name="T85" fmla="*/ 224 h 393"/>
                <a:gd name="T86" fmla="*/ 344 w 377"/>
                <a:gd name="T87" fmla="*/ 200 h 393"/>
                <a:gd name="T88" fmla="*/ 368 w 377"/>
                <a:gd name="T89" fmla="*/ 192 h 393"/>
                <a:gd name="T90" fmla="*/ 376 w 377"/>
                <a:gd name="T91" fmla="*/ 176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grp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8" name="Freeform 10"/>
            <p:cNvSpPr>
              <a:spLocks/>
            </p:cNvSpPr>
            <p:nvPr/>
          </p:nvSpPr>
          <p:spPr bwMode="gray">
            <a:xfrm>
              <a:off x="7067453" y="2487268"/>
              <a:ext cx="672356" cy="944874"/>
            </a:xfrm>
            <a:custGeom>
              <a:avLst/>
              <a:gdLst>
                <a:gd name="T0" fmla="*/ 320 w 353"/>
                <a:gd name="T1" fmla="*/ 160 h 537"/>
                <a:gd name="T2" fmla="*/ 296 w 353"/>
                <a:gd name="T3" fmla="*/ 96 h 537"/>
                <a:gd name="T4" fmla="*/ 248 w 353"/>
                <a:gd name="T5" fmla="*/ 88 h 537"/>
                <a:gd name="T6" fmla="*/ 224 w 353"/>
                <a:gd name="T7" fmla="*/ 0 h 537"/>
                <a:gd name="T8" fmla="*/ 176 w 353"/>
                <a:gd name="T9" fmla="*/ 64 h 537"/>
                <a:gd name="T10" fmla="*/ 136 w 353"/>
                <a:gd name="T11" fmla="*/ 80 h 537"/>
                <a:gd name="T12" fmla="*/ 80 w 353"/>
                <a:gd name="T13" fmla="*/ 104 h 537"/>
                <a:gd name="T14" fmla="*/ 32 w 353"/>
                <a:gd name="T15" fmla="*/ 72 h 537"/>
                <a:gd name="T16" fmla="*/ 8 w 353"/>
                <a:gd name="T17" fmla="*/ 120 h 537"/>
                <a:gd name="T18" fmla="*/ 56 w 353"/>
                <a:gd name="T19" fmla="*/ 200 h 537"/>
                <a:gd name="T20" fmla="*/ 24 w 353"/>
                <a:gd name="T21" fmla="*/ 232 h 537"/>
                <a:gd name="T22" fmla="*/ 64 w 353"/>
                <a:gd name="T23" fmla="*/ 272 h 537"/>
                <a:gd name="T24" fmla="*/ 32 w 353"/>
                <a:gd name="T25" fmla="*/ 288 h 537"/>
                <a:gd name="T26" fmla="*/ 16 w 353"/>
                <a:gd name="T27" fmla="*/ 328 h 537"/>
                <a:gd name="T28" fmla="*/ 32 w 353"/>
                <a:gd name="T29" fmla="*/ 400 h 537"/>
                <a:gd name="T30" fmla="*/ 24 w 353"/>
                <a:gd name="T31" fmla="*/ 512 h 537"/>
                <a:gd name="T32" fmla="*/ 88 w 353"/>
                <a:gd name="T33" fmla="*/ 528 h 537"/>
                <a:gd name="T34" fmla="*/ 112 w 353"/>
                <a:gd name="T35" fmla="*/ 512 h 537"/>
                <a:gd name="T36" fmla="*/ 152 w 353"/>
                <a:gd name="T37" fmla="*/ 424 h 537"/>
                <a:gd name="T38" fmla="*/ 232 w 353"/>
                <a:gd name="T39" fmla="*/ 376 h 537"/>
                <a:gd name="T40" fmla="*/ 240 w 353"/>
                <a:gd name="T41" fmla="*/ 344 h 537"/>
                <a:gd name="T42" fmla="*/ 192 w 353"/>
                <a:gd name="T43" fmla="*/ 320 h 537"/>
                <a:gd name="T44" fmla="*/ 184 w 353"/>
                <a:gd name="T45" fmla="*/ 288 h 537"/>
                <a:gd name="T46" fmla="*/ 160 w 353"/>
                <a:gd name="T47" fmla="*/ 264 h 537"/>
                <a:gd name="T48" fmla="*/ 104 w 353"/>
                <a:gd name="T49" fmla="*/ 256 h 537"/>
                <a:gd name="T50" fmla="*/ 136 w 353"/>
                <a:gd name="T51" fmla="*/ 168 h 537"/>
                <a:gd name="T52" fmla="*/ 160 w 353"/>
                <a:gd name="T53" fmla="*/ 136 h 537"/>
                <a:gd name="T54" fmla="*/ 192 w 353"/>
                <a:gd name="T55" fmla="*/ 152 h 537"/>
                <a:gd name="T56" fmla="*/ 208 w 353"/>
                <a:gd name="T57" fmla="*/ 184 h 537"/>
                <a:gd name="T58" fmla="*/ 224 w 353"/>
                <a:gd name="T59" fmla="*/ 200 h 537"/>
                <a:gd name="T60" fmla="*/ 256 w 353"/>
                <a:gd name="T61" fmla="*/ 256 h 537"/>
                <a:gd name="T62" fmla="*/ 272 w 353"/>
                <a:gd name="T63" fmla="*/ 288 h 537"/>
                <a:gd name="T64" fmla="*/ 328 w 353"/>
                <a:gd name="T65" fmla="*/ 216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grp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9" name="Freeform 11"/>
            <p:cNvSpPr>
              <a:spLocks/>
            </p:cNvSpPr>
            <p:nvPr/>
          </p:nvSpPr>
          <p:spPr bwMode="gray">
            <a:xfrm>
              <a:off x="7262985" y="2727345"/>
              <a:ext cx="216114" cy="224644"/>
            </a:xfrm>
            <a:custGeom>
              <a:avLst/>
              <a:gdLst>
                <a:gd name="T0" fmla="*/ 112 w 113"/>
                <a:gd name="T1" fmla="*/ 64 h 129"/>
                <a:gd name="T2" fmla="*/ 96 w 113"/>
                <a:gd name="T3" fmla="*/ 40 h 129"/>
                <a:gd name="T4" fmla="*/ 112 w 113"/>
                <a:gd name="T5" fmla="*/ 16 h 129"/>
                <a:gd name="T6" fmla="*/ 80 w 113"/>
                <a:gd name="T7" fmla="*/ 16 h 129"/>
                <a:gd name="T8" fmla="*/ 72 w 113"/>
                <a:gd name="T9" fmla="*/ 0 h 129"/>
                <a:gd name="T10" fmla="*/ 56 w 113"/>
                <a:gd name="T11" fmla="*/ 0 h 129"/>
                <a:gd name="T12" fmla="*/ 48 w 113"/>
                <a:gd name="T13" fmla="*/ 32 h 129"/>
                <a:gd name="T14" fmla="*/ 32 w 113"/>
                <a:gd name="T15" fmla="*/ 32 h 129"/>
                <a:gd name="T16" fmla="*/ 0 w 113"/>
                <a:gd name="T17" fmla="*/ 88 h 129"/>
                <a:gd name="T18" fmla="*/ 0 w 113"/>
                <a:gd name="T19" fmla="*/ 120 h 129"/>
                <a:gd name="T20" fmla="*/ 32 w 113"/>
                <a:gd name="T21" fmla="*/ 120 h 129"/>
                <a:gd name="T22" fmla="*/ 48 w 113"/>
                <a:gd name="T23" fmla="*/ 128 h 129"/>
                <a:gd name="T24" fmla="*/ 80 w 113"/>
                <a:gd name="T25" fmla="*/ 112 h 129"/>
                <a:gd name="T26" fmla="*/ 80 w 113"/>
                <a:gd name="T27" fmla="*/ 96 h 129"/>
                <a:gd name="T28" fmla="*/ 72 w 113"/>
                <a:gd name="T29" fmla="*/ 80 h 129"/>
                <a:gd name="T30" fmla="*/ 96 w 113"/>
                <a:gd name="T31" fmla="*/ 80 h 129"/>
                <a:gd name="T32" fmla="*/ 112 w 113"/>
                <a:gd name="T33"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grp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10" name="Freeform 12"/>
            <p:cNvSpPr>
              <a:spLocks/>
            </p:cNvSpPr>
            <p:nvPr/>
          </p:nvSpPr>
          <p:spPr bwMode="gray">
            <a:xfrm>
              <a:off x="7401917" y="2838809"/>
              <a:ext cx="169804" cy="212639"/>
            </a:xfrm>
            <a:custGeom>
              <a:avLst/>
              <a:gdLst>
                <a:gd name="T0" fmla="*/ 88 w 89"/>
                <a:gd name="T1" fmla="*/ 80 h 121"/>
                <a:gd name="T2" fmla="*/ 80 w 89"/>
                <a:gd name="T3" fmla="*/ 56 h 121"/>
                <a:gd name="T4" fmla="*/ 56 w 89"/>
                <a:gd name="T5" fmla="*/ 40 h 121"/>
                <a:gd name="T6" fmla="*/ 48 w 89"/>
                <a:gd name="T7" fmla="*/ 8 h 121"/>
                <a:gd name="T8" fmla="*/ 32 w 89"/>
                <a:gd name="T9" fmla="*/ 0 h 121"/>
                <a:gd name="T10" fmla="*/ 24 w 89"/>
                <a:gd name="T11" fmla="*/ 8 h 121"/>
                <a:gd name="T12" fmla="*/ 32 w 89"/>
                <a:gd name="T13" fmla="*/ 48 h 121"/>
                <a:gd name="T14" fmla="*/ 8 w 89"/>
                <a:gd name="T15" fmla="*/ 48 h 121"/>
                <a:gd name="T16" fmla="*/ 0 w 89"/>
                <a:gd name="T17" fmla="*/ 112 h 121"/>
                <a:gd name="T18" fmla="*/ 16 w 89"/>
                <a:gd name="T19" fmla="*/ 120 h 121"/>
                <a:gd name="T20" fmla="*/ 56 w 89"/>
                <a:gd name="T21" fmla="*/ 112 h 121"/>
                <a:gd name="T22" fmla="*/ 56 w 89"/>
                <a:gd name="T23" fmla="*/ 80 h 121"/>
                <a:gd name="T24" fmla="*/ 88 w 89"/>
                <a:gd name="T25" fmla="*/ 8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grp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11" name="Freeform 13"/>
            <p:cNvSpPr>
              <a:spLocks/>
            </p:cNvSpPr>
            <p:nvPr/>
          </p:nvSpPr>
          <p:spPr bwMode="gray">
            <a:xfrm>
              <a:off x="7401917" y="2852528"/>
              <a:ext cx="65177" cy="72023"/>
            </a:xfrm>
            <a:custGeom>
              <a:avLst/>
              <a:gdLst>
                <a:gd name="T0" fmla="*/ 32 w 33"/>
                <a:gd name="T1" fmla="*/ 40 h 41"/>
                <a:gd name="T2" fmla="*/ 8 w 33"/>
                <a:gd name="T3" fmla="*/ 40 h 41"/>
                <a:gd name="T4" fmla="*/ 8 w 33"/>
                <a:gd name="T5" fmla="*/ 24 h 41"/>
                <a:gd name="T6" fmla="*/ 0 w 33"/>
                <a:gd name="T7" fmla="*/ 0 h 41"/>
                <a:gd name="T8" fmla="*/ 24 w 33"/>
                <a:gd name="T9" fmla="*/ 8 h 41"/>
                <a:gd name="T10" fmla="*/ 32 w 33"/>
                <a:gd name="T11" fmla="*/ 40 h 41"/>
              </a:gdLst>
              <a:ahLst/>
              <a:cxnLst>
                <a:cxn ang="0">
                  <a:pos x="T0" y="T1"/>
                </a:cxn>
                <a:cxn ang="0">
                  <a:pos x="T2" y="T3"/>
                </a:cxn>
                <a:cxn ang="0">
                  <a:pos x="T4" y="T5"/>
                </a:cxn>
                <a:cxn ang="0">
                  <a:pos x="T6" y="T7"/>
                </a:cxn>
                <a:cxn ang="0">
                  <a:pos x="T8" y="T9"/>
                </a:cxn>
                <a:cxn ang="0">
                  <a:pos x="T10" y="T11"/>
                </a:cxn>
              </a:cxnLst>
              <a:rect l="0" t="0" r="r" b="b"/>
              <a:pathLst>
                <a:path w="33" h="41">
                  <a:moveTo>
                    <a:pt x="32" y="40"/>
                  </a:moveTo>
                  <a:lnTo>
                    <a:pt x="8" y="40"/>
                  </a:lnTo>
                  <a:lnTo>
                    <a:pt x="8" y="24"/>
                  </a:lnTo>
                  <a:lnTo>
                    <a:pt x="0" y="0"/>
                  </a:lnTo>
                  <a:lnTo>
                    <a:pt x="24" y="8"/>
                  </a:lnTo>
                  <a:lnTo>
                    <a:pt x="32" y="40"/>
                  </a:lnTo>
                </a:path>
              </a:pathLst>
            </a:custGeom>
            <a:grp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12" name="Freeform 14"/>
            <p:cNvSpPr>
              <a:spLocks/>
            </p:cNvSpPr>
            <p:nvPr/>
          </p:nvSpPr>
          <p:spPr bwMode="gray">
            <a:xfrm>
              <a:off x="7249264" y="3106323"/>
              <a:ext cx="826723" cy="509305"/>
            </a:xfrm>
            <a:custGeom>
              <a:avLst/>
              <a:gdLst>
                <a:gd name="T0" fmla="*/ 152 w 433"/>
                <a:gd name="T1" fmla="*/ 8 h 289"/>
                <a:gd name="T2" fmla="*/ 136 w 433"/>
                <a:gd name="T3" fmla="*/ 24 h 289"/>
                <a:gd name="T4" fmla="*/ 96 w 433"/>
                <a:gd name="T5" fmla="*/ 32 h 289"/>
                <a:gd name="T6" fmla="*/ 56 w 433"/>
                <a:gd name="T7" fmla="*/ 72 h 289"/>
                <a:gd name="T8" fmla="*/ 16 w 433"/>
                <a:gd name="T9" fmla="*/ 128 h 289"/>
                <a:gd name="T10" fmla="*/ 16 w 433"/>
                <a:gd name="T11" fmla="*/ 160 h 289"/>
                <a:gd name="T12" fmla="*/ 32 w 433"/>
                <a:gd name="T13" fmla="*/ 184 h 289"/>
                <a:gd name="T14" fmla="*/ 48 w 433"/>
                <a:gd name="T15" fmla="*/ 176 h 289"/>
                <a:gd name="T16" fmla="*/ 64 w 433"/>
                <a:gd name="T17" fmla="*/ 176 h 289"/>
                <a:gd name="T18" fmla="*/ 8 w 433"/>
                <a:gd name="T19" fmla="*/ 224 h 289"/>
                <a:gd name="T20" fmla="*/ 0 w 433"/>
                <a:gd name="T21" fmla="*/ 248 h 289"/>
                <a:gd name="T22" fmla="*/ 16 w 433"/>
                <a:gd name="T23" fmla="*/ 256 h 289"/>
                <a:gd name="T24" fmla="*/ 48 w 433"/>
                <a:gd name="T25" fmla="*/ 288 h 289"/>
                <a:gd name="T26" fmla="*/ 80 w 433"/>
                <a:gd name="T27" fmla="*/ 288 h 289"/>
                <a:gd name="T28" fmla="*/ 96 w 433"/>
                <a:gd name="T29" fmla="*/ 272 h 289"/>
                <a:gd name="T30" fmla="*/ 96 w 433"/>
                <a:gd name="T31" fmla="*/ 256 h 289"/>
                <a:gd name="T32" fmla="*/ 112 w 433"/>
                <a:gd name="T33" fmla="*/ 264 h 289"/>
                <a:gd name="T34" fmla="*/ 120 w 433"/>
                <a:gd name="T35" fmla="*/ 272 h 289"/>
                <a:gd name="T36" fmla="*/ 152 w 433"/>
                <a:gd name="T37" fmla="*/ 288 h 289"/>
                <a:gd name="T38" fmla="*/ 168 w 433"/>
                <a:gd name="T39" fmla="*/ 272 h 289"/>
                <a:gd name="T40" fmla="*/ 192 w 433"/>
                <a:gd name="T41" fmla="*/ 272 h 289"/>
                <a:gd name="T42" fmla="*/ 192 w 433"/>
                <a:gd name="T43" fmla="*/ 288 h 289"/>
                <a:gd name="T44" fmla="*/ 208 w 433"/>
                <a:gd name="T45" fmla="*/ 280 h 289"/>
                <a:gd name="T46" fmla="*/ 240 w 433"/>
                <a:gd name="T47" fmla="*/ 232 h 289"/>
                <a:gd name="T48" fmla="*/ 256 w 433"/>
                <a:gd name="T49" fmla="*/ 232 h 289"/>
                <a:gd name="T50" fmla="*/ 296 w 433"/>
                <a:gd name="T51" fmla="*/ 168 h 289"/>
                <a:gd name="T52" fmla="*/ 296 w 433"/>
                <a:gd name="T53" fmla="*/ 144 h 289"/>
                <a:gd name="T54" fmla="*/ 304 w 433"/>
                <a:gd name="T55" fmla="*/ 136 h 289"/>
                <a:gd name="T56" fmla="*/ 312 w 433"/>
                <a:gd name="T57" fmla="*/ 152 h 289"/>
                <a:gd name="T58" fmla="*/ 344 w 433"/>
                <a:gd name="T59" fmla="*/ 96 h 289"/>
                <a:gd name="T60" fmla="*/ 376 w 433"/>
                <a:gd name="T61" fmla="*/ 80 h 289"/>
                <a:gd name="T62" fmla="*/ 376 w 433"/>
                <a:gd name="T63" fmla="*/ 88 h 289"/>
                <a:gd name="T64" fmla="*/ 400 w 433"/>
                <a:gd name="T65" fmla="*/ 64 h 289"/>
                <a:gd name="T66" fmla="*/ 416 w 433"/>
                <a:gd name="T67" fmla="*/ 72 h 289"/>
                <a:gd name="T68" fmla="*/ 432 w 433"/>
                <a:gd name="T69" fmla="*/ 24 h 289"/>
                <a:gd name="T70" fmla="*/ 424 w 433"/>
                <a:gd name="T71" fmla="*/ 16 h 289"/>
                <a:gd name="T72" fmla="*/ 400 w 433"/>
                <a:gd name="T73" fmla="*/ 16 h 289"/>
                <a:gd name="T74" fmla="*/ 384 w 433"/>
                <a:gd name="T75" fmla="*/ 24 h 289"/>
                <a:gd name="T76" fmla="*/ 344 w 433"/>
                <a:gd name="T77" fmla="*/ 24 h 289"/>
                <a:gd name="T78" fmla="*/ 328 w 433"/>
                <a:gd name="T79" fmla="*/ 0 h 289"/>
                <a:gd name="T80" fmla="*/ 272 w 433"/>
                <a:gd name="T81" fmla="*/ 40 h 289"/>
                <a:gd name="T82" fmla="*/ 264 w 433"/>
                <a:gd name="T83" fmla="*/ 64 h 289"/>
                <a:gd name="T84" fmla="*/ 248 w 433"/>
                <a:gd name="T85" fmla="*/ 64 h 289"/>
                <a:gd name="T86" fmla="*/ 200 w 433"/>
                <a:gd name="T87" fmla="*/ 64 h 289"/>
                <a:gd name="T88" fmla="*/ 200 w 433"/>
                <a:gd name="T89" fmla="*/ 48 h 289"/>
                <a:gd name="T90" fmla="*/ 216 w 433"/>
                <a:gd name="T91" fmla="*/ 32 h 289"/>
                <a:gd name="T92" fmla="*/ 200 w 433"/>
                <a:gd name="T93" fmla="*/ 0 h 289"/>
                <a:gd name="T94" fmla="*/ 176 w 433"/>
                <a:gd name="T95" fmla="*/ 0 h 289"/>
                <a:gd name="T96" fmla="*/ 168 w 433"/>
                <a:gd name="T97" fmla="*/ 0 h 289"/>
                <a:gd name="T98" fmla="*/ 160 w 433"/>
                <a:gd name="T99" fmla="*/ 16 h 289"/>
                <a:gd name="T100" fmla="*/ 152 w 433"/>
                <a:gd name="T101" fmla="*/ 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grp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13" name="Freeform 15"/>
            <p:cNvSpPr>
              <a:spLocks/>
            </p:cNvSpPr>
            <p:nvPr/>
          </p:nvSpPr>
          <p:spPr bwMode="gray">
            <a:xfrm>
              <a:off x="7419069" y="3514454"/>
              <a:ext cx="686078" cy="564180"/>
            </a:xfrm>
            <a:custGeom>
              <a:avLst/>
              <a:gdLst>
                <a:gd name="T0" fmla="*/ 168 w 361"/>
                <a:gd name="T1" fmla="*/ 0 h 321"/>
                <a:gd name="T2" fmla="*/ 152 w 361"/>
                <a:gd name="T3" fmla="*/ 0 h 321"/>
                <a:gd name="T4" fmla="*/ 120 w 361"/>
                <a:gd name="T5" fmla="*/ 48 h 321"/>
                <a:gd name="T6" fmla="*/ 96 w 361"/>
                <a:gd name="T7" fmla="*/ 56 h 321"/>
                <a:gd name="T8" fmla="*/ 96 w 361"/>
                <a:gd name="T9" fmla="*/ 40 h 321"/>
                <a:gd name="T10" fmla="*/ 80 w 361"/>
                <a:gd name="T11" fmla="*/ 40 h 321"/>
                <a:gd name="T12" fmla="*/ 64 w 361"/>
                <a:gd name="T13" fmla="*/ 56 h 321"/>
                <a:gd name="T14" fmla="*/ 32 w 361"/>
                <a:gd name="T15" fmla="*/ 40 h 321"/>
                <a:gd name="T16" fmla="*/ 24 w 361"/>
                <a:gd name="T17" fmla="*/ 32 h 321"/>
                <a:gd name="T18" fmla="*/ 8 w 361"/>
                <a:gd name="T19" fmla="*/ 24 h 321"/>
                <a:gd name="T20" fmla="*/ 8 w 361"/>
                <a:gd name="T21" fmla="*/ 40 h 321"/>
                <a:gd name="T22" fmla="*/ 0 w 361"/>
                <a:gd name="T23" fmla="*/ 48 h 321"/>
                <a:gd name="T24" fmla="*/ 32 w 361"/>
                <a:gd name="T25" fmla="*/ 56 h 321"/>
                <a:gd name="T26" fmla="*/ 40 w 361"/>
                <a:gd name="T27" fmla="*/ 80 h 321"/>
                <a:gd name="T28" fmla="*/ 56 w 361"/>
                <a:gd name="T29" fmla="*/ 80 h 321"/>
                <a:gd name="T30" fmla="*/ 80 w 361"/>
                <a:gd name="T31" fmla="*/ 112 h 321"/>
                <a:gd name="T32" fmla="*/ 104 w 361"/>
                <a:gd name="T33" fmla="*/ 104 h 321"/>
                <a:gd name="T34" fmla="*/ 104 w 361"/>
                <a:gd name="T35" fmla="*/ 144 h 321"/>
                <a:gd name="T36" fmla="*/ 136 w 361"/>
                <a:gd name="T37" fmla="*/ 184 h 321"/>
                <a:gd name="T38" fmla="*/ 152 w 361"/>
                <a:gd name="T39" fmla="*/ 184 h 321"/>
                <a:gd name="T40" fmla="*/ 160 w 361"/>
                <a:gd name="T41" fmla="*/ 168 h 321"/>
                <a:gd name="T42" fmla="*/ 184 w 361"/>
                <a:gd name="T43" fmla="*/ 192 h 321"/>
                <a:gd name="T44" fmla="*/ 168 w 361"/>
                <a:gd name="T45" fmla="*/ 208 h 321"/>
                <a:gd name="T46" fmla="*/ 160 w 361"/>
                <a:gd name="T47" fmla="*/ 200 h 321"/>
                <a:gd name="T48" fmla="*/ 144 w 361"/>
                <a:gd name="T49" fmla="*/ 192 h 321"/>
                <a:gd name="T50" fmla="*/ 144 w 361"/>
                <a:gd name="T51" fmla="*/ 224 h 321"/>
                <a:gd name="T52" fmla="*/ 136 w 361"/>
                <a:gd name="T53" fmla="*/ 240 h 321"/>
                <a:gd name="T54" fmla="*/ 160 w 361"/>
                <a:gd name="T55" fmla="*/ 272 h 321"/>
                <a:gd name="T56" fmla="*/ 160 w 361"/>
                <a:gd name="T57" fmla="*/ 296 h 321"/>
                <a:gd name="T58" fmla="*/ 200 w 361"/>
                <a:gd name="T59" fmla="*/ 296 h 321"/>
                <a:gd name="T60" fmla="*/ 216 w 361"/>
                <a:gd name="T61" fmla="*/ 312 h 321"/>
                <a:gd name="T62" fmla="*/ 240 w 361"/>
                <a:gd name="T63" fmla="*/ 304 h 321"/>
                <a:gd name="T64" fmla="*/ 272 w 361"/>
                <a:gd name="T65" fmla="*/ 320 h 321"/>
                <a:gd name="T66" fmla="*/ 296 w 361"/>
                <a:gd name="T67" fmla="*/ 296 h 321"/>
                <a:gd name="T68" fmla="*/ 320 w 361"/>
                <a:gd name="T69" fmla="*/ 256 h 321"/>
                <a:gd name="T70" fmla="*/ 288 w 361"/>
                <a:gd name="T71" fmla="*/ 240 h 321"/>
                <a:gd name="T72" fmla="*/ 320 w 361"/>
                <a:gd name="T73" fmla="*/ 232 h 321"/>
                <a:gd name="T74" fmla="*/ 328 w 361"/>
                <a:gd name="T75" fmla="*/ 240 h 321"/>
                <a:gd name="T76" fmla="*/ 360 w 361"/>
                <a:gd name="T77" fmla="*/ 232 h 321"/>
                <a:gd name="T78" fmla="*/ 360 w 361"/>
                <a:gd name="T79" fmla="*/ 224 h 321"/>
                <a:gd name="T80" fmla="*/ 320 w 361"/>
                <a:gd name="T81" fmla="*/ 200 h 321"/>
                <a:gd name="T82" fmla="*/ 320 w 361"/>
                <a:gd name="T83" fmla="*/ 184 h 321"/>
                <a:gd name="T84" fmla="*/ 304 w 361"/>
                <a:gd name="T85" fmla="*/ 176 h 321"/>
                <a:gd name="T86" fmla="*/ 288 w 361"/>
                <a:gd name="T87" fmla="*/ 168 h 321"/>
                <a:gd name="T88" fmla="*/ 272 w 361"/>
                <a:gd name="T89" fmla="*/ 128 h 321"/>
                <a:gd name="T90" fmla="*/ 232 w 361"/>
                <a:gd name="T91" fmla="*/ 64 h 321"/>
                <a:gd name="T92" fmla="*/ 232 w 361"/>
                <a:gd name="T93" fmla="*/ 40 h 321"/>
                <a:gd name="T94" fmla="*/ 192 w 361"/>
                <a:gd name="T95" fmla="*/ 32 h 321"/>
                <a:gd name="T96" fmla="*/ 176 w 361"/>
                <a:gd name="T97" fmla="*/ 24 h 321"/>
                <a:gd name="T98" fmla="*/ 168 w 361"/>
                <a:gd name="T9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grp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14" name="Freeform 16"/>
            <p:cNvSpPr>
              <a:spLocks/>
            </p:cNvSpPr>
            <p:nvPr/>
          </p:nvSpPr>
          <p:spPr bwMode="invGray">
            <a:xfrm>
              <a:off x="7981652" y="3965455"/>
              <a:ext cx="123494" cy="97746"/>
            </a:xfrm>
            <a:custGeom>
              <a:avLst/>
              <a:gdLst>
                <a:gd name="T0" fmla="*/ 24 w 65"/>
                <a:gd name="T1" fmla="*/ 0 h 57"/>
                <a:gd name="T2" fmla="*/ 0 w 65"/>
                <a:gd name="T3" fmla="*/ 40 h 57"/>
                <a:gd name="T4" fmla="*/ 24 w 65"/>
                <a:gd name="T5" fmla="*/ 56 h 57"/>
                <a:gd name="T6" fmla="*/ 64 w 65"/>
                <a:gd name="T7" fmla="*/ 40 h 57"/>
                <a:gd name="T8" fmla="*/ 64 w 65"/>
                <a:gd name="T9" fmla="*/ 24 h 57"/>
                <a:gd name="T10" fmla="*/ 24 w 65"/>
                <a:gd name="T11" fmla="*/ 0 h 57"/>
              </a:gdLst>
              <a:ahLst/>
              <a:cxnLst>
                <a:cxn ang="0">
                  <a:pos x="T0" y="T1"/>
                </a:cxn>
                <a:cxn ang="0">
                  <a:pos x="T2" y="T3"/>
                </a:cxn>
                <a:cxn ang="0">
                  <a:pos x="T4" y="T5"/>
                </a:cxn>
                <a:cxn ang="0">
                  <a:pos x="T6" y="T7"/>
                </a:cxn>
                <a:cxn ang="0">
                  <a:pos x="T8" y="T9"/>
                </a:cxn>
                <a:cxn ang="0">
                  <a:pos x="T10" y="T11"/>
                </a:cxn>
              </a:cxnLst>
              <a:rect l="0" t="0" r="r" b="b"/>
              <a:pathLst>
                <a:path w="65" h="57">
                  <a:moveTo>
                    <a:pt x="24" y="0"/>
                  </a:moveTo>
                  <a:lnTo>
                    <a:pt x="0" y="40"/>
                  </a:lnTo>
                  <a:lnTo>
                    <a:pt x="24" y="56"/>
                  </a:lnTo>
                  <a:lnTo>
                    <a:pt x="64" y="40"/>
                  </a:lnTo>
                  <a:lnTo>
                    <a:pt x="64" y="24"/>
                  </a:lnTo>
                  <a:lnTo>
                    <a:pt x="24" y="0"/>
                  </a:lnTo>
                </a:path>
              </a:pathLst>
            </a:custGeom>
            <a:grpFill/>
            <a:ln w="127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15" name="Freeform 17"/>
            <p:cNvSpPr>
              <a:spLocks/>
            </p:cNvSpPr>
            <p:nvPr/>
          </p:nvSpPr>
          <p:spPr bwMode="gray">
            <a:xfrm>
              <a:off x="7678062" y="4034048"/>
              <a:ext cx="456242" cy="521309"/>
            </a:xfrm>
            <a:custGeom>
              <a:avLst/>
              <a:gdLst>
                <a:gd name="T0" fmla="*/ 184 w 241"/>
                <a:gd name="T1" fmla="*/ 16 h 297"/>
                <a:gd name="T2" fmla="*/ 160 w 241"/>
                <a:gd name="T3" fmla="*/ 0 h 297"/>
                <a:gd name="T4" fmla="*/ 136 w 241"/>
                <a:gd name="T5" fmla="*/ 24 h 297"/>
                <a:gd name="T6" fmla="*/ 104 w 241"/>
                <a:gd name="T7" fmla="*/ 8 h 297"/>
                <a:gd name="T8" fmla="*/ 80 w 241"/>
                <a:gd name="T9" fmla="*/ 16 h 297"/>
                <a:gd name="T10" fmla="*/ 72 w 241"/>
                <a:gd name="T11" fmla="*/ 32 h 297"/>
                <a:gd name="T12" fmla="*/ 64 w 241"/>
                <a:gd name="T13" fmla="*/ 48 h 297"/>
                <a:gd name="T14" fmla="*/ 72 w 241"/>
                <a:gd name="T15" fmla="*/ 72 h 297"/>
                <a:gd name="T16" fmla="*/ 56 w 241"/>
                <a:gd name="T17" fmla="*/ 72 h 297"/>
                <a:gd name="T18" fmla="*/ 48 w 241"/>
                <a:gd name="T19" fmla="*/ 64 h 297"/>
                <a:gd name="T20" fmla="*/ 40 w 241"/>
                <a:gd name="T21" fmla="*/ 64 h 297"/>
                <a:gd name="T22" fmla="*/ 40 w 241"/>
                <a:gd name="T23" fmla="*/ 80 h 297"/>
                <a:gd name="T24" fmla="*/ 40 w 241"/>
                <a:gd name="T25" fmla="*/ 96 h 297"/>
                <a:gd name="T26" fmla="*/ 40 w 241"/>
                <a:gd name="T27" fmla="*/ 96 h 297"/>
                <a:gd name="T28" fmla="*/ 40 w 241"/>
                <a:gd name="T29" fmla="*/ 112 h 297"/>
                <a:gd name="T30" fmla="*/ 8 w 241"/>
                <a:gd name="T31" fmla="*/ 136 h 297"/>
                <a:gd name="T32" fmla="*/ 0 w 241"/>
                <a:gd name="T33" fmla="*/ 144 h 297"/>
                <a:gd name="T34" fmla="*/ 0 w 241"/>
                <a:gd name="T35" fmla="*/ 176 h 297"/>
                <a:gd name="T36" fmla="*/ 24 w 241"/>
                <a:gd name="T37" fmla="*/ 192 h 297"/>
                <a:gd name="T38" fmla="*/ 24 w 241"/>
                <a:gd name="T39" fmla="*/ 232 h 297"/>
                <a:gd name="T40" fmla="*/ 48 w 241"/>
                <a:gd name="T41" fmla="*/ 232 h 297"/>
                <a:gd name="T42" fmla="*/ 48 w 241"/>
                <a:gd name="T43" fmla="*/ 248 h 297"/>
                <a:gd name="T44" fmla="*/ 56 w 241"/>
                <a:gd name="T45" fmla="*/ 264 h 297"/>
                <a:gd name="T46" fmla="*/ 64 w 241"/>
                <a:gd name="T47" fmla="*/ 288 h 297"/>
                <a:gd name="T48" fmla="*/ 88 w 241"/>
                <a:gd name="T49" fmla="*/ 288 h 297"/>
                <a:gd name="T50" fmla="*/ 104 w 241"/>
                <a:gd name="T51" fmla="*/ 264 h 297"/>
                <a:gd name="T52" fmla="*/ 112 w 241"/>
                <a:gd name="T53" fmla="*/ 264 h 297"/>
                <a:gd name="T54" fmla="*/ 112 w 241"/>
                <a:gd name="T55" fmla="*/ 280 h 297"/>
                <a:gd name="T56" fmla="*/ 120 w 241"/>
                <a:gd name="T57" fmla="*/ 288 h 297"/>
                <a:gd name="T58" fmla="*/ 136 w 241"/>
                <a:gd name="T59" fmla="*/ 288 h 297"/>
                <a:gd name="T60" fmla="*/ 136 w 241"/>
                <a:gd name="T61" fmla="*/ 280 h 297"/>
                <a:gd name="T62" fmla="*/ 152 w 241"/>
                <a:gd name="T63" fmla="*/ 280 h 297"/>
                <a:gd name="T64" fmla="*/ 152 w 241"/>
                <a:gd name="T65" fmla="*/ 288 h 297"/>
                <a:gd name="T66" fmla="*/ 160 w 241"/>
                <a:gd name="T67" fmla="*/ 296 h 297"/>
                <a:gd name="T68" fmla="*/ 176 w 241"/>
                <a:gd name="T69" fmla="*/ 288 h 297"/>
                <a:gd name="T70" fmla="*/ 184 w 241"/>
                <a:gd name="T71" fmla="*/ 256 h 297"/>
                <a:gd name="T72" fmla="*/ 184 w 241"/>
                <a:gd name="T73" fmla="*/ 224 h 297"/>
                <a:gd name="T74" fmla="*/ 200 w 241"/>
                <a:gd name="T75" fmla="*/ 224 h 297"/>
                <a:gd name="T76" fmla="*/ 200 w 241"/>
                <a:gd name="T77" fmla="*/ 216 h 297"/>
                <a:gd name="T78" fmla="*/ 200 w 241"/>
                <a:gd name="T79" fmla="*/ 200 h 297"/>
                <a:gd name="T80" fmla="*/ 216 w 241"/>
                <a:gd name="T81" fmla="*/ 216 h 297"/>
                <a:gd name="T82" fmla="*/ 232 w 241"/>
                <a:gd name="T83" fmla="*/ 192 h 297"/>
                <a:gd name="T84" fmla="*/ 216 w 241"/>
                <a:gd name="T85" fmla="*/ 176 h 297"/>
                <a:gd name="T86" fmla="*/ 216 w 241"/>
                <a:gd name="T87" fmla="*/ 168 h 297"/>
                <a:gd name="T88" fmla="*/ 232 w 241"/>
                <a:gd name="T89" fmla="*/ 160 h 297"/>
                <a:gd name="T90" fmla="*/ 224 w 241"/>
                <a:gd name="T91" fmla="*/ 136 h 297"/>
                <a:gd name="T92" fmla="*/ 216 w 241"/>
                <a:gd name="T93" fmla="*/ 128 h 297"/>
                <a:gd name="T94" fmla="*/ 240 w 241"/>
                <a:gd name="T95" fmla="*/ 136 h 297"/>
                <a:gd name="T96" fmla="*/ 240 w 241"/>
                <a:gd name="T97" fmla="*/ 104 h 297"/>
                <a:gd name="T98" fmla="*/ 216 w 241"/>
                <a:gd name="T99" fmla="*/ 120 h 297"/>
                <a:gd name="T100" fmla="*/ 240 w 241"/>
                <a:gd name="T101" fmla="*/ 80 h 297"/>
                <a:gd name="T102" fmla="*/ 200 w 241"/>
                <a:gd name="T103" fmla="*/ 56 h 297"/>
                <a:gd name="T104" fmla="*/ 176 w 241"/>
                <a:gd name="T105" fmla="*/ 56 h 297"/>
                <a:gd name="T106" fmla="*/ 160 w 241"/>
                <a:gd name="T107" fmla="*/ 72 h 297"/>
                <a:gd name="T108" fmla="*/ 152 w 241"/>
                <a:gd name="T109" fmla="*/ 48 h 297"/>
                <a:gd name="T110" fmla="*/ 160 w 241"/>
                <a:gd name="T111" fmla="*/ 40 h 297"/>
                <a:gd name="T112" fmla="*/ 184 w 241"/>
                <a:gd name="T113" fmla="*/ 16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grp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16" name="Freeform 18"/>
            <p:cNvSpPr>
              <a:spLocks/>
            </p:cNvSpPr>
            <p:nvPr/>
          </p:nvSpPr>
          <p:spPr bwMode="gray">
            <a:xfrm>
              <a:off x="7448226" y="4443894"/>
              <a:ext cx="519704" cy="648207"/>
            </a:xfrm>
            <a:custGeom>
              <a:avLst/>
              <a:gdLst>
                <a:gd name="T0" fmla="*/ 272 w 273"/>
                <a:gd name="T1" fmla="*/ 56 h 369"/>
                <a:gd name="T2" fmla="*/ 272 w 273"/>
                <a:gd name="T3" fmla="*/ 48 h 369"/>
                <a:gd name="T4" fmla="*/ 256 w 273"/>
                <a:gd name="T5" fmla="*/ 48 h 369"/>
                <a:gd name="T6" fmla="*/ 256 w 273"/>
                <a:gd name="T7" fmla="*/ 56 h 369"/>
                <a:gd name="T8" fmla="*/ 240 w 273"/>
                <a:gd name="T9" fmla="*/ 56 h 369"/>
                <a:gd name="T10" fmla="*/ 232 w 273"/>
                <a:gd name="T11" fmla="*/ 56 h 369"/>
                <a:gd name="T12" fmla="*/ 232 w 273"/>
                <a:gd name="T13" fmla="*/ 32 h 369"/>
                <a:gd name="T14" fmla="*/ 224 w 273"/>
                <a:gd name="T15" fmla="*/ 32 h 369"/>
                <a:gd name="T16" fmla="*/ 208 w 273"/>
                <a:gd name="T17" fmla="*/ 56 h 369"/>
                <a:gd name="T18" fmla="*/ 184 w 273"/>
                <a:gd name="T19" fmla="*/ 56 h 369"/>
                <a:gd name="T20" fmla="*/ 176 w 273"/>
                <a:gd name="T21" fmla="*/ 32 h 369"/>
                <a:gd name="T22" fmla="*/ 168 w 273"/>
                <a:gd name="T23" fmla="*/ 16 h 369"/>
                <a:gd name="T24" fmla="*/ 160 w 273"/>
                <a:gd name="T25" fmla="*/ 0 h 369"/>
                <a:gd name="T26" fmla="*/ 144 w 273"/>
                <a:gd name="T27" fmla="*/ 0 h 369"/>
                <a:gd name="T28" fmla="*/ 144 w 273"/>
                <a:gd name="T29" fmla="*/ 8 h 369"/>
                <a:gd name="T30" fmla="*/ 112 w 273"/>
                <a:gd name="T31" fmla="*/ 16 h 369"/>
                <a:gd name="T32" fmla="*/ 112 w 273"/>
                <a:gd name="T33" fmla="*/ 32 h 369"/>
                <a:gd name="T34" fmla="*/ 80 w 273"/>
                <a:gd name="T35" fmla="*/ 32 h 369"/>
                <a:gd name="T36" fmla="*/ 64 w 273"/>
                <a:gd name="T37" fmla="*/ 48 h 369"/>
                <a:gd name="T38" fmla="*/ 64 w 273"/>
                <a:gd name="T39" fmla="*/ 72 h 369"/>
                <a:gd name="T40" fmla="*/ 72 w 273"/>
                <a:gd name="T41" fmla="*/ 88 h 369"/>
                <a:gd name="T42" fmla="*/ 48 w 273"/>
                <a:gd name="T43" fmla="*/ 112 h 369"/>
                <a:gd name="T44" fmla="*/ 40 w 273"/>
                <a:gd name="T45" fmla="*/ 112 h 369"/>
                <a:gd name="T46" fmla="*/ 32 w 273"/>
                <a:gd name="T47" fmla="*/ 144 h 369"/>
                <a:gd name="T48" fmla="*/ 32 w 273"/>
                <a:gd name="T49" fmla="*/ 160 h 369"/>
                <a:gd name="T50" fmla="*/ 32 w 273"/>
                <a:gd name="T51" fmla="*/ 176 h 369"/>
                <a:gd name="T52" fmla="*/ 16 w 273"/>
                <a:gd name="T53" fmla="*/ 200 h 369"/>
                <a:gd name="T54" fmla="*/ 8 w 273"/>
                <a:gd name="T55" fmla="*/ 216 h 369"/>
                <a:gd name="T56" fmla="*/ 0 w 273"/>
                <a:gd name="T57" fmla="*/ 256 h 369"/>
                <a:gd name="T58" fmla="*/ 8 w 273"/>
                <a:gd name="T59" fmla="*/ 272 h 369"/>
                <a:gd name="T60" fmla="*/ 56 w 273"/>
                <a:gd name="T61" fmla="*/ 272 h 369"/>
                <a:gd name="T62" fmla="*/ 80 w 273"/>
                <a:gd name="T63" fmla="*/ 328 h 369"/>
                <a:gd name="T64" fmla="*/ 88 w 273"/>
                <a:gd name="T65" fmla="*/ 368 h 369"/>
                <a:gd name="T66" fmla="*/ 112 w 273"/>
                <a:gd name="T67" fmla="*/ 328 h 369"/>
                <a:gd name="T68" fmla="*/ 120 w 273"/>
                <a:gd name="T69" fmla="*/ 336 h 369"/>
                <a:gd name="T70" fmla="*/ 152 w 273"/>
                <a:gd name="T71" fmla="*/ 304 h 369"/>
                <a:gd name="T72" fmla="*/ 152 w 273"/>
                <a:gd name="T73" fmla="*/ 280 h 369"/>
                <a:gd name="T74" fmla="*/ 184 w 273"/>
                <a:gd name="T75" fmla="*/ 272 h 369"/>
                <a:gd name="T76" fmla="*/ 200 w 273"/>
                <a:gd name="T77" fmla="*/ 232 h 369"/>
                <a:gd name="T78" fmla="*/ 216 w 273"/>
                <a:gd name="T79" fmla="*/ 224 h 369"/>
                <a:gd name="T80" fmla="*/ 216 w 273"/>
                <a:gd name="T81" fmla="*/ 200 h 369"/>
                <a:gd name="T82" fmla="*/ 240 w 273"/>
                <a:gd name="T83" fmla="*/ 200 h 369"/>
                <a:gd name="T84" fmla="*/ 248 w 273"/>
                <a:gd name="T85" fmla="*/ 160 h 369"/>
                <a:gd name="T86" fmla="*/ 240 w 273"/>
                <a:gd name="T87" fmla="*/ 128 h 369"/>
                <a:gd name="T88" fmla="*/ 248 w 273"/>
                <a:gd name="T89" fmla="*/ 120 h 369"/>
                <a:gd name="T90" fmla="*/ 232 w 273"/>
                <a:gd name="T91" fmla="*/ 104 h 369"/>
                <a:gd name="T92" fmla="*/ 248 w 273"/>
                <a:gd name="T93" fmla="*/ 96 h 369"/>
                <a:gd name="T94" fmla="*/ 256 w 273"/>
                <a:gd name="T95" fmla="*/ 104 h 369"/>
                <a:gd name="T96" fmla="*/ 272 w 273"/>
                <a:gd name="T97" fmla="*/ 80 h 369"/>
                <a:gd name="T98" fmla="*/ 272 w 273"/>
                <a:gd name="T99" fmla="*/ 56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grp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17" name="Freeform 19"/>
            <p:cNvSpPr>
              <a:spLocks/>
            </p:cNvSpPr>
            <p:nvPr/>
          </p:nvSpPr>
          <p:spPr bwMode="gray">
            <a:xfrm>
              <a:off x="6654092" y="4852024"/>
              <a:ext cx="963939" cy="675644"/>
            </a:xfrm>
            <a:custGeom>
              <a:avLst/>
              <a:gdLst>
                <a:gd name="T0" fmla="*/ 496 w 505"/>
                <a:gd name="T1" fmla="*/ 96 h 385"/>
                <a:gd name="T2" fmla="*/ 424 w 505"/>
                <a:gd name="T3" fmla="*/ 40 h 385"/>
                <a:gd name="T4" fmla="*/ 408 w 505"/>
                <a:gd name="T5" fmla="*/ 56 h 385"/>
                <a:gd name="T6" fmla="*/ 376 w 505"/>
                <a:gd name="T7" fmla="*/ 40 h 385"/>
                <a:gd name="T8" fmla="*/ 312 w 505"/>
                <a:gd name="T9" fmla="*/ 56 h 385"/>
                <a:gd name="T10" fmla="*/ 312 w 505"/>
                <a:gd name="T11" fmla="*/ 0 h 385"/>
                <a:gd name="T12" fmla="*/ 280 w 505"/>
                <a:gd name="T13" fmla="*/ 0 h 385"/>
                <a:gd name="T14" fmla="*/ 216 w 505"/>
                <a:gd name="T15" fmla="*/ 8 h 385"/>
                <a:gd name="T16" fmla="*/ 208 w 505"/>
                <a:gd name="T17" fmla="*/ 40 h 385"/>
                <a:gd name="T18" fmla="*/ 168 w 505"/>
                <a:gd name="T19" fmla="*/ 24 h 385"/>
                <a:gd name="T20" fmla="*/ 144 w 505"/>
                <a:gd name="T21" fmla="*/ 48 h 385"/>
                <a:gd name="T22" fmla="*/ 152 w 505"/>
                <a:gd name="T23" fmla="*/ 88 h 385"/>
                <a:gd name="T24" fmla="*/ 144 w 505"/>
                <a:gd name="T25" fmla="*/ 112 h 385"/>
                <a:gd name="T26" fmla="*/ 112 w 505"/>
                <a:gd name="T27" fmla="*/ 168 h 385"/>
                <a:gd name="T28" fmla="*/ 72 w 505"/>
                <a:gd name="T29" fmla="*/ 224 h 385"/>
                <a:gd name="T30" fmla="*/ 32 w 505"/>
                <a:gd name="T31" fmla="*/ 272 h 385"/>
                <a:gd name="T32" fmla="*/ 0 w 505"/>
                <a:gd name="T33" fmla="*/ 296 h 385"/>
                <a:gd name="T34" fmla="*/ 8 w 505"/>
                <a:gd name="T35" fmla="*/ 312 h 385"/>
                <a:gd name="T36" fmla="*/ 16 w 505"/>
                <a:gd name="T37" fmla="*/ 360 h 385"/>
                <a:gd name="T38" fmla="*/ 56 w 505"/>
                <a:gd name="T39" fmla="*/ 384 h 385"/>
                <a:gd name="T40" fmla="*/ 40 w 505"/>
                <a:gd name="T41" fmla="*/ 344 h 385"/>
                <a:gd name="T42" fmla="*/ 80 w 505"/>
                <a:gd name="T43" fmla="*/ 304 h 385"/>
                <a:gd name="T44" fmla="*/ 152 w 505"/>
                <a:gd name="T45" fmla="*/ 280 h 385"/>
                <a:gd name="T46" fmla="*/ 192 w 505"/>
                <a:gd name="T47" fmla="*/ 296 h 385"/>
                <a:gd name="T48" fmla="*/ 240 w 505"/>
                <a:gd name="T49" fmla="*/ 248 h 385"/>
                <a:gd name="T50" fmla="*/ 264 w 505"/>
                <a:gd name="T51" fmla="*/ 240 h 385"/>
                <a:gd name="T52" fmla="*/ 264 w 505"/>
                <a:gd name="T53" fmla="*/ 216 h 385"/>
                <a:gd name="T54" fmla="*/ 280 w 505"/>
                <a:gd name="T55" fmla="*/ 208 h 385"/>
                <a:gd name="T56" fmla="*/ 336 w 505"/>
                <a:gd name="T57" fmla="*/ 232 h 385"/>
                <a:gd name="T58" fmla="*/ 336 w 505"/>
                <a:gd name="T59" fmla="*/ 200 h 385"/>
                <a:gd name="T60" fmla="*/ 376 w 505"/>
                <a:gd name="T61" fmla="*/ 192 h 385"/>
                <a:gd name="T62" fmla="*/ 392 w 505"/>
                <a:gd name="T63" fmla="*/ 200 h 385"/>
                <a:gd name="T64" fmla="*/ 400 w 505"/>
                <a:gd name="T65" fmla="*/ 184 h 385"/>
                <a:gd name="T66" fmla="*/ 448 w 505"/>
                <a:gd name="T67" fmla="*/ 176 h 385"/>
                <a:gd name="T68" fmla="*/ 480 w 505"/>
                <a:gd name="T69" fmla="*/ 13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E94E0C"/>
            </a:solidFill>
            <a:ln>
              <a:noFill/>
            </a:ln>
            <a:effectLst/>
            <a:extLst>
              <a:ext uri="{91240B29-F687-4F45-9708-019B960494DF}">
                <a14:hiddenLine xmlns:a14="http://schemas.microsoft.com/office/drawing/2010/main" w="12700" cap="rnd" cmpd="sng">
                  <a:solidFill>
                    <a:srgbClr val="3333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18" name="Freeform 20"/>
            <p:cNvSpPr>
              <a:spLocks/>
            </p:cNvSpPr>
            <p:nvPr/>
          </p:nvSpPr>
          <p:spPr bwMode="gray">
            <a:xfrm>
              <a:off x="6012610" y="4725126"/>
              <a:ext cx="948502" cy="675644"/>
            </a:xfrm>
            <a:custGeom>
              <a:avLst/>
              <a:gdLst>
                <a:gd name="T0" fmla="*/ 344 w 497"/>
                <a:gd name="T1" fmla="*/ 344 h 385"/>
                <a:gd name="T2" fmla="*/ 416 w 497"/>
                <a:gd name="T3" fmla="*/ 296 h 385"/>
                <a:gd name="T4" fmla="*/ 448 w 497"/>
                <a:gd name="T5" fmla="*/ 240 h 385"/>
                <a:gd name="T6" fmla="*/ 480 w 497"/>
                <a:gd name="T7" fmla="*/ 184 h 385"/>
                <a:gd name="T8" fmla="*/ 496 w 497"/>
                <a:gd name="T9" fmla="*/ 160 h 385"/>
                <a:gd name="T10" fmla="*/ 480 w 497"/>
                <a:gd name="T11" fmla="*/ 128 h 385"/>
                <a:gd name="T12" fmla="*/ 456 w 497"/>
                <a:gd name="T13" fmla="*/ 96 h 385"/>
                <a:gd name="T14" fmla="*/ 440 w 497"/>
                <a:gd name="T15" fmla="*/ 112 h 385"/>
                <a:gd name="T16" fmla="*/ 424 w 497"/>
                <a:gd name="T17" fmla="*/ 104 h 385"/>
                <a:gd name="T18" fmla="*/ 440 w 497"/>
                <a:gd name="T19" fmla="*/ 56 h 385"/>
                <a:gd name="T20" fmla="*/ 440 w 497"/>
                <a:gd name="T21" fmla="*/ 16 h 385"/>
                <a:gd name="T22" fmla="*/ 408 w 497"/>
                <a:gd name="T23" fmla="*/ 8 h 385"/>
                <a:gd name="T24" fmla="*/ 376 w 497"/>
                <a:gd name="T25" fmla="*/ 24 h 385"/>
                <a:gd name="T26" fmla="*/ 360 w 497"/>
                <a:gd name="T27" fmla="*/ 24 h 385"/>
                <a:gd name="T28" fmla="*/ 320 w 497"/>
                <a:gd name="T29" fmla="*/ 32 h 385"/>
                <a:gd name="T30" fmla="*/ 288 w 497"/>
                <a:gd name="T31" fmla="*/ 64 h 385"/>
                <a:gd name="T32" fmla="*/ 264 w 497"/>
                <a:gd name="T33" fmla="*/ 72 h 385"/>
                <a:gd name="T34" fmla="*/ 224 w 497"/>
                <a:gd name="T35" fmla="*/ 96 h 385"/>
                <a:gd name="T36" fmla="*/ 184 w 497"/>
                <a:gd name="T37" fmla="*/ 88 h 385"/>
                <a:gd name="T38" fmla="*/ 160 w 497"/>
                <a:gd name="T39" fmla="*/ 72 h 385"/>
                <a:gd name="T40" fmla="*/ 144 w 497"/>
                <a:gd name="T41" fmla="*/ 88 h 385"/>
                <a:gd name="T42" fmla="*/ 96 w 497"/>
                <a:gd name="T43" fmla="*/ 128 h 385"/>
                <a:gd name="T44" fmla="*/ 32 w 497"/>
                <a:gd name="T45" fmla="*/ 112 h 385"/>
                <a:gd name="T46" fmla="*/ 0 w 497"/>
                <a:gd name="T47" fmla="*/ 128 h 385"/>
                <a:gd name="T48" fmla="*/ 32 w 497"/>
                <a:gd name="T49" fmla="*/ 144 h 385"/>
                <a:gd name="T50" fmla="*/ 88 w 497"/>
                <a:gd name="T51" fmla="*/ 168 h 385"/>
                <a:gd name="T52" fmla="*/ 104 w 497"/>
                <a:gd name="T53" fmla="*/ 208 h 385"/>
                <a:gd name="T54" fmla="*/ 56 w 497"/>
                <a:gd name="T55" fmla="*/ 224 h 385"/>
                <a:gd name="T56" fmla="*/ 88 w 497"/>
                <a:gd name="T57" fmla="*/ 248 h 385"/>
                <a:gd name="T58" fmla="*/ 136 w 497"/>
                <a:gd name="T59" fmla="*/ 280 h 385"/>
                <a:gd name="T60" fmla="*/ 136 w 497"/>
                <a:gd name="T61" fmla="*/ 304 h 385"/>
                <a:gd name="T62" fmla="*/ 208 w 497"/>
                <a:gd name="T63" fmla="*/ 360 h 385"/>
                <a:gd name="T64" fmla="*/ 248 w 497"/>
                <a:gd name="T65" fmla="*/ 360 h 385"/>
                <a:gd name="T66" fmla="*/ 256 w 497"/>
                <a:gd name="T67" fmla="*/ 344 h 385"/>
                <a:gd name="T68" fmla="*/ 296 w 497"/>
                <a:gd name="T69" fmla="*/ 376 h 385"/>
                <a:gd name="T70" fmla="*/ 336 w 497"/>
                <a:gd name="T71" fmla="*/ 368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grp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19" name="Freeform 21"/>
            <p:cNvSpPr>
              <a:spLocks/>
            </p:cNvSpPr>
            <p:nvPr/>
          </p:nvSpPr>
          <p:spPr bwMode="invGray">
            <a:xfrm>
              <a:off x="5921704" y="4344433"/>
              <a:ext cx="704945" cy="622484"/>
            </a:xfrm>
            <a:custGeom>
              <a:avLst/>
              <a:gdLst>
                <a:gd name="T0" fmla="*/ 48 w 369"/>
                <a:gd name="T1" fmla="*/ 320 h 353"/>
                <a:gd name="T2" fmla="*/ 32 w 369"/>
                <a:gd name="T3" fmla="*/ 264 h 353"/>
                <a:gd name="T4" fmla="*/ 56 w 369"/>
                <a:gd name="T5" fmla="*/ 192 h 353"/>
                <a:gd name="T6" fmla="*/ 8 w 369"/>
                <a:gd name="T7" fmla="*/ 160 h 353"/>
                <a:gd name="T8" fmla="*/ 16 w 369"/>
                <a:gd name="T9" fmla="*/ 136 h 353"/>
                <a:gd name="T10" fmla="*/ 48 w 369"/>
                <a:gd name="T11" fmla="*/ 136 h 353"/>
                <a:gd name="T12" fmla="*/ 104 w 369"/>
                <a:gd name="T13" fmla="*/ 120 h 353"/>
                <a:gd name="T14" fmla="*/ 168 w 369"/>
                <a:gd name="T15" fmla="*/ 112 h 353"/>
                <a:gd name="T16" fmla="*/ 136 w 369"/>
                <a:gd name="T17" fmla="*/ 80 h 353"/>
                <a:gd name="T18" fmla="*/ 144 w 369"/>
                <a:gd name="T19" fmla="*/ 40 h 353"/>
                <a:gd name="T20" fmla="*/ 184 w 369"/>
                <a:gd name="T21" fmla="*/ 40 h 353"/>
                <a:gd name="T22" fmla="*/ 208 w 369"/>
                <a:gd name="T23" fmla="*/ 48 h 353"/>
                <a:gd name="T24" fmla="*/ 232 w 369"/>
                <a:gd name="T25" fmla="*/ 40 h 353"/>
                <a:gd name="T26" fmla="*/ 248 w 369"/>
                <a:gd name="T27" fmla="*/ 0 h 353"/>
                <a:gd name="T28" fmla="*/ 288 w 369"/>
                <a:gd name="T29" fmla="*/ 16 h 353"/>
                <a:gd name="T30" fmla="*/ 320 w 369"/>
                <a:gd name="T31" fmla="*/ 72 h 353"/>
                <a:gd name="T32" fmla="*/ 344 w 369"/>
                <a:gd name="T33" fmla="*/ 88 h 353"/>
                <a:gd name="T34" fmla="*/ 360 w 369"/>
                <a:gd name="T35" fmla="*/ 64 h 353"/>
                <a:gd name="T36" fmla="*/ 360 w 369"/>
                <a:gd name="T37" fmla="*/ 96 h 353"/>
                <a:gd name="T38" fmla="*/ 360 w 369"/>
                <a:gd name="T39" fmla="*/ 128 h 353"/>
                <a:gd name="T40" fmla="*/ 336 w 369"/>
                <a:gd name="T41" fmla="*/ 168 h 353"/>
                <a:gd name="T42" fmla="*/ 368 w 369"/>
                <a:gd name="T43" fmla="*/ 184 h 353"/>
                <a:gd name="T44" fmla="*/ 360 w 369"/>
                <a:gd name="T45" fmla="*/ 208 h 353"/>
                <a:gd name="T46" fmla="*/ 368 w 369"/>
                <a:gd name="T47" fmla="*/ 232 h 353"/>
                <a:gd name="T48" fmla="*/ 344 w 369"/>
                <a:gd name="T49" fmla="*/ 256 h 353"/>
                <a:gd name="T50" fmla="*/ 344 w 369"/>
                <a:gd name="T51" fmla="*/ 280 h 353"/>
                <a:gd name="T52" fmla="*/ 312 w 369"/>
                <a:gd name="T53" fmla="*/ 288 h 353"/>
                <a:gd name="T54" fmla="*/ 272 w 369"/>
                <a:gd name="T55" fmla="*/ 312 h 353"/>
                <a:gd name="T56" fmla="*/ 232 w 369"/>
                <a:gd name="T57" fmla="*/ 304 h 353"/>
                <a:gd name="T58" fmla="*/ 208 w 369"/>
                <a:gd name="T59" fmla="*/ 288 h 353"/>
                <a:gd name="T60" fmla="*/ 192 w 369"/>
                <a:gd name="T61" fmla="*/ 304 h 353"/>
                <a:gd name="T62" fmla="*/ 144 w 369"/>
                <a:gd name="T63" fmla="*/ 352 h 353"/>
                <a:gd name="T64" fmla="*/ 80 w 369"/>
                <a:gd name="T65" fmla="*/ 328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grp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20" name="Freeform 22"/>
            <p:cNvSpPr>
              <a:spLocks/>
            </p:cNvSpPr>
            <p:nvPr/>
          </p:nvSpPr>
          <p:spPr bwMode="invGray">
            <a:xfrm>
              <a:off x="5125854" y="4301562"/>
              <a:ext cx="1085718" cy="1085490"/>
            </a:xfrm>
            <a:custGeom>
              <a:avLst/>
              <a:gdLst>
                <a:gd name="T0" fmla="*/ 528 w 569"/>
                <a:gd name="T1" fmla="*/ 448 h 617"/>
                <a:gd name="T2" fmla="*/ 560 w 569"/>
                <a:gd name="T3" fmla="*/ 416 h 617"/>
                <a:gd name="T4" fmla="*/ 528 w 569"/>
                <a:gd name="T5" fmla="*/ 408 h 617"/>
                <a:gd name="T6" fmla="*/ 496 w 569"/>
                <a:gd name="T7" fmla="*/ 384 h 617"/>
                <a:gd name="T8" fmla="*/ 464 w 569"/>
                <a:gd name="T9" fmla="*/ 360 h 617"/>
                <a:gd name="T10" fmla="*/ 480 w 569"/>
                <a:gd name="T11" fmla="*/ 320 h 617"/>
                <a:gd name="T12" fmla="*/ 472 w 569"/>
                <a:gd name="T13" fmla="*/ 248 h 617"/>
                <a:gd name="T14" fmla="*/ 424 w 569"/>
                <a:gd name="T15" fmla="*/ 224 h 617"/>
                <a:gd name="T16" fmla="*/ 416 w 569"/>
                <a:gd name="T17" fmla="*/ 176 h 617"/>
                <a:gd name="T18" fmla="*/ 448 w 569"/>
                <a:gd name="T19" fmla="*/ 168 h 617"/>
                <a:gd name="T20" fmla="*/ 512 w 569"/>
                <a:gd name="T21" fmla="*/ 160 h 617"/>
                <a:gd name="T22" fmla="*/ 512 w 569"/>
                <a:gd name="T23" fmla="*/ 112 h 617"/>
                <a:gd name="T24" fmla="*/ 464 w 569"/>
                <a:gd name="T25" fmla="*/ 112 h 617"/>
                <a:gd name="T26" fmla="*/ 432 w 569"/>
                <a:gd name="T27" fmla="*/ 64 h 617"/>
                <a:gd name="T28" fmla="*/ 408 w 569"/>
                <a:gd name="T29" fmla="*/ 96 h 617"/>
                <a:gd name="T30" fmla="*/ 384 w 569"/>
                <a:gd name="T31" fmla="*/ 144 h 617"/>
                <a:gd name="T32" fmla="*/ 368 w 569"/>
                <a:gd name="T33" fmla="*/ 240 h 617"/>
                <a:gd name="T34" fmla="*/ 336 w 569"/>
                <a:gd name="T35" fmla="*/ 224 h 617"/>
                <a:gd name="T36" fmla="*/ 288 w 569"/>
                <a:gd name="T37" fmla="*/ 240 h 617"/>
                <a:gd name="T38" fmla="*/ 272 w 569"/>
                <a:gd name="T39" fmla="*/ 224 h 617"/>
                <a:gd name="T40" fmla="*/ 232 w 569"/>
                <a:gd name="T41" fmla="*/ 104 h 617"/>
                <a:gd name="T42" fmla="*/ 216 w 569"/>
                <a:gd name="T43" fmla="*/ 112 h 617"/>
                <a:gd name="T44" fmla="*/ 208 w 569"/>
                <a:gd name="T45" fmla="*/ 72 h 617"/>
                <a:gd name="T46" fmla="*/ 160 w 569"/>
                <a:gd name="T47" fmla="*/ 40 h 617"/>
                <a:gd name="T48" fmla="*/ 136 w 569"/>
                <a:gd name="T49" fmla="*/ 80 h 617"/>
                <a:gd name="T50" fmla="*/ 136 w 569"/>
                <a:gd name="T51" fmla="*/ 0 h 617"/>
                <a:gd name="T52" fmla="*/ 112 w 569"/>
                <a:gd name="T53" fmla="*/ 0 h 617"/>
                <a:gd name="T54" fmla="*/ 96 w 569"/>
                <a:gd name="T55" fmla="*/ 32 h 617"/>
                <a:gd name="T56" fmla="*/ 88 w 569"/>
                <a:gd name="T57" fmla="*/ 64 h 617"/>
                <a:gd name="T58" fmla="*/ 80 w 569"/>
                <a:gd name="T59" fmla="*/ 96 h 617"/>
                <a:gd name="T60" fmla="*/ 104 w 569"/>
                <a:gd name="T61" fmla="*/ 112 h 617"/>
                <a:gd name="T62" fmla="*/ 88 w 569"/>
                <a:gd name="T63" fmla="*/ 240 h 617"/>
                <a:gd name="T64" fmla="*/ 24 w 569"/>
                <a:gd name="T65" fmla="*/ 280 h 617"/>
                <a:gd name="T66" fmla="*/ 8 w 569"/>
                <a:gd name="T67" fmla="*/ 312 h 617"/>
                <a:gd name="T68" fmla="*/ 0 w 569"/>
                <a:gd name="T69" fmla="*/ 376 h 617"/>
                <a:gd name="T70" fmla="*/ 48 w 569"/>
                <a:gd name="T71" fmla="*/ 368 h 617"/>
                <a:gd name="T72" fmla="*/ 80 w 569"/>
                <a:gd name="T73" fmla="*/ 392 h 617"/>
                <a:gd name="T74" fmla="*/ 88 w 569"/>
                <a:gd name="T75" fmla="*/ 408 h 617"/>
                <a:gd name="T76" fmla="*/ 96 w 569"/>
                <a:gd name="T77" fmla="*/ 448 h 617"/>
                <a:gd name="T78" fmla="*/ 120 w 569"/>
                <a:gd name="T79" fmla="*/ 464 h 617"/>
                <a:gd name="T80" fmla="*/ 112 w 569"/>
                <a:gd name="T81" fmla="*/ 504 h 617"/>
                <a:gd name="T82" fmla="*/ 104 w 569"/>
                <a:gd name="T83" fmla="*/ 528 h 617"/>
                <a:gd name="T84" fmla="*/ 144 w 569"/>
                <a:gd name="T85" fmla="*/ 560 h 617"/>
                <a:gd name="T86" fmla="*/ 200 w 569"/>
                <a:gd name="T87" fmla="*/ 576 h 617"/>
                <a:gd name="T88" fmla="*/ 224 w 569"/>
                <a:gd name="T89" fmla="*/ 568 h 617"/>
                <a:gd name="T90" fmla="*/ 232 w 569"/>
                <a:gd name="T91" fmla="*/ 600 h 617"/>
                <a:gd name="T92" fmla="*/ 264 w 569"/>
                <a:gd name="T93" fmla="*/ 592 h 617"/>
                <a:gd name="T94" fmla="*/ 272 w 569"/>
                <a:gd name="T95" fmla="*/ 512 h 617"/>
                <a:gd name="T96" fmla="*/ 328 w 569"/>
                <a:gd name="T97" fmla="*/ 504 h 617"/>
                <a:gd name="T98" fmla="*/ 352 w 569"/>
                <a:gd name="T99" fmla="*/ 512 h 617"/>
                <a:gd name="T100" fmla="*/ 384 w 569"/>
                <a:gd name="T101" fmla="*/ 512 h 617"/>
                <a:gd name="T102" fmla="*/ 416 w 569"/>
                <a:gd name="T103" fmla="*/ 520 h 617"/>
                <a:gd name="T104" fmla="*/ 440 w 569"/>
                <a:gd name="T105" fmla="*/ 504 h 617"/>
                <a:gd name="T106" fmla="*/ 488 w 569"/>
                <a:gd name="T107" fmla="*/ 472 h 617"/>
                <a:gd name="T108" fmla="*/ 520 w 569"/>
                <a:gd name="T109" fmla="*/ 464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78BC28"/>
            </a:solid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21" name="Freeform 23"/>
            <p:cNvSpPr>
              <a:spLocks/>
            </p:cNvSpPr>
            <p:nvPr/>
          </p:nvSpPr>
          <p:spPr bwMode="invGray">
            <a:xfrm>
              <a:off x="3098495" y="3048019"/>
              <a:ext cx="2308651" cy="1380440"/>
            </a:xfrm>
            <a:custGeom>
              <a:avLst/>
              <a:gdLst>
                <a:gd name="T0" fmla="*/ 1184 w 1209"/>
                <a:gd name="T1" fmla="*/ 728 h 785"/>
                <a:gd name="T2" fmla="*/ 1160 w 1209"/>
                <a:gd name="T3" fmla="*/ 728 h 785"/>
                <a:gd name="T4" fmla="*/ 1160 w 1209"/>
                <a:gd name="T5" fmla="*/ 784 h 785"/>
                <a:gd name="T6" fmla="*/ 1112 w 1209"/>
                <a:gd name="T7" fmla="*/ 760 h 785"/>
                <a:gd name="T8" fmla="*/ 1088 w 1209"/>
                <a:gd name="T9" fmla="*/ 752 h 785"/>
                <a:gd name="T10" fmla="*/ 1024 w 1209"/>
                <a:gd name="T11" fmla="*/ 720 h 785"/>
                <a:gd name="T12" fmla="*/ 1040 w 1209"/>
                <a:gd name="T13" fmla="*/ 696 h 785"/>
                <a:gd name="T14" fmla="*/ 1032 w 1209"/>
                <a:gd name="T15" fmla="*/ 680 h 785"/>
                <a:gd name="T16" fmla="*/ 1000 w 1209"/>
                <a:gd name="T17" fmla="*/ 664 h 785"/>
                <a:gd name="T18" fmla="*/ 976 w 1209"/>
                <a:gd name="T19" fmla="*/ 680 h 785"/>
                <a:gd name="T20" fmla="*/ 928 w 1209"/>
                <a:gd name="T21" fmla="*/ 648 h 785"/>
                <a:gd name="T22" fmla="*/ 832 w 1209"/>
                <a:gd name="T23" fmla="*/ 696 h 785"/>
                <a:gd name="T24" fmla="*/ 808 w 1209"/>
                <a:gd name="T25" fmla="*/ 720 h 785"/>
                <a:gd name="T26" fmla="*/ 728 w 1209"/>
                <a:gd name="T27" fmla="*/ 736 h 785"/>
                <a:gd name="T28" fmla="*/ 656 w 1209"/>
                <a:gd name="T29" fmla="*/ 712 h 785"/>
                <a:gd name="T30" fmla="*/ 632 w 1209"/>
                <a:gd name="T31" fmla="*/ 680 h 785"/>
                <a:gd name="T32" fmla="*/ 584 w 1209"/>
                <a:gd name="T33" fmla="*/ 704 h 785"/>
                <a:gd name="T34" fmla="*/ 536 w 1209"/>
                <a:gd name="T35" fmla="*/ 728 h 785"/>
                <a:gd name="T36" fmla="*/ 456 w 1209"/>
                <a:gd name="T37" fmla="*/ 672 h 785"/>
                <a:gd name="T38" fmla="*/ 408 w 1209"/>
                <a:gd name="T39" fmla="*/ 640 h 785"/>
                <a:gd name="T40" fmla="*/ 360 w 1209"/>
                <a:gd name="T41" fmla="*/ 624 h 785"/>
                <a:gd name="T42" fmla="*/ 320 w 1209"/>
                <a:gd name="T43" fmla="*/ 592 h 785"/>
                <a:gd name="T44" fmla="*/ 272 w 1209"/>
                <a:gd name="T45" fmla="*/ 520 h 785"/>
                <a:gd name="T46" fmla="*/ 248 w 1209"/>
                <a:gd name="T47" fmla="*/ 512 h 785"/>
                <a:gd name="T48" fmla="*/ 208 w 1209"/>
                <a:gd name="T49" fmla="*/ 456 h 785"/>
                <a:gd name="T50" fmla="*/ 160 w 1209"/>
                <a:gd name="T51" fmla="*/ 384 h 785"/>
                <a:gd name="T52" fmla="*/ 120 w 1209"/>
                <a:gd name="T53" fmla="*/ 408 h 785"/>
                <a:gd name="T54" fmla="*/ 64 w 1209"/>
                <a:gd name="T55" fmla="*/ 328 h 785"/>
                <a:gd name="T56" fmla="*/ 32 w 1209"/>
                <a:gd name="T57" fmla="*/ 272 h 785"/>
                <a:gd name="T58" fmla="*/ 0 w 1209"/>
                <a:gd name="T59" fmla="*/ 256 h 785"/>
                <a:gd name="T60" fmla="*/ 16 w 1209"/>
                <a:gd name="T61" fmla="*/ 176 h 785"/>
                <a:gd name="T62" fmla="*/ 48 w 1209"/>
                <a:gd name="T63" fmla="*/ 192 h 785"/>
                <a:gd name="T64" fmla="*/ 80 w 1209"/>
                <a:gd name="T65" fmla="*/ 184 h 785"/>
                <a:gd name="T66" fmla="*/ 80 w 1209"/>
                <a:gd name="T67" fmla="*/ 128 h 785"/>
                <a:gd name="T68" fmla="*/ 56 w 1209"/>
                <a:gd name="T69" fmla="*/ 96 h 785"/>
                <a:gd name="T70" fmla="*/ 80 w 1209"/>
                <a:gd name="T71" fmla="*/ 48 h 785"/>
                <a:gd name="T72" fmla="*/ 152 w 1209"/>
                <a:gd name="T73" fmla="*/ 40 h 785"/>
                <a:gd name="T74" fmla="*/ 208 w 1209"/>
                <a:gd name="T75" fmla="*/ 8 h 785"/>
                <a:gd name="T76" fmla="*/ 288 w 1209"/>
                <a:gd name="T77" fmla="*/ 16 h 785"/>
                <a:gd name="T78" fmla="*/ 344 w 1209"/>
                <a:gd name="T79" fmla="*/ 56 h 785"/>
                <a:gd name="T80" fmla="*/ 432 w 1209"/>
                <a:gd name="T81" fmla="*/ 56 h 785"/>
                <a:gd name="T82" fmla="*/ 528 w 1209"/>
                <a:gd name="T83" fmla="*/ 40 h 785"/>
                <a:gd name="T84" fmla="*/ 664 w 1209"/>
                <a:gd name="T85" fmla="*/ 56 h 785"/>
                <a:gd name="T86" fmla="*/ 712 w 1209"/>
                <a:gd name="T87" fmla="*/ 72 h 785"/>
                <a:gd name="T88" fmla="*/ 704 w 1209"/>
                <a:gd name="T89" fmla="*/ 96 h 785"/>
                <a:gd name="T90" fmla="*/ 728 w 1209"/>
                <a:gd name="T91" fmla="*/ 136 h 785"/>
                <a:gd name="T92" fmla="*/ 712 w 1209"/>
                <a:gd name="T93" fmla="*/ 184 h 785"/>
                <a:gd name="T94" fmla="*/ 696 w 1209"/>
                <a:gd name="T95" fmla="*/ 248 h 785"/>
                <a:gd name="T96" fmla="*/ 736 w 1209"/>
                <a:gd name="T97" fmla="*/ 320 h 785"/>
                <a:gd name="T98" fmla="*/ 832 w 1209"/>
                <a:gd name="T99" fmla="*/ 368 h 785"/>
                <a:gd name="T100" fmla="*/ 936 w 1209"/>
                <a:gd name="T101" fmla="*/ 416 h 785"/>
                <a:gd name="T102" fmla="*/ 992 w 1209"/>
                <a:gd name="T103" fmla="*/ 424 h 785"/>
                <a:gd name="T104" fmla="*/ 1008 w 1209"/>
                <a:gd name="T105" fmla="*/ 480 h 785"/>
                <a:gd name="T106" fmla="*/ 1040 w 1209"/>
                <a:gd name="T107" fmla="*/ 496 h 785"/>
                <a:gd name="T108" fmla="*/ 1056 w 1209"/>
                <a:gd name="T109" fmla="*/ 472 h 785"/>
                <a:gd name="T110" fmla="*/ 1080 w 1209"/>
                <a:gd name="T111" fmla="*/ 480 h 785"/>
                <a:gd name="T112" fmla="*/ 1096 w 1209"/>
                <a:gd name="T113" fmla="*/ 464 h 785"/>
                <a:gd name="T114" fmla="*/ 1136 w 1209"/>
                <a:gd name="T115" fmla="*/ 440 h 785"/>
                <a:gd name="T116" fmla="*/ 1176 w 1209"/>
                <a:gd name="T117" fmla="*/ 456 h 785"/>
                <a:gd name="T118" fmla="*/ 1208 w 1209"/>
                <a:gd name="T119" fmla="*/ 536 h 785"/>
                <a:gd name="T120" fmla="*/ 1208 w 1209"/>
                <a:gd name="T121" fmla="*/ 576 h 785"/>
                <a:gd name="T122" fmla="*/ 1200 w 1209"/>
                <a:gd name="T123" fmla="*/ 712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grpFill/>
            <a:ln w="127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22" name="Freeform 24"/>
            <p:cNvSpPr>
              <a:spLocks/>
            </p:cNvSpPr>
            <p:nvPr/>
          </p:nvSpPr>
          <p:spPr bwMode="gray">
            <a:xfrm>
              <a:off x="5268215" y="3613914"/>
              <a:ext cx="1449338" cy="1112926"/>
            </a:xfrm>
            <a:custGeom>
              <a:avLst/>
              <a:gdLst>
                <a:gd name="T0" fmla="*/ 696 w 761"/>
                <a:gd name="T1" fmla="*/ 488 h 633"/>
                <a:gd name="T2" fmla="*/ 672 w 761"/>
                <a:gd name="T3" fmla="*/ 504 h 633"/>
                <a:gd name="T4" fmla="*/ 656 w 761"/>
                <a:gd name="T5" fmla="*/ 488 h 633"/>
                <a:gd name="T6" fmla="*/ 608 w 761"/>
                <a:gd name="T7" fmla="*/ 432 h 633"/>
                <a:gd name="T8" fmla="*/ 584 w 761"/>
                <a:gd name="T9" fmla="*/ 424 h 633"/>
                <a:gd name="T10" fmla="*/ 552 w 761"/>
                <a:gd name="T11" fmla="*/ 440 h 633"/>
                <a:gd name="T12" fmla="*/ 536 w 761"/>
                <a:gd name="T13" fmla="*/ 472 h 633"/>
                <a:gd name="T14" fmla="*/ 512 w 761"/>
                <a:gd name="T15" fmla="*/ 464 h 633"/>
                <a:gd name="T16" fmla="*/ 472 w 761"/>
                <a:gd name="T17" fmla="*/ 472 h 633"/>
                <a:gd name="T18" fmla="*/ 504 w 761"/>
                <a:gd name="T19" fmla="*/ 496 h 633"/>
                <a:gd name="T20" fmla="*/ 456 w 761"/>
                <a:gd name="T21" fmla="*/ 528 h 633"/>
                <a:gd name="T22" fmla="*/ 416 w 761"/>
                <a:gd name="T23" fmla="*/ 520 h 633"/>
                <a:gd name="T24" fmla="*/ 392 w 761"/>
                <a:gd name="T25" fmla="*/ 456 h 633"/>
                <a:gd name="T26" fmla="*/ 360 w 761"/>
                <a:gd name="T27" fmla="*/ 488 h 633"/>
                <a:gd name="T28" fmla="*/ 336 w 761"/>
                <a:gd name="T29" fmla="*/ 504 h 633"/>
                <a:gd name="T30" fmla="*/ 296 w 761"/>
                <a:gd name="T31" fmla="*/ 536 h 633"/>
                <a:gd name="T32" fmla="*/ 272 w 761"/>
                <a:gd name="T33" fmla="*/ 632 h 633"/>
                <a:gd name="T34" fmla="*/ 248 w 761"/>
                <a:gd name="T35" fmla="*/ 632 h 633"/>
                <a:gd name="T36" fmla="*/ 216 w 761"/>
                <a:gd name="T37" fmla="*/ 624 h 633"/>
                <a:gd name="T38" fmla="*/ 200 w 761"/>
                <a:gd name="T39" fmla="*/ 576 h 633"/>
                <a:gd name="T40" fmla="*/ 144 w 761"/>
                <a:gd name="T41" fmla="*/ 496 h 633"/>
                <a:gd name="T42" fmla="*/ 128 w 761"/>
                <a:gd name="T43" fmla="*/ 480 h 633"/>
                <a:gd name="T44" fmla="*/ 104 w 761"/>
                <a:gd name="T45" fmla="*/ 424 h 633"/>
                <a:gd name="T46" fmla="*/ 80 w 761"/>
                <a:gd name="T47" fmla="*/ 464 h 633"/>
                <a:gd name="T48" fmla="*/ 72 w 761"/>
                <a:gd name="T49" fmla="*/ 248 h 633"/>
                <a:gd name="T50" fmla="*/ 72 w 761"/>
                <a:gd name="T51" fmla="*/ 216 h 633"/>
                <a:gd name="T52" fmla="*/ 40 w 761"/>
                <a:gd name="T53" fmla="*/ 136 h 633"/>
                <a:gd name="T54" fmla="*/ 0 w 761"/>
                <a:gd name="T55" fmla="*/ 104 h 633"/>
                <a:gd name="T56" fmla="*/ 8 w 761"/>
                <a:gd name="T57" fmla="*/ 64 h 633"/>
                <a:gd name="T58" fmla="*/ 16 w 761"/>
                <a:gd name="T59" fmla="*/ 32 h 633"/>
                <a:gd name="T60" fmla="*/ 32 w 761"/>
                <a:gd name="T61" fmla="*/ 0 h 633"/>
                <a:gd name="T62" fmla="*/ 64 w 761"/>
                <a:gd name="T63" fmla="*/ 16 h 633"/>
                <a:gd name="T64" fmla="*/ 88 w 761"/>
                <a:gd name="T65" fmla="*/ 80 h 633"/>
                <a:gd name="T66" fmla="*/ 128 w 761"/>
                <a:gd name="T67" fmla="*/ 120 h 633"/>
                <a:gd name="T68" fmla="*/ 152 w 761"/>
                <a:gd name="T69" fmla="*/ 104 h 633"/>
                <a:gd name="T70" fmla="*/ 176 w 761"/>
                <a:gd name="T71" fmla="*/ 128 h 633"/>
                <a:gd name="T72" fmla="*/ 224 w 761"/>
                <a:gd name="T73" fmla="*/ 96 h 633"/>
                <a:gd name="T74" fmla="*/ 288 w 761"/>
                <a:gd name="T75" fmla="*/ 96 h 633"/>
                <a:gd name="T76" fmla="*/ 296 w 761"/>
                <a:gd name="T77" fmla="*/ 40 h 633"/>
                <a:gd name="T78" fmla="*/ 320 w 761"/>
                <a:gd name="T79" fmla="*/ 32 h 633"/>
                <a:gd name="T80" fmla="*/ 344 w 761"/>
                <a:gd name="T81" fmla="*/ 48 h 633"/>
                <a:gd name="T82" fmla="*/ 400 w 761"/>
                <a:gd name="T83" fmla="*/ 72 h 633"/>
                <a:gd name="T84" fmla="*/ 416 w 761"/>
                <a:gd name="T85" fmla="*/ 136 h 633"/>
                <a:gd name="T86" fmla="*/ 472 w 761"/>
                <a:gd name="T87" fmla="*/ 160 h 633"/>
                <a:gd name="T88" fmla="*/ 512 w 761"/>
                <a:gd name="T89" fmla="*/ 136 h 633"/>
                <a:gd name="T90" fmla="*/ 552 w 761"/>
                <a:gd name="T91" fmla="*/ 144 h 633"/>
                <a:gd name="T92" fmla="*/ 624 w 761"/>
                <a:gd name="T93" fmla="*/ 184 h 633"/>
                <a:gd name="T94" fmla="*/ 704 w 761"/>
                <a:gd name="T95" fmla="*/ 224 h 633"/>
                <a:gd name="T96" fmla="*/ 760 w 761"/>
                <a:gd name="T97" fmla="*/ 256 h 633"/>
                <a:gd name="T98" fmla="*/ 744 w 761"/>
                <a:gd name="T99" fmla="*/ 296 h 633"/>
                <a:gd name="T100" fmla="*/ 664 w 761"/>
                <a:gd name="T101" fmla="*/ 312 h 633"/>
                <a:gd name="T102" fmla="*/ 648 w 761"/>
                <a:gd name="T103" fmla="*/ 336 h 633"/>
                <a:gd name="T104" fmla="*/ 656 w 761"/>
                <a:gd name="T105" fmla="*/ 360 h 633"/>
                <a:gd name="T106" fmla="*/ 656 w 761"/>
                <a:gd name="T107" fmla="*/ 376 h 633"/>
                <a:gd name="T108" fmla="*/ 704 w 761"/>
                <a:gd name="T109" fmla="*/ 45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61" h="633">
                  <a:moveTo>
                    <a:pt x="696" y="480"/>
                  </a:moveTo>
                  <a:lnTo>
                    <a:pt x="696" y="488"/>
                  </a:lnTo>
                  <a:lnTo>
                    <a:pt x="688" y="504"/>
                  </a:lnTo>
                  <a:lnTo>
                    <a:pt x="672" y="504"/>
                  </a:lnTo>
                  <a:lnTo>
                    <a:pt x="664" y="488"/>
                  </a:lnTo>
                  <a:lnTo>
                    <a:pt x="656" y="488"/>
                  </a:lnTo>
                  <a:lnTo>
                    <a:pt x="632" y="432"/>
                  </a:lnTo>
                  <a:lnTo>
                    <a:pt x="608" y="432"/>
                  </a:lnTo>
                  <a:lnTo>
                    <a:pt x="592" y="416"/>
                  </a:lnTo>
                  <a:lnTo>
                    <a:pt x="584" y="424"/>
                  </a:lnTo>
                  <a:lnTo>
                    <a:pt x="576" y="456"/>
                  </a:lnTo>
                  <a:lnTo>
                    <a:pt x="552" y="440"/>
                  </a:lnTo>
                  <a:lnTo>
                    <a:pt x="552" y="464"/>
                  </a:lnTo>
                  <a:lnTo>
                    <a:pt x="536" y="472"/>
                  </a:lnTo>
                  <a:lnTo>
                    <a:pt x="528" y="464"/>
                  </a:lnTo>
                  <a:lnTo>
                    <a:pt x="512" y="464"/>
                  </a:lnTo>
                  <a:lnTo>
                    <a:pt x="488" y="456"/>
                  </a:lnTo>
                  <a:lnTo>
                    <a:pt x="472" y="472"/>
                  </a:lnTo>
                  <a:lnTo>
                    <a:pt x="480" y="496"/>
                  </a:lnTo>
                  <a:lnTo>
                    <a:pt x="504" y="496"/>
                  </a:lnTo>
                  <a:lnTo>
                    <a:pt x="512" y="528"/>
                  </a:lnTo>
                  <a:lnTo>
                    <a:pt x="456" y="528"/>
                  </a:lnTo>
                  <a:lnTo>
                    <a:pt x="440" y="504"/>
                  </a:lnTo>
                  <a:lnTo>
                    <a:pt x="416" y="520"/>
                  </a:lnTo>
                  <a:lnTo>
                    <a:pt x="392" y="504"/>
                  </a:lnTo>
                  <a:lnTo>
                    <a:pt x="392" y="456"/>
                  </a:lnTo>
                  <a:lnTo>
                    <a:pt x="360" y="456"/>
                  </a:lnTo>
                  <a:lnTo>
                    <a:pt x="360" y="488"/>
                  </a:lnTo>
                  <a:lnTo>
                    <a:pt x="336" y="496"/>
                  </a:lnTo>
                  <a:lnTo>
                    <a:pt x="336" y="504"/>
                  </a:lnTo>
                  <a:lnTo>
                    <a:pt x="312" y="536"/>
                  </a:lnTo>
                  <a:lnTo>
                    <a:pt x="296" y="536"/>
                  </a:lnTo>
                  <a:lnTo>
                    <a:pt x="296" y="632"/>
                  </a:lnTo>
                  <a:lnTo>
                    <a:pt x="272" y="632"/>
                  </a:lnTo>
                  <a:lnTo>
                    <a:pt x="264" y="616"/>
                  </a:lnTo>
                  <a:lnTo>
                    <a:pt x="248" y="632"/>
                  </a:lnTo>
                  <a:lnTo>
                    <a:pt x="216" y="632"/>
                  </a:lnTo>
                  <a:lnTo>
                    <a:pt x="216" y="624"/>
                  </a:lnTo>
                  <a:lnTo>
                    <a:pt x="200" y="616"/>
                  </a:lnTo>
                  <a:lnTo>
                    <a:pt x="200" y="576"/>
                  </a:lnTo>
                  <a:lnTo>
                    <a:pt x="160" y="496"/>
                  </a:lnTo>
                  <a:lnTo>
                    <a:pt x="144" y="496"/>
                  </a:lnTo>
                  <a:lnTo>
                    <a:pt x="144" y="504"/>
                  </a:lnTo>
                  <a:lnTo>
                    <a:pt x="128" y="480"/>
                  </a:lnTo>
                  <a:lnTo>
                    <a:pt x="136" y="472"/>
                  </a:lnTo>
                  <a:lnTo>
                    <a:pt x="104" y="424"/>
                  </a:lnTo>
                  <a:lnTo>
                    <a:pt x="88" y="432"/>
                  </a:lnTo>
                  <a:lnTo>
                    <a:pt x="80" y="464"/>
                  </a:lnTo>
                  <a:lnTo>
                    <a:pt x="64" y="472"/>
                  </a:lnTo>
                  <a:lnTo>
                    <a:pt x="72" y="248"/>
                  </a:lnTo>
                  <a:lnTo>
                    <a:pt x="56" y="224"/>
                  </a:lnTo>
                  <a:lnTo>
                    <a:pt x="72" y="216"/>
                  </a:lnTo>
                  <a:lnTo>
                    <a:pt x="40" y="160"/>
                  </a:lnTo>
                  <a:lnTo>
                    <a:pt x="40" y="136"/>
                  </a:lnTo>
                  <a:lnTo>
                    <a:pt x="16" y="112"/>
                  </a:lnTo>
                  <a:lnTo>
                    <a:pt x="0" y="104"/>
                  </a:lnTo>
                  <a:lnTo>
                    <a:pt x="0" y="96"/>
                  </a:lnTo>
                  <a:lnTo>
                    <a:pt x="8" y="64"/>
                  </a:lnTo>
                  <a:lnTo>
                    <a:pt x="24" y="48"/>
                  </a:lnTo>
                  <a:lnTo>
                    <a:pt x="16" y="32"/>
                  </a:lnTo>
                  <a:lnTo>
                    <a:pt x="16" y="0"/>
                  </a:lnTo>
                  <a:lnTo>
                    <a:pt x="32" y="0"/>
                  </a:lnTo>
                  <a:lnTo>
                    <a:pt x="40" y="16"/>
                  </a:lnTo>
                  <a:lnTo>
                    <a:pt x="64" y="16"/>
                  </a:lnTo>
                  <a:lnTo>
                    <a:pt x="88" y="40"/>
                  </a:lnTo>
                  <a:lnTo>
                    <a:pt x="88" y="80"/>
                  </a:lnTo>
                  <a:lnTo>
                    <a:pt x="104" y="80"/>
                  </a:lnTo>
                  <a:lnTo>
                    <a:pt x="128" y="120"/>
                  </a:lnTo>
                  <a:lnTo>
                    <a:pt x="152" y="112"/>
                  </a:lnTo>
                  <a:lnTo>
                    <a:pt x="152" y="104"/>
                  </a:lnTo>
                  <a:lnTo>
                    <a:pt x="160" y="112"/>
                  </a:lnTo>
                  <a:lnTo>
                    <a:pt x="176" y="128"/>
                  </a:lnTo>
                  <a:lnTo>
                    <a:pt x="216" y="128"/>
                  </a:lnTo>
                  <a:lnTo>
                    <a:pt x="224" y="96"/>
                  </a:lnTo>
                  <a:lnTo>
                    <a:pt x="256" y="88"/>
                  </a:lnTo>
                  <a:lnTo>
                    <a:pt x="288" y="96"/>
                  </a:lnTo>
                  <a:lnTo>
                    <a:pt x="304" y="72"/>
                  </a:lnTo>
                  <a:lnTo>
                    <a:pt x="296" y="40"/>
                  </a:lnTo>
                  <a:lnTo>
                    <a:pt x="296" y="32"/>
                  </a:lnTo>
                  <a:lnTo>
                    <a:pt x="320" y="32"/>
                  </a:lnTo>
                  <a:lnTo>
                    <a:pt x="336" y="24"/>
                  </a:lnTo>
                  <a:lnTo>
                    <a:pt x="344" y="48"/>
                  </a:lnTo>
                  <a:lnTo>
                    <a:pt x="384" y="72"/>
                  </a:lnTo>
                  <a:lnTo>
                    <a:pt x="400" y="72"/>
                  </a:lnTo>
                  <a:lnTo>
                    <a:pt x="400" y="88"/>
                  </a:lnTo>
                  <a:lnTo>
                    <a:pt x="416" y="136"/>
                  </a:lnTo>
                  <a:lnTo>
                    <a:pt x="432" y="152"/>
                  </a:lnTo>
                  <a:lnTo>
                    <a:pt x="472" y="160"/>
                  </a:lnTo>
                  <a:lnTo>
                    <a:pt x="496" y="128"/>
                  </a:lnTo>
                  <a:lnTo>
                    <a:pt x="512" y="136"/>
                  </a:lnTo>
                  <a:lnTo>
                    <a:pt x="520" y="152"/>
                  </a:lnTo>
                  <a:lnTo>
                    <a:pt x="552" y="144"/>
                  </a:lnTo>
                  <a:lnTo>
                    <a:pt x="592" y="176"/>
                  </a:lnTo>
                  <a:lnTo>
                    <a:pt x="624" y="184"/>
                  </a:lnTo>
                  <a:lnTo>
                    <a:pt x="656" y="192"/>
                  </a:lnTo>
                  <a:lnTo>
                    <a:pt x="704" y="224"/>
                  </a:lnTo>
                  <a:lnTo>
                    <a:pt x="728" y="232"/>
                  </a:lnTo>
                  <a:lnTo>
                    <a:pt x="760" y="256"/>
                  </a:lnTo>
                  <a:lnTo>
                    <a:pt x="760" y="296"/>
                  </a:lnTo>
                  <a:lnTo>
                    <a:pt x="744" y="296"/>
                  </a:lnTo>
                  <a:lnTo>
                    <a:pt x="712" y="312"/>
                  </a:lnTo>
                  <a:lnTo>
                    <a:pt x="664" y="312"/>
                  </a:lnTo>
                  <a:lnTo>
                    <a:pt x="648" y="328"/>
                  </a:lnTo>
                  <a:lnTo>
                    <a:pt x="648" y="336"/>
                  </a:lnTo>
                  <a:lnTo>
                    <a:pt x="656" y="352"/>
                  </a:lnTo>
                  <a:lnTo>
                    <a:pt x="656" y="360"/>
                  </a:lnTo>
                  <a:lnTo>
                    <a:pt x="648" y="376"/>
                  </a:lnTo>
                  <a:lnTo>
                    <a:pt x="656" y="376"/>
                  </a:lnTo>
                  <a:lnTo>
                    <a:pt x="696" y="424"/>
                  </a:lnTo>
                  <a:lnTo>
                    <a:pt x="704" y="456"/>
                  </a:lnTo>
                  <a:lnTo>
                    <a:pt x="696" y="480"/>
                  </a:lnTo>
                </a:path>
              </a:pathLst>
            </a:custGeom>
            <a:grp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23" name="Freeform 25"/>
            <p:cNvSpPr>
              <a:spLocks/>
            </p:cNvSpPr>
            <p:nvPr/>
          </p:nvSpPr>
          <p:spPr bwMode="invGray">
            <a:xfrm>
              <a:off x="4427770" y="2838809"/>
              <a:ext cx="1497364" cy="1085489"/>
            </a:xfrm>
            <a:custGeom>
              <a:avLst/>
              <a:gdLst>
                <a:gd name="T0" fmla="*/ 672 w 785"/>
                <a:gd name="T1" fmla="*/ 536 h 617"/>
                <a:gd name="T2" fmla="*/ 616 w 785"/>
                <a:gd name="T3" fmla="*/ 568 h 617"/>
                <a:gd name="T4" fmla="*/ 592 w 785"/>
                <a:gd name="T5" fmla="*/ 544 h 617"/>
                <a:gd name="T6" fmla="*/ 568 w 785"/>
                <a:gd name="T7" fmla="*/ 560 h 617"/>
                <a:gd name="T8" fmla="*/ 528 w 785"/>
                <a:gd name="T9" fmla="*/ 520 h 617"/>
                <a:gd name="T10" fmla="*/ 504 w 785"/>
                <a:gd name="T11" fmla="*/ 456 h 617"/>
                <a:gd name="T12" fmla="*/ 472 w 785"/>
                <a:gd name="T13" fmla="*/ 440 h 617"/>
                <a:gd name="T14" fmla="*/ 456 w 785"/>
                <a:gd name="T15" fmla="*/ 456 h 617"/>
                <a:gd name="T16" fmla="*/ 464 w 785"/>
                <a:gd name="T17" fmla="*/ 480 h 617"/>
                <a:gd name="T18" fmla="*/ 440 w 785"/>
                <a:gd name="T19" fmla="*/ 536 h 617"/>
                <a:gd name="T20" fmla="*/ 456 w 785"/>
                <a:gd name="T21" fmla="*/ 552 h 617"/>
                <a:gd name="T22" fmla="*/ 424 w 785"/>
                <a:gd name="T23" fmla="*/ 584 h 617"/>
                <a:gd name="T24" fmla="*/ 400 w 785"/>
                <a:gd name="T25" fmla="*/ 600 h 617"/>
                <a:gd name="T26" fmla="*/ 376 w 785"/>
                <a:gd name="T27" fmla="*/ 592 h 617"/>
                <a:gd name="T28" fmla="*/ 368 w 785"/>
                <a:gd name="T29" fmla="*/ 608 h 617"/>
                <a:gd name="T30" fmla="*/ 336 w 785"/>
                <a:gd name="T31" fmla="*/ 600 h 617"/>
                <a:gd name="T32" fmla="*/ 320 w 785"/>
                <a:gd name="T33" fmla="*/ 568 h 617"/>
                <a:gd name="T34" fmla="*/ 232 w 785"/>
                <a:gd name="T35" fmla="*/ 536 h 617"/>
                <a:gd name="T36" fmla="*/ 136 w 785"/>
                <a:gd name="T37" fmla="*/ 496 h 617"/>
                <a:gd name="T38" fmla="*/ 40 w 785"/>
                <a:gd name="T39" fmla="*/ 440 h 617"/>
                <a:gd name="T40" fmla="*/ 0 w 785"/>
                <a:gd name="T41" fmla="*/ 368 h 617"/>
                <a:gd name="T42" fmla="*/ 16 w 785"/>
                <a:gd name="T43" fmla="*/ 304 h 617"/>
                <a:gd name="T44" fmla="*/ 32 w 785"/>
                <a:gd name="T45" fmla="*/ 248 h 617"/>
                <a:gd name="T46" fmla="*/ 8 w 785"/>
                <a:gd name="T47" fmla="*/ 216 h 617"/>
                <a:gd name="T48" fmla="*/ 48 w 785"/>
                <a:gd name="T49" fmla="*/ 208 h 617"/>
                <a:gd name="T50" fmla="*/ 104 w 785"/>
                <a:gd name="T51" fmla="*/ 224 h 617"/>
                <a:gd name="T52" fmla="*/ 96 w 785"/>
                <a:gd name="T53" fmla="*/ 184 h 617"/>
                <a:gd name="T54" fmla="*/ 128 w 785"/>
                <a:gd name="T55" fmla="*/ 136 h 617"/>
                <a:gd name="T56" fmla="*/ 88 w 785"/>
                <a:gd name="T57" fmla="*/ 72 h 617"/>
                <a:gd name="T58" fmla="*/ 152 w 785"/>
                <a:gd name="T59" fmla="*/ 16 h 617"/>
                <a:gd name="T60" fmla="*/ 288 w 785"/>
                <a:gd name="T61" fmla="*/ 0 h 617"/>
                <a:gd name="T62" fmla="*/ 384 w 785"/>
                <a:gd name="T63" fmla="*/ 40 h 617"/>
                <a:gd name="T64" fmla="*/ 456 w 785"/>
                <a:gd name="T65" fmla="*/ 104 h 617"/>
                <a:gd name="T66" fmla="*/ 472 w 785"/>
                <a:gd name="T67" fmla="*/ 48 h 617"/>
                <a:gd name="T68" fmla="*/ 528 w 785"/>
                <a:gd name="T69" fmla="*/ 72 h 617"/>
                <a:gd name="T70" fmla="*/ 592 w 785"/>
                <a:gd name="T71" fmla="*/ 96 h 617"/>
                <a:gd name="T72" fmla="*/ 656 w 785"/>
                <a:gd name="T73" fmla="*/ 120 h 617"/>
                <a:gd name="T74" fmla="*/ 728 w 785"/>
                <a:gd name="T75" fmla="*/ 176 h 617"/>
                <a:gd name="T76" fmla="*/ 768 w 785"/>
                <a:gd name="T77" fmla="*/ 232 h 617"/>
                <a:gd name="T78" fmla="*/ 784 w 785"/>
                <a:gd name="T79" fmla="*/ 336 h 617"/>
                <a:gd name="T80" fmla="*/ 752 w 785"/>
                <a:gd name="T81" fmla="*/ 360 h 617"/>
                <a:gd name="T82" fmla="*/ 712 w 785"/>
                <a:gd name="T83" fmla="*/ 408 h 617"/>
                <a:gd name="T84" fmla="*/ 736 w 785"/>
                <a:gd name="T85" fmla="*/ 432 h 617"/>
                <a:gd name="T86" fmla="*/ 704 w 785"/>
                <a:gd name="T87" fmla="*/ 456 h 617"/>
                <a:gd name="T88" fmla="*/ 656 w 785"/>
                <a:gd name="T89" fmla="*/ 448 h 617"/>
                <a:gd name="T90" fmla="*/ 664 w 785"/>
                <a:gd name="T91" fmla="*/ 488 h 617"/>
                <a:gd name="T92" fmla="*/ 712 w 785"/>
                <a:gd name="T93" fmla="*/ 504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E94E0C"/>
            </a:solidFill>
            <a:ln w="127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24" name="Freeform 26"/>
            <p:cNvSpPr>
              <a:spLocks/>
            </p:cNvSpPr>
            <p:nvPr/>
          </p:nvSpPr>
          <p:spPr bwMode="gray">
            <a:xfrm>
              <a:off x="7142922" y="4215820"/>
              <a:ext cx="581451" cy="751097"/>
            </a:xfrm>
            <a:custGeom>
              <a:avLst/>
              <a:gdLst>
                <a:gd name="T0" fmla="*/ 272 w 305"/>
                <a:gd name="T1" fmla="*/ 40 h 425"/>
                <a:gd name="T2" fmla="*/ 280 w 305"/>
                <a:gd name="T3" fmla="*/ 72 h 425"/>
                <a:gd name="T4" fmla="*/ 304 w 305"/>
                <a:gd name="T5" fmla="*/ 88 h 425"/>
                <a:gd name="T6" fmla="*/ 304 w 305"/>
                <a:gd name="T7" fmla="*/ 136 h 425"/>
                <a:gd name="T8" fmla="*/ 272 w 305"/>
                <a:gd name="T9" fmla="*/ 152 h 425"/>
                <a:gd name="T10" fmla="*/ 272 w 305"/>
                <a:gd name="T11" fmla="*/ 160 h 425"/>
                <a:gd name="T12" fmla="*/ 240 w 305"/>
                <a:gd name="T13" fmla="*/ 160 h 425"/>
                <a:gd name="T14" fmla="*/ 224 w 305"/>
                <a:gd name="T15" fmla="*/ 176 h 425"/>
                <a:gd name="T16" fmla="*/ 224 w 305"/>
                <a:gd name="T17" fmla="*/ 200 h 425"/>
                <a:gd name="T18" fmla="*/ 232 w 305"/>
                <a:gd name="T19" fmla="*/ 208 h 425"/>
                <a:gd name="T20" fmla="*/ 208 w 305"/>
                <a:gd name="T21" fmla="*/ 240 h 425"/>
                <a:gd name="T22" fmla="*/ 192 w 305"/>
                <a:gd name="T23" fmla="*/ 240 h 425"/>
                <a:gd name="T24" fmla="*/ 192 w 305"/>
                <a:gd name="T25" fmla="*/ 272 h 425"/>
                <a:gd name="T26" fmla="*/ 192 w 305"/>
                <a:gd name="T27" fmla="*/ 280 h 425"/>
                <a:gd name="T28" fmla="*/ 192 w 305"/>
                <a:gd name="T29" fmla="*/ 304 h 425"/>
                <a:gd name="T30" fmla="*/ 176 w 305"/>
                <a:gd name="T31" fmla="*/ 320 h 425"/>
                <a:gd name="T32" fmla="*/ 168 w 305"/>
                <a:gd name="T33" fmla="*/ 360 h 425"/>
                <a:gd name="T34" fmla="*/ 160 w 305"/>
                <a:gd name="T35" fmla="*/ 384 h 425"/>
                <a:gd name="T36" fmla="*/ 160 w 305"/>
                <a:gd name="T37" fmla="*/ 392 h 425"/>
                <a:gd name="T38" fmla="*/ 152 w 305"/>
                <a:gd name="T39" fmla="*/ 416 h 425"/>
                <a:gd name="T40" fmla="*/ 136 w 305"/>
                <a:gd name="T41" fmla="*/ 416 h 425"/>
                <a:gd name="T42" fmla="*/ 128 w 305"/>
                <a:gd name="T43" fmla="*/ 408 h 425"/>
                <a:gd name="T44" fmla="*/ 64 w 305"/>
                <a:gd name="T45" fmla="*/ 424 h 425"/>
                <a:gd name="T46" fmla="*/ 56 w 305"/>
                <a:gd name="T47" fmla="*/ 416 h 425"/>
                <a:gd name="T48" fmla="*/ 80 w 305"/>
                <a:gd name="T49" fmla="*/ 368 h 425"/>
                <a:gd name="T50" fmla="*/ 56 w 305"/>
                <a:gd name="T51" fmla="*/ 360 h 425"/>
                <a:gd name="T52" fmla="*/ 40 w 305"/>
                <a:gd name="T53" fmla="*/ 368 h 425"/>
                <a:gd name="T54" fmla="*/ 24 w 305"/>
                <a:gd name="T55" fmla="*/ 360 h 425"/>
                <a:gd name="T56" fmla="*/ 24 w 305"/>
                <a:gd name="T57" fmla="*/ 320 h 425"/>
                <a:gd name="T58" fmla="*/ 40 w 305"/>
                <a:gd name="T59" fmla="*/ 312 h 425"/>
                <a:gd name="T60" fmla="*/ 48 w 305"/>
                <a:gd name="T61" fmla="*/ 312 h 425"/>
                <a:gd name="T62" fmla="*/ 48 w 305"/>
                <a:gd name="T63" fmla="*/ 288 h 425"/>
                <a:gd name="T64" fmla="*/ 32 w 305"/>
                <a:gd name="T65" fmla="*/ 288 h 425"/>
                <a:gd name="T66" fmla="*/ 32 w 305"/>
                <a:gd name="T67" fmla="*/ 272 h 425"/>
                <a:gd name="T68" fmla="*/ 16 w 305"/>
                <a:gd name="T69" fmla="*/ 264 h 425"/>
                <a:gd name="T70" fmla="*/ 16 w 305"/>
                <a:gd name="T71" fmla="*/ 216 h 425"/>
                <a:gd name="T72" fmla="*/ 0 w 305"/>
                <a:gd name="T73" fmla="*/ 200 h 425"/>
                <a:gd name="T74" fmla="*/ 8 w 305"/>
                <a:gd name="T75" fmla="*/ 176 h 425"/>
                <a:gd name="T76" fmla="*/ 32 w 305"/>
                <a:gd name="T77" fmla="*/ 152 h 425"/>
                <a:gd name="T78" fmla="*/ 32 w 305"/>
                <a:gd name="T79" fmla="*/ 128 h 425"/>
                <a:gd name="T80" fmla="*/ 24 w 305"/>
                <a:gd name="T81" fmla="*/ 120 h 425"/>
                <a:gd name="T82" fmla="*/ 32 w 305"/>
                <a:gd name="T83" fmla="*/ 104 h 425"/>
                <a:gd name="T84" fmla="*/ 16 w 305"/>
                <a:gd name="T85" fmla="*/ 80 h 425"/>
                <a:gd name="T86" fmla="*/ 32 w 305"/>
                <a:gd name="T87" fmla="*/ 64 h 425"/>
                <a:gd name="T88" fmla="*/ 56 w 305"/>
                <a:gd name="T89" fmla="*/ 56 h 425"/>
                <a:gd name="T90" fmla="*/ 112 w 305"/>
                <a:gd name="T91" fmla="*/ 24 h 425"/>
                <a:gd name="T92" fmla="*/ 144 w 305"/>
                <a:gd name="T93" fmla="*/ 8 h 425"/>
                <a:gd name="T94" fmla="*/ 168 w 305"/>
                <a:gd name="T95" fmla="*/ 8 h 425"/>
                <a:gd name="T96" fmla="*/ 184 w 305"/>
                <a:gd name="T97" fmla="*/ 0 h 425"/>
                <a:gd name="T98" fmla="*/ 192 w 305"/>
                <a:gd name="T99" fmla="*/ 8 h 425"/>
                <a:gd name="T100" fmla="*/ 184 w 305"/>
                <a:gd name="T101" fmla="*/ 16 h 425"/>
                <a:gd name="T102" fmla="*/ 184 w 305"/>
                <a:gd name="T103" fmla="*/ 32 h 425"/>
                <a:gd name="T104" fmla="*/ 208 w 305"/>
                <a:gd name="T105" fmla="*/ 32 h 425"/>
                <a:gd name="T106" fmla="*/ 208 w 305"/>
                <a:gd name="T107" fmla="*/ 16 h 425"/>
                <a:gd name="T108" fmla="*/ 216 w 305"/>
                <a:gd name="T109" fmla="*/ 0 h 425"/>
                <a:gd name="T110" fmla="*/ 232 w 305"/>
                <a:gd name="T111" fmla="*/ 16 h 425"/>
                <a:gd name="T112" fmla="*/ 240 w 305"/>
                <a:gd name="T113" fmla="*/ 32 h 425"/>
                <a:gd name="T114" fmla="*/ 272 w 305"/>
                <a:gd name="T115" fmla="*/ 32 h 425"/>
                <a:gd name="T116" fmla="*/ 272 w 305"/>
                <a:gd name="T117" fmla="*/ 4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grp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25" name="Freeform 27"/>
            <p:cNvSpPr>
              <a:spLocks/>
            </p:cNvSpPr>
            <p:nvPr/>
          </p:nvSpPr>
          <p:spPr bwMode="gray">
            <a:xfrm>
              <a:off x="6561472" y="4215820"/>
              <a:ext cx="672356" cy="737378"/>
            </a:xfrm>
            <a:custGeom>
              <a:avLst/>
              <a:gdLst>
                <a:gd name="T0" fmla="*/ 336 w 353"/>
                <a:gd name="T1" fmla="*/ 104 h 417"/>
                <a:gd name="T2" fmla="*/ 344 w 353"/>
                <a:gd name="T3" fmla="*/ 128 h 417"/>
                <a:gd name="T4" fmla="*/ 312 w 353"/>
                <a:gd name="T5" fmla="*/ 176 h 417"/>
                <a:gd name="T6" fmla="*/ 320 w 353"/>
                <a:gd name="T7" fmla="*/ 216 h 417"/>
                <a:gd name="T8" fmla="*/ 320 w 353"/>
                <a:gd name="T9" fmla="*/ 264 h 417"/>
                <a:gd name="T10" fmla="*/ 328 w 353"/>
                <a:gd name="T11" fmla="*/ 288 h 417"/>
                <a:gd name="T12" fmla="*/ 352 w 353"/>
                <a:gd name="T13" fmla="*/ 312 h 417"/>
                <a:gd name="T14" fmla="*/ 328 w 353"/>
                <a:gd name="T15" fmla="*/ 320 h 417"/>
                <a:gd name="T16" fmla="*/ 320 w 353"/>
                <a:gd name="T17" fmla="*/ 368 h 417"/>
                <a:gd name="T18" fmla="*/ 272 w 353"/>
                <a:gd name="T19" fmla="*/ 400 h 417"/>
                <a:gd name="T20" fmla="*/ 224 w 353"/>
                <a:gd name="T21" fmla="*/ 376 h 417"/>
                <a:gd name="T22" fmla="*/ 216 w 353"/>
                <a:gd name="T23" fmla="*/ 408 h 417"/>
                <a:gd name="T24" fmla="*/ 192 w 353"/>
                <a:gd name="T25" fmla="*/ 416 h 417"/>
                <a:gd name="T26" fmla="*/ 168 w 353"/>
                <a:gd name="T27" fmla="*/ 384 h 417"/>
                <a:gd name="T28" fmla="*/ 152 w 353"/>
                <a:gd name="T29" fmla="*/ 400 h 417"/>
                <a:gd name="T30" fmla="*/ 144 w 353"/>
                <a:gd name="T31" fmla="*/ 352 h 417"/>
                <a:gd name="T32" fmla="*/ 152 w 353"/>
                <a:gd name="T33" fmla="*/ 312 h 417"/>
                <a:gd name="T34" fmla="*/ 144 w 353"/>
                <a:gd name="T35" fmla="*/ 288 h 417"/>
                <a:gd name="T36" fmla="*/ 96 w 353"/>
                <a:gd name="T37" fmla="*/ 312 h 417"/>
                <a:gd name="T38" fmla="*/ 64 w 353"/>
                <a:gd name="T39" fmla="*/ 304 h 417"/>
                <a:gd name="T40" fmla="*/ 32 w 353"/>
                <a:gd name="T41" fmla="*/ 312 h 417"/>
                <a:gd name="T42" fmla="*/ 24 w 353"/>
                <a:gd name="T43" fmla="*/ 304 h 417"/>
                <a:gd name="T44" fmla="*/ 16 w 353"/>
                <a:gd name="T45" fmla="*/ 264 h 417"/>
                <a:gd name="T46" fmla="*/ 24 w 353"/>
                <a:gd name="T47" fmla="*/ 240 h 417"/>
                <a:gd name="T48" fmla="*/ 0 w 353"/>
                <a:gd name="T49" fmla="*/ 224 h 417"/>
                <a:gd name="T50" fmla="*/ 24 w 353"/>
                <a:gd name="T51" fmla="*/ 168 h 417"/>
                <a:gd name="T52" fmla="*/ 24 w 353"/>
                <a:gd name="T53" fmla="*/ 136 h 417"/>
                <a:gd name="T54" fmla="*/ 24 w 353"/>
                <a:gd name="T55" fmla="*/ 120 h 417"/>
                <a:gd name="T56" fmla="*/ 48 w 353"/>
                <a:gd name="T57" fmla="*/ 32 h 417"/>
                <a:gd name="T58" fmla="*/ 104 w 353"/>
                <a:gd name="T59" fmla="*/ 40 h 417"/>
                <a:gd name="T60" fmla="*/ 112 w 353"/>
                <a:gd name="T61" fmla="*/ 0 h 417"/>
                <a:gd name="T62" fmla="*/ 184 w 353"/>
                <a:gd name="T63" fmla="*/ 16 h 417"/>
                <a:gd name="T64" fmla="*/ 248 w 353"/>
                <a:gd name="T65" fmla="*/ 40 h 417"/>
                <a:gd name="T66" fmla="*/ 288 w 353"/>
                <a:gd name="T67" fmla="*/ 32 h 417"/>
                <a:gd name="T68" fmla="*/ 304 w 353"/>
                <a:gd name="T69" fmla="*/ 8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grp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26" name="Freeform 28"/>
            <p:cNvSpPr>
              <a:spLocks/>
            </p:cNvSpPr>
            <p:nvPr/>
          </p:nvSpPr>
          <p:spPr bwMode="gray">
            <a:xfrm>
              <a:off x="6503155" y="3797401"/>
              <a:ext cx="931350" cy="562465"/>
            </a:xfrm>
            <a:custGeom>
              <a:avLst/>
              <a:gdLst>
                <a:gd name="T0" fmla="*/ 488 w 489"/>
                <a:gd name="T1" fmla="*/ 248 h 321"/>
                <a:gd name="T2" fmla="*/ 448 w 489"/>
                <a:gd name="T3" fmla="*/ 264 h 321"/>
                <a:gd name="T4" fmla="*/ 392 w 489"/>
                <a:gd name="T5" fmla="*/ 296 h 321"/>
                <a:gd name="T6" fmla="*/ 368 w 489"/>
                <a:gd name="T7" fmla="*/ 304 h 321"/>
                <a:gd name="T8" fmla="*/ 352 w 489"/>
                <a:gd name="T9" fmla="*/ 320 h 321"/>
                <a:gd name="T10" fmla="*/ 328 w 489"/>
                <a:gd name="T11" fmla="*/ 320 h 321"/>
                <a:gd name="T12" fmla="*/ 336 w 489"/>
                <a:gd name="T13" fmla="*/ 272 h 321"/>
                <a:gd name="T14" fmla="*/ 320 w 489"/>
                <a:gd name="T15" fmla="*/ 272 h 321"/>
                <a:gd name="T16" fmla="*/ 288 w 489"/>
                <a:gd name="T17" fmla="*/ 288 h 321"/>
                <a:gd name="T18" fmla="*/ 280 w 489"/>
                <a:gd name="T19" fmla="*/ 280 h 321"/>
                <a:gd name="T20" fmla="*/ 240 w 489"/>
                <a:gd name="T21" fmla="*/ 280 h 321"/>
                <a:gd name="T22" fmla="*/ 224 w 489"/>
                <a:gd name="T23" fmla="*/ 256 h 321"/>
                <a:gd name="T24" fmla="*/ 184 w 489"/>
                <a:gd name="T25" fmla="*/ 256 h 321"/>
                <a:gd name="T26" fmla="*/ 144 w 489"/>
                <a:gd name="T27" fmla="*/ 240 h 321"/>
                <a:gd name="T28" fmla="*/ 128 w 489"/>
                <a:gd name="T29" fmla="*/ 248 h 321"/>
                <a:gd name="T30" fmla="*/ 136 w 489"/>
                <a:gd name="T31" fmla="*/ 280 h 321"/>
                <a:gd name="T32" fmla="*/ 112 w 489"/>
                <a:gd name="T33" fmla="*/ 272 h 321"/>
                <a:gd name="T34" fmla="*/ 80 w 489"/>
                <a:gd name="T35" fmla="*/ 272 h 321"/>
                <a:gd name="T36" fmla="*/ 48 w 489"/>
                <a:gd name="T37" fmla="*/ 320 h 321"/>
                <a:gd name="T38" fmla="*/ 8 w 489"/>
                <a:gd name="T39" fmla="*/ 272 h 321"/>
                <a:gd name="T40" fmla="*/ 0 w 489"/>
                <a:gd name="T41" fmla="*/ 272 h 321"/>
                <a:gd name="T42" fmla="*/ 8 w 489"/>
                <a:gd name="T43" fmla="*/ 256 h 321"/>
                <a:gd name="T44" fmla="*/ 16 w 489"/>
                <a:gd name="T45" fmla="*/ 248 h 321"/>
                <a:gd name="T46" fmla="*/ 0 w 489"/>
                <a:gd name="T47" fmla="*/ 232 h 321"/>
                <a:gd name="T48" fmla="*/ 0 w 489"/>
                <a:gd name="T49" fmla="*/ 224 h 321"/>
                <a:gd name="T50" fmla="*/ 16 w 489"/>
                <a:gd name="T51" fmla="*/ 208 h 321"/>
                <a:gd name="T52" fmla="*/ 72 w 489"/>
                <a:gd name="T53" fmla="*/ 208 h 321"/>
                <a:gd name="T54" fmla="*/ 96 w 489"/>
                <a:gd name="T55" fmla="*/ 192 h 321"/>
                <a:gd name="T56" fmla="*/ 112 w 489"/>
                <a:gd name="T57" fmla="*/ 184 h 321"/>
                <a:gd name="T58" fmla="*/ 112 w 489"/>
                <a:gd name="T59" fmla="*/ 160 h 321"/>
                <a:gd name="T60" fmla="*/ 80 w 489"/>
                <a:gd name="T61" fmla="*/ 120 h 321"/>
                <a:gd name="T62" fmla="*/ 72 w 489"/>
                <a:gd name="T63" fmla="*/ 80 h 321"/>
                <a:gd name="T64" fmla="*/ 88 w 489"/>
                <a:gd name="T65" fmla="*/ 56 h 321"/>
                <a:gd name="T66" fmla="*/ 88 w 489"/>
                <a:gd name="T67" fmla="*/ 40 h 321"/>
                <a:gd name="T68" fmla="*/ 72 w 489"/>
                <a:gd name="T69" fmla="*/ 8 h 321"/>
                <a:gd name="T70" fmla="*/ 128 w 489"/>
                <a:gd name="T71" fmla="*/ 8 h 321"/>
                <a:gd name="T72" fmla="*/ 144 w 489"/>
                <a:gd name="T73" fmla="*/ 16 h 321"/>
                <a:gd name="T74" fmla="*/ 168 w 489"/>
                <a:gd name="T75" fmla="*/ 0 h 321"/>
                <a:gd name="T76" fmla="*/ 208 w 489"/>
                <a:gd name="T77" fmla="*/ 72 h 321"/>
                <a:gd name="T78" fmla="*/ 280 w 489"/>
                <a:gd name="T79" fmla="*/ 72 h 321"/>
                <a:gd name="T80" fmla="*/ 296 w 489"/>
                <a:gd name="T81" fmla="*/ 80 h 321"/>
                <a:gd name="T82" fmla="*/ 312 w 489"/>
                <a:gd name="T83" fmla="*/ 72 h 321"/>
                <a:gd name="T84" fmla="*/ 336 w 489"/>
                <a:gd name="T85" fmla="*/ 88 h 321"/>
                <a:gd name="T86" fmla="*/ 336 w 489"/>
                <a:gd name="T87" fmla="*/ 112 h 321"/>
                <a:gd name="T88" fmla="*/ 352 w 489"/>
                <a:gd name="T89" fmla="*/ 128 h 321"/>
                <a:gd name="T90" fmla="*/ 360 w 489"/>
                <a:gd name="T91" fmla="*/ 112 h 321"/>
                <a:gd name="T92" fmla="*/ 376 w 489"/>
                <a:gd name="T93" fmla="*/ 128 h 321"/>
                <a:gd name="T94" fmla="*/ 408 w 489"/>
                <a:gd name="T95" fmla="*/ 128 h 321"/>
                <a:gd name="T96" fmla="*/ 416 w 489"/>
                <a:gd name="T97" fmla="*/ 120 h 321"/>
                <a:gd name="T98" fmla="*/ 464 w 489"/>
                <a:gd name="T99" fmla="*/ 152 h 321"/>
                <a:gd name="T100" fmla="*/ 472 w 489"/>
                <a:gd name="T101" fmla="*/ 192 h 321"/>
                <a:gd name="T102" fmla="*/ 472 w 489"/>
                <a:gd name="T103" fmla="*/ 216 h 321"/>
                <a:gd name="T104" fmla="*/ 488 w 489"/>
                <a:gd name="T105" fmla="*/ 248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grp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27" name="Freeform 29"/>
            <p:cNvSpPr>
              <a:spLocks/>
            </p:cNvSpPr>
            <p:nvPr/>
          </p:nvSpPr>
          <p:spPr bwMode="gray">
            <a:xfrm>
              <a:off x="7249264" y="3598480"/>
              <a:ext cx="581451" cy="679074"/>
            </a:xfrm>
            <a:custGeom>
              <a:avLst/>
              <a:gdLst>
                <a:gd name="T0" fmla="*/ 88 w 305"/>
                <a:gd name="T1" fmla="*/ 0 h 385"/>
                <a:gd name="T2" fmla="*/ 128 w 305"/>
                <a:gd name="T3" fmla="*/ 32 h 385"/>
                <a:gd name="T4" fmla="*/ 176 w 305"/>
                <a:gd name="T5" fmla="*/ 64 h 385"/>
                <a:gd name="T6" fmla="*/ 200 w 305"/>
                <a:gd name="T7" fmla="*/ 96 h 385"/>
                <a:gd name="T8" fmla="*/ 240 w 305"/>
                <a:gd name="T9" fmla="*/ 136 h 385"/>
                <a:gd name="T10" fmla="*/ 272 w 305"/>
                <a:gd name="T11" fmla="*/ 144 h 385"/>
                <a:gd name="T12" fmla="*/ 248 w 305"/>
                <a:gd name="T13" fmla="*/ 144 h 385"/>
                <a:gd name="T14" fmla="*/ 232 w 305"/>
                <a:gd name="T15" fmla="*/ 176 h 385"/>
                <a:gd name="T16" fmla="*/ 248 w 305"/>
                <a:gd name="T17" fmla="*/ 224 h 385"/>
                <a:gd name="T18" fmla="*/ 288 w 305"/>
                <a:gd name="T19" fmla="*/ 248 h 385"/>
                <a:gd name="T20" fmla="*/ 288 w 305"/>
                <a:gd name="T21" fmla="*/ 296 h 385"/>
                <a:gd name="T22" fmla="*/ 280 w 305"/>
                <a:gd name="T23" fmla="*/ 320 h 385"/>
                <a:gd name="T24" fmla="*/ 264 w 305"/>
                <a:gd name="T25" fmla="*/ 312 h 385"/>
                <a:gd name="T26" fmla="*/ 272 w 305"/>
                <a:gd name="T27" fmla="*/ 344 h 385"/>
                <a:gd name="T28" fmla="*/ 264 w 305"/>
                <a:gd name="T29" fmla="*/ 360 h 385"/>
                <a:gd name="T30" fmla="*/ 224 w 305"/>
                <a:gd name="T31" fmla="*/ 384 h 385"/>
                <a:gd name="T32" fmla="*/ 184 w 305"/>
                <a:gd name="T33" fmla="*/ 384 h 385"/>
                <a:gd name="T34" fmla="*/ 152 w 305"/>
                <a:gd name="T35" fmla="*/ 368 h 385"/>
                <a:gd name="T36" fmla="*/ 128 w 305"/>
                <a:gd name="T37" fmla="*/ 384 h 385"/>
                <a:gd name="T38" fmla="*/ 136 w 305"/>
                <a:gd name="T39" fmla="*/ 360 h 385"/>
                <a:gd name="T40" fmla="*/ 120 w 305"/>
                <a:gd name="T41" fmla="*/ 368 h 385"/>
                <a:gd name="T42" fmla="*/ 80 w 305"/>
                <a:gd name="T43" fmla="*/ 312 h 385"/>
                <a:gd name="T44" fmla="*/ 72 w 305"/>
                <a:gd name="T45" fmla="*/ 264 h 385"/>
                <a:gd name="T46" fmla="*/ 72 w 305"/>
                <a:gd name="T47" fmla="*/ 216 h 385"/>
                <a:gd name="T48" fmla="*/ 72 w 305"/>
                <a:gd name="T49" fmla="*/ 160 h 385"/>
                <a:gd name="T50" fmla="*/ 24 w 305"/>
                <a:gd name="T51" fmla="*/ 152 h 385"/>
                <a:gd name="T52" fmla="*/ 0 w 305"/>
                <a:gd name="T53" fmla="*/ 136 h 385"/>
                <a:gd name="T54" fmla="*/ 32 w 305"/>
                <a:gd name="T55" fmla="*/ 120 h 385"/>
                <a:gd name="T56" fmla="*/ 40 w 305"/>
                <a:gd name="T57" fmla="*/ 40 h 385"/>
                <a:gd name="T58" fmla="*/ 72 w 305"/>
                <a:gd name="T59" fmla="*/ 56 h 385"/>
                <a:gd name="T60" fmla="*/ 104 w 305"/>
                <a:gd name="T61" fmla="*/ 48 h 385"/>
                <a:gd name="T62" fmla="*/ 80 w 305"/>
                <a:gd name="T63" fmla="*/ 1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grp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28" name="Freeform 30"/>
            <p:cNvSpPr>
              <a:spLocks/>
            </p:cNvSpPr>
            <p:nvPr/>
          </p:nvSpPr>
          <p:spPr bwMode="gray">
            <a:xfrm>
              <a:off x="6731275" y="3387556"/>
              <a:ext cx="718667" cy="632773"/>
            </a:xfrm>
            <a:custGeom>
              <a:avLst/>
              <a:gdLst>
                <a:gd name="T0" fmla="*/ 200 w 377"/>
                <a:gd name="T1" fmla="*/ 8 h 361"/>
                <a:gd name="T2" fmla="*/ 248 w 377"/>
                <a:gd name="T3" fmla="*/ 0 h 361"/>
                <a:gd name="T4" fmla="*/ 264 w 377"/>
                <a:gd name="T5" fmla="*/ 16 h 361"/>
                <a:gd name="T6" fmla="*/ 304 w 377"/>
                <a:gd name="T7" fmla="*/ 24 h 361"/>
                <a:gd name="T8" fmla="*/ 320 w 377"/>
                <a:gd name="T9" fmla="*/ 16 h 361"/>
                <a:gd name="T10" fmla="*/ 336 w 377"/>
                <a:gd name="T11" fmla="*/ 16 h 361"/>
                <a:gd name="T12" fmla="*/ 280 w 377"/>
                <a:gd name="T13" fmla="*/ 64 h 361"/>
                <a:gd name="T14" fmla="*/ 272 w 377"/>
                <a:gd name="T15" fmla="*/ 88 h 361"/>
                <a:gd name="T16" fmla="*/ 280 w 377"/>
                <a:gd name="T17" fmla="*/ 96 h 361"/>
                <a:gd name="T18" fmla="*/ 288 w 377"/>
                <a:gd name="T19" fmla="*/ 96 h 361"/>
                <a:gd name="T20" fmla="*/ 320 w 377"/>
                <a:gd name="T21" fmla="*/ 128 h 361"/>
                <a:gd name="T22" fmla="*/ 352 w 377"/>
                <a:gd name="T23" fmla="*/ 128 h 361"/>
                <a:gd name="T24" fmla="*/ 352 w 377"/>
                <a:gd name="T25" fmla="*/ 144 h 361"/>
                <a:gd name="T26" fmla="*/ 376 w 377"/>
                <a:gd name="T27" fmla="*/ 152 h 361"/>
                <a:gd name="T28" fmla="*/ 376 w 377"/>
                <a:gd name="T29" fmla="*/ 168 h 361"/>
                <a:gd name="T30" fmla="*/ 352 w 377"/>
                <a:gd name="T31" fmla="*/ 192 h 361"/>
                <a:gd name="T32" fmla="*/ 352 w 377"/>
                <a:gd name="T33" fmla="*/ 176 h 361"/>
                <a:gd name="T34" fmla="*/ 328 w 377"/>
                <a:gd name="T35" fmla="*/ 160 h 361"/>
                <a:gd name="T36" fmla="*/ 312 w 377"/>
                <a:gd name="T37" fmla="*/ 160 h 361"/>
                <a:gd name="T38" fmla="*/ 312 w 377"/>
                <a:gd name="T39" fmla="*/ 208 h 361"/>
                <a:gd name="T40" fmla="*/ 304 w 377"/>
                <a:gd name="T41" fmla="*/ 240 h 361"/>
                <a:gd name="T42" fmla="*/ 280 w 377"/>
                <a:gd name="T43" fmla="*/ 240 h 361"/>
                <a:gd name="T44" fmla="*/ 272 w 377"/>
                <a:gd name="T45" fmla="*/ 248 h 361"/>
                <a:gd name="T46" fmla="*/ 288 w 377"/>
                <a:gd name="T47" fmla="*/ 256 h 361"/>
                <a:gd name="T48" fmla="*/ 296 w 377"/>
                <a:gd name="T49" fmla="*/ 272 h 361"/>
                <a:gd name="T50" fmla="*/ 320 w 377"/>
                <a:gd name="T51" fmla="*/ 288 h 361"/>
                <a:gd name="T52" fmla="*/ 344 w 377"/>
                <a:gd name="T53" fmla="*/ 280 h 361"/>
                <a:gd name="T54" fmla="*/ 352 w 377"/>
                <a:gd name="T55" fmla="*/ 336 h 361"/>
                <a:gd name="T56" fmla="*/ 304 w 377"/>
                <a:gd name="T57" fmla="*/ 360 h 361"/>
                <a:gd name="T58" fmla="*/ 296 w 377"/>
                <a:gd name="T59" fmla="*/ 352 h 361"/>
                <a:gd name="T60" fmla="*/ 288 w 377"/>
                <a:gd name="T61" fmla="*/ 360 h 361"/>
                <a:gd name="T62" fmla="*/ 256 w 377"/>
                <a:gd name="T63" fmla="*/ 360 h 361"/>
                <a:gd name="T64" fmla="*/ 240 w 377"/>
                <a:gd name="T65" fmla="*/ 344 h 361"/>
                <a:gd name="T66" fmla="*/ 232 w 377"/>
                <a:gd name="T67" fmla="*/ 360 h 361"/>
                <a:gd name="T68" fmla="*/ 216 w 377"/>
                <a:gd name="T69" fmla="*/ 344 h 361"/>
                <a:gd name="T70" fmla="*/ 216 w 377"/>
                <a:gd name="T71" fmla="*/ 320 h 361"/>
                <a:gd name="T72" fmla="*/ 192 w 377"/>
                <a:gd name="T73" fmla="*/ 304 h 361"/>
                <a:gd name="T74" fmla="*/ 176 w 377"/>
                <a:gd name="T75" fmla="*/ 312 h 361"/>
                <a:gd name="T76" fmla="*/ 160 w 377"/>
                <a:gd name="T77" fmla="*/ 304 h 361"/>
                <a:gd name="T78" fmla="*/ 88 w 377"/>
                <a:gd name="T79" fmla="*/ 296 h 361"/>
                <a:gd name="T80" fmla="*/ 48 w 377"/>
                <a:gd name="T81" fmla="*/ 232 h 361"/>
                <a:gd name="T82" fmla="*/ 16 w 377"/>
                <a:gd name="T83" fmla="*/ 184 h 361"/>
                <a:gd name="T84" fmla="*/ 0 w 377"/>
                <a:gd name="T85" fmla="*/ 128 h 361"/>
                <a:gd name="T86" fmla="*/ 32 w 377"/>
                <a:gd name="T87" fmla="*/ 128 h 361"/>
                <a:gd name="T88" fmla="*/ 112 w 377"/>
                <a:gd name="T89" fmla="*/ 80 h 361"/>
                <a:gd name="T90" fmla="*/ 136 w 377"/>
                <a:gd name="T91" fmla="*/ 80 h 361"/>
                <a:gd name="T92" fmla="*/ 168 w 377"/>
                <a:gd name="T93" fmla="*/ 80 h 361"/>
                <a:gd name="T94" fmla="*/ 192 w 377"/>
                <a:gd name="T95" fmla="*/ 48 h 361"/>
                <a:gd name="T96" fmla="*/ 200 w 377"/>
                <a:gd name="T97" fmla="*/ 8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39B0E6"/>
            </a:solidFill>
            <a:ln w="127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29" name="Freeform 31"/>
            <p:cNvSpPr>
              <a:spLocks/>
            </p:cNvSpPr>
            <p:nvPr/>
          </p:nvSpPr>
          <p:spPr bwMode="invGray">
            <a:xfrm>
              <a:off x="6717554" y="2811372"/>
              <a:ext cx="475109" cy="804256"/>
            </a:xfrm>
            <a:custGeom>
              <a:avLst/>
              <a:gdLst>
                <a:gd name="T0" fmla="*/ 208 w 249"/>
                <a:gd name="T1" fmla="*/ 336 h 457"/>
                <a:gd name="T2" fmla="*/ 200 w 249"/>
                <a:gd name="T3" fmla="*/ 376 h 457"/>
                <a:gd name="T4" fmla="*/ 176 w 249"/>
                <a:gd name="T5" fmla="*/ 408 h 457"/>
                <a:gd name="T6" fmla="*/ 136 w 249"/>
                <a:gd name="T7" fmla="*/ 400 h 457"/>
                <a:gd name="T8" fmla="*/ 80 w 249"/>
                <a:gd name="T9" fmla="*/ 432 h 457"/>
                <a:gd name="T10" fmla="*/ 40 w 249"/>
                <a:gd name="T11" fmla="*/ 456 h 457"/>
                <a:gd name="T12" fmla="*/ 8 w 249"/>
                <a:gd name="T13" fmla="*/ 456 h 457"/>
                <a:gd name="T14" fmla="*/ 0 w 249"/>
                <a:gd name="T15" fmla="*/ 448 h 457"/>
                <a:gd name="T16" fmla="*/ 16 w 249"/>
                <a:gd name="T17" fmla="*/ 384 h 457"/>
                <a:gd name="T18" fmla="*/ 24 w 249"/>
                <a:gd name="T19" fmla="*/ 368 h 457"/>
                <a:gd name="T20" fmla="*/ 8 w 249"/>
                <a:gd name="T21" fmla="*/ 328 h 457"/>
                <a:gd name="T22" fmla="*/ 16 w 249"/>
                <a:gd name="T23" fmla="*/ 264 h 457"/>
                <a:gd name="T24" fmla="*/ 24 w 249"/>
                <a:gd name="T25" fmla="*/ 224 h 457"/>
                <a:gd name="T26" fmla="*/ 32 w 249"/>
                <a:gd name="T27" fmla="*/ 208 h 457"/>
                <a:gd name="T28" fmla="*/ 16 w 249"/>
                <a:gd name="T29" fmla="*/ 192 h 457"/>
                <a:gd name="T30" fmla="*/ 32 w 249"/>
                <a:gd name="T31" fmla="*/ 160 h 457"/>
                <a:gd name="T32" fmla="*/ 56 w 249"/>
                <a:gd name="T33" fmla="*/ 112 h 457"/>
                <a:gd name="T34" fmla="*/ 56 w 249"/>
                <a:gd name="T35" fmla="*/ 80 h 457"/>
                <a:gd name="T36" fmla="*/ 72 w 249"/>
                <a:gd name="T37" fmla="*/ 80 h 457"/>
                <a:gd name="T38" fmla="*/ 120 w 249"/>
                <a:gd name="T39" fmla="*/ 24 h 457"/>
                <a:gd name="T40" fmla="*/ 144 w 249"/>
                <a:gd name="T41" fmla="*/ 16 h 457"/>
                <a:gd name="T42" fmla="*/ 168 w 249"/>
                <a:gd name="T43" fmla="*/ 0 h 457"/>
                <a:gd name="T44" fmla="*/ 176 w 249"/>
                <a:gd name="T45" fmla="*/ 8 h 457"/>
                <a:gd name="T46" fmla="*/ 216 w 249"/>
                <a:gd name="T47" fmla="*/ 0 h 457"/>
                <a:gd name="T48" fmla="*/ 240 w 249"/>
                <a:gd name="T49" fmla="*/ 24 h 457"/>
                <a:gd name="T50" fmla="*/ 216 w 249"/>
                <a:gd name="T51" fmla="*/ 32 h 457"/>
                <a:gd name="T52" fmla="*/ 208 w 249"/>
                <a:gd name="T53" fmla="*/ 48 h 457"/>
                <a:gd name="T54" fmla="*/ 240 w 249"/>
                <a:gd name="T55" fmla="*/ 48 h 457"/>
                <a:gd name="T56" fmla="*/ 248 w 249"/>
                <a:gd name="T57" fmla="*/ 88 h 457"/>
                <a:gd name="T58" fmla="*/ 232 w 249"/>
                <a:gd name="T59" fmla="*/ 120 h 457"/>
                <a:gd name="T60" fmla="*/ 216 w 249"/>
                <a:gd name="T61" fmla="*/ 104 h 457"/>
                <a:gd name="T62" fmla="*/ 192 w 249"/>
                <a:gd name="T63" fmla="*/ 120 h 457"/>
                <a:gd name="T64" fmla="*/ 200 w 249"/>
                <a:gd name="T65" fmla="*/ 136 h 457"/>
                <a:gd name="T66" fmla="*/ 184 w 249"/>
                <a:gd name="T67" fmla="*/ 160 h 457"/>
                <a:gd name="T68" fmla="*/ 224 w 249"/>
                <a:gd name="T69" fmla="*/ 216 h 457"/>
                <a:gd name="T70" fmla="*/ 192 w 249"/>
                <a:gd name="T71" fmla="*/ 304 h 457"/>
                <a:gd name="T72" fmla="*/ 208 w 249"/>
                <a:gd name="T73" fmla="*/ 336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78BC28"/>
            </a:solid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30" name="Freeform 32"/>
            <p:cNvSpPr>
              <a:spLocks/>
            </p:cNvSpPr>
            <p:nvPr/>
          </p:nvSpPr>
          <p:spPr bwMode="gray">
            <a:xfrm>
              <a:off x="6211572" y="2951988"/>
              <a:ext cx="614039" cy="1068341"/>
            </a:xfrm>
            <a:custGeom>
              <a:avLst/>
              <a:gdLst>
                <a:gd name="T0" fmla="*/ 320 w 321"/>
                <a:gd name="T1" fmla="*/ 480 h 609"/>
                <a:gd name="T2" fmla="*/ 296 w 321"/>
                <a:gd name="T3" fmla="*/ 496 h 609"/>
                <a:gd name="T4" fmla="*/ 280 w 321"/>
                <a:gd name="T5" fmla="*/ 488 h 609"/>
                <a:gd name="T6" fmla="*/ 224 w 321"/>
                <a:gd name="T7" fmla="*/ 488 h 609"/>
                <a:gd name="T8" fmla="*/ 240 w 321"/>
                <a:gd name="T9" fmla="*/ 520 h 609"/>
                <a:gd name="T10" fmla="*/ 224 w 321"/>
                <a:gd name="T11" fmla="*/ 560 h 609"/>
                <a:gd name="T12" fmla="*/ 232 w 321"/>
                <a:gd name="T13" fmla="*/ 608 h 609"/>
                <a:gd name="T14" fmla="*/ 200 w 321"/>
                <a:gd name="T15" fmla="*/ 600 h 609"/>
                <a:gd name="T16" fmla="*/ 152 w 321"/>
                <a:gd name="T17" fmla="*/ 568 h 609"/>
                <a:gd name="T18" fmla="*/ 96 w 321"/>
                <a:gd name="T19" fmla="*/ 552 h 609"/>
                <a:gd name="T20" fmla="*/ 56 w 321"/>
                <a:gd name="T21" fmla="*/ 520 h 609"/>
                <a:gd name="T22" fmla="*/ 16 w 321"/>
                <a:gd name="T23" fmla="*/ 520 h 609"/>
                <a:gd name="T24" fmla="*/ 16 w 321"/>
                <a:gd name="T25" fmla="*/ 512 h 609"/>
                <a:gd name="T26" fmla="*/ 0 w 321"/>
                <a:gd name="T27" fmla="*/ 504 h 609"/>
                <a:gd name="T28" fmla="*/ 8 w 321"/>
                <a:gd name="T29" fmla="*/ 496 h 609"/>
                <a:gd name="T30" fmla="*/ 8 w 321"/>
                <a:gd name="T31" fmla="*/ 472 h 609"/>
                <a:gd name="T32" fmla="*/ 0 w 321"/>
                <a:gd name="T33" fmla="*/ 464 h 609"/>
                <a:gd name="T34" fmla="*/ 16 w 321"/>
                <a:gd name="T35" fmla="*/ 456 h 609"/>
                <a:gd name="T36" fmla="*/ 48 w 321"/>
                <a:gd name="T37" fmla="*/ 456 h 609"/>
                <a:gd name="T38" fmla="*/ 48 w 321"/>
                <a:gd name="T39" fmla="*/ 344 h 609"/>
                <a:gd name="T40" fmla="*/ 88 w 321"/>
                <a:gd name="T41" fmla="*/ 344 h 609"/>
                <a:gd name="T42" fmla="*/ 88 w 321"/>
                <a:gd name="T43" fmla="*/ 360 h 609"/>
                <a:gd name="T44" fmla="*/ 112 w 321"/>
                <a:gd name="T45" fmla="*/ 360 h 609"/>
                <a:gd name="T46" fmla="*/ 112 w 321"/>
                <a:gd name="T47" fmla="*/ 328 h 609"/>
                <a:gd name="T48" fmla="*/ 160 w 321"/>
                <a:gd name="T49" fmla="*/ 328 h 609"/>
                <a:gd name="T50" fmla="*/ 168 w 321"/>
                <a:gd name="T51" fmla="*/ 280 h 609"/>
                <a:gd name="T52" fmla="*/ 168 w 321"/>
                <a:gd name="T53" fmla="*/ 248 h 609"/>
                <a:gd name="T54" fmla="*/ 144 w 321"/>
                <a:gd name="T55" fmla="*/ 232 h 609"/>
                <a:gd name="T56" fmla="*/ 112 w 321"/>
                <a:gd name="T57" fmla="*/ 208 h 609"/>
                <a:gd name="T58" fmla="*/ 96 w 321"/>
                <a:gd name="T59" fmla="*/ 184 h 609"/>
                <a:gd name="T60" fmla="*/ 104 w 321"/>
                <a:gd name="T61" fmla="*/ 144 h 609"/>
                <a:gd name="T62" fmla="*/ 120 w 321"/>
                <a:gd name="T63" fmla="*/ 128 h 609"/>
                <a:gd name="T64" fmla="*/ 144 w 321"/>
                <a:gd name="T65" fmla="*/ 144 h 609"/>
                <a:gd name="T66" fmla="*/ 176 w 321"/>
                <a:gd name="T67" fmla="*/ 144 h 609"/>
                <a:gd name="T68" fmla="*/ 184 w 321"/>
                <a:gd name="T69" fmla="*/ 120 h 609"/>
                <a:gd name="T70" fmla="*/ 200 w 321"/>
                <a:gd name="T71" fmla="*/ 120 h 609"/>
                <a:gd name="T72" fmla="*/ 192 w 321"/>
                <a:gd name="T73" fmla="*/ 88 h 609"/>
                <a:gd name="T74" fmla="*/ 248 w 321"/>
                <a:gd name="T75" fmla="*/ 32 h 609"/>
                <a:gd name="T76" fmla="*/ 248 w 321"/>
                <a:gd name="T77" fmla="*/ 16 h 609"/>
                <a:gd name="T78" fmla="*/ 280 w 321"/>
                <a:gd name="T79" fmla="*/ 16 h 609"/>
                <a:gd name="T80" fmla="*/ 288 w 321"/>
                <a:gd name="T81" fmla="*/ 24 h 609"/>
                <a:gd name="T82" fmla="*/ 296 w 321"/>
                <a:gd name="T83" fmla="*/ 8 h 609"/>
                <a:gd name="T84" fmla="*/ 304 w 321"/>
                <a:gd name="T85" fmla="*/ 0 h 609"/>
                <a:gd name="T86" fmla="*/ 320 w 321"/>
                <a:gd name="T87" fmla="*/ 24 h 609"/>
                <a:gd name="T88" fmla="*/ 320 w 321"/>
                <a:gd name="T89" fmla="*/ 32 h 609"/>
                <a:gd name="T90" fmla="*/ 280 w 321"/>
                <a:gd name="T91" fmla="*/ 112 h 609"/>
                <a:gd name="T92" fmla="*/ 296 w 321"/>
                <a:gd name="T93" fmla="*/ 128 h 609"/>
                <a:gd name="T94" fmla="*/ 280 w 321"/>
                <a:gd name="T95" fmla="*/ 184 h 609"/>
                <a:gd name="T96" fmla="*/ 272 w 321"/>
                <a:gd name="T97" fmla="*/ 248 h 609"/>
                <a:gd name="T98" fmla="*/ 288 w 321"/>
                <a:gd name="T99" fmla="*/ 288 h 609"/>
                <a:gd name="T100" fmla="*/ 264 w 321"/>
                <a:gd name="T101" fmla="*/ 360 h 609"/>
                <a:gd name="T102" fmla="*/ 272 w 321"/>
                <a:gd name="T103" fmla="*/ 376 h 609"/>
                <a:gd name="T104" fmla="*/ 288 w 321"/>
                <a:gd name="T105" fmla="*/ 432 h 609"/>
                <a:gd name="T106" fmla="*/ 320 w 321"/>
                <a:gd name="T107" fmla="*/ 480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grp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31" name="Freeform 33"/>
            <p:cNvSpPr>
              <a:spLocks/>
            </p:cNvSpPr>
            <p:nvPr/>
          </p:nvSpPr>
          <p:spPr bwMode="invGray">
            <a:xfrm>
              <a:off x="6098369" y="2965707"/>
              <a:ext cx="334462" cy="550461"/>
            </a:xfrm>
            <a:custGeom>
              <a:avLst/>
              <a:gdLst>
                <a:gd name="T0" fmla="*/ 176 w 177"/>
                <a:gd name="T1" fmla="*/ 120 h 313"/>
                <a:gd name="T2" fmla="*/ 160 w 177"/>
                <a:gd name="T3" fmla="*/ 104 h 313"/>
                <a:gd name="T4" fmla="*/ 120 w 177"/>
                <a:gd name="T5" fmla="*/ 88 h 313"/>
                <a:gd name="T6" fmla="*/ 136 w 177"/>
                <a:gd name="T7" fmla="*/ 32 h 313"/>
                <a:gd name="T8" fmla="*/ 128 w 177"/>
                <a:gd name="T9" fmla="*/ 0 h 313"/>
                <a:gd name="T10" fmla="*/ 72 w 177"/>
                <a:gd name="T11" fmla="*/ 56 h 313"/>
                <a:gd name="T12" fmla="*/ 64 w 177"/>
                <a:gd name="T13" fmla="*/ 112 h 313"/>
                <a:gd name="T14" fmla="*/ 40 w 177"/>
                <a:gd name="T15" fmla="*/ 120 h 313"/>
                <a:gd name="T16" fmla="*/ 8 w 177"/>
                <a:gd name="T17" fmla="*/ 144 h 313"/>
                <a:gd name="T18" fmla="*/ 0 w 177"/>
                <a:gd name="T19" fmla="*/ 168 h 313"/>
                <a:gd name="T20" fmla="*/ 40 w 177"/>
                <a:gd name="T21" fmla="*/ 192 h 313"/>
                <a:gd name="T22" fmla="*/ 40 w 177"/>
                <a:gd name="T23" fmla="*/ 224 h 313"/>
                <a:gd name="T24" fmla="*/ 48 w 177"/>
                <a:gd name="T25" fmla="*/ 240 h 313"/>
                <a:gd name="T26" fmla="*/ 40 w 177"/>
                <a:gd name="T27" fmla="*/ 264 h 313"/>
                <a:gd name="T28" fmla="*/ 48 w 177"/>
                <a:gd name="T29" fmla="*/ 280 h 313"/>
                <a:gd name="T30" fmla="*/ 96 w 177"/>
                <a:gd name="T31" fmla="*/ 312 h 313"/>
                <a:gd name="T32" fmla="*/ 112 w 177"/>
                <a:gd name="T33" fmla="*/ 312 h 313"/>
                <a:gd name="T34" fmla="*/ 112 w 177"/>
                <a:gd name="T35" fmla="*/ 296 h 313"/>
                <a:gd name="T36" fmla="*/ 128 w 177"/>
                <a:gd name="T37" fmla="*/ 272 h 313"/>
                <a:gd name="T38" fmla="*/ 120 w 177"/>
                <a:gd name="T39" fmla="*/ 240 h 313"/>
                <a:gd name="T40" fmla="*/ 112 w 177"/>
                <a:gd name="T41" fmla="*/ 240 h 313"/>
                <a:gd name="T42" fmla="*/ 104 w 177"/>
                <a:gd name="T43" fmla="*/ 208 h 313"/>
                <a:gd name="T44" fmla="*/ 120 w 177"/>
                <a:gd name="T45" fmla="*/ 208 h 313"/>
                <a:gd name="T46" fmla="*/ 120 w 177"/>
                <a:gd name="T47" fmla="*/ 176 h 313"/>
                <a:gd name="T48" fmla="*/ 136 w 177"/>
                <a:gd name="T49" fmla="*/ 176 h 313"/>
                <a:gd name="T50" fmla="*/ 152 w 177"/>
                <a:gd name="T51" fmla="*/ 184 h 313"/>
                <a:gd name="T52" fmla="*/ 160 w 177"/>
                <a:gd name="T53" fmla="*/ 136 h 313"/>
                <a:gd name="T54" fmla="*/ 176 w 177"/>
                <a:gd name="T55" fmla="*/ 12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grp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32" name="Freeform 34"/>
            <p:cNvSpPr>
              <a:spLocks/>
            </p:cNvSpPr>
            <p:nvPr/>
          </p:nvSpPr>
          <p:spPr bwMode="invGray">
            <a:xfrm>
              <a:off x="4899448" y="2416960"/>
              <a:ext cx="1634580" cy="1478186"/>
            </a:xfrm>
            <a:custGeom>
              <a:avLst/>
              <a:gdLst>
                <a:gd name="T0" fmla="*/ 632 w 857"/>
                <a:gd name="T1" fmla="*/ 480 h 841"/>
                <a:gd name="T2" fmla="*/ 672 w 857"/>
                <a:gd name="T3" fmla="*/ 536 h 841"/>
                <a:gd name="T4" fmla="*/ 672 w 857"/>
                <a:gd name="T5" fmla="*/ 568 h 841"/>
                <a:gd name="T6" fmla="*/ 736 w 857"/>
                <a:gd name="T7" fmla="*/ 624 h 841"/>
                <a:gd name="T8" fmla="*/ 744 w 857"/>
                <a:gd name="T9" fmla="*/ 600 h 841"/>
                <a:gd name="T10" fmla="*/ 752 w 857"/>
                <a:gd name="T11" fmla="*/ 552 h 841"/>
                <a:gd name="T12" fmla="*/ 736 w 857"/>
                <a:gd name="T13" fmla="*/ 520 h 841"/>
                <a:gd name="T14" fmla="*/ 752 w 857"/>
                <a:gd name="T15" fmla="*/ 488 h 841"/>
                <a:gd name="T16" fmla="*/ 800 w 857"/>
                <a:gd name="T17" fmla="*/ 512 h 841"/>
                <a:gd name="T18" fmla="*/ 856 w 857"/>
                <a:gd name="T19" fmla="*/ 552 h 841"/>
                <a:gd name="T20" fmla="*/ 800 w 857"/>
                <a:gd name="T21" fmla="*/ 632 h 841"/>
                <a:gd name="T22" fmla="*/ 776 w 857"/>
                <a:gd name="T23" fmla="*/ 664 h 841"/>
                <a:gd name="T24" fmla="*/ 736 w 857"/>
                <a:gd name="T25" fmla="*/ 648 h 841"/>
                <a:gd name="T26" fmla="*/ 704 w 857"/>
                <a:gd name="T27" fmla="*/ 752 h 841"/>
                <a:gd name="T28" fmla="*/ 696 w 857"/>
                <a:gd name="T29" fmla="*/ 776 h 841"/>
                <a:gd name="T30" fmla="*/ 688 w 857"/>
                <a:gd name="T31" fmla="*/ 808 h 841"/>
                <a:gd name="T32" fmla="*/ 632 w 857"/>
                <a:gd name="T33" fmla="*/ 840 h 841"/>
                <a:gd name="T34" fmla="*/ 592 w 857"/>
                <a:gd name="T35" fmla="*/ 760 h 841"/>
                <a:gd name="T36" fmla="*/ 576 w 857"/>
                <a:gd name="T37" fmla="*/ 752 h 841"/>
                <a:gd name="T38" fmla="*/ 528 w 857"/>
                <a:gd name="T39" fmla="*/ 696 h 841"/>
                <a:gd name="T40" fmla="*/ 496 w 857"/>
                <a:gd name="T41" fmla="*/ 712 h 841"/>
                <a:gd name="T42" fmla="*/ 488 w 857"/>
                <a:gd name="T43" fmla="*/ 728 h 841"/>
                <a:gd name="T44" fmla="*/ 480 w 857"/>
                <a:gd name="T45" fmla="*/ 776 h 841"/>
                <a:gd name="T46" fmla="*/ 464 w 857"/>
                <a:gd name="T47" fmla="*/ 744 h 841"/>
                <a:gd name="T48" fmla="*/ 416 w 857"/>
                <a:gd name="T49" fmla="*/ 728 h 841"/>
                <a:gd name="T50" fmla="*/ 408 w 857"/>
                <a:gd name="T51" fmla="*/ 688 h 841"/>
                <a:gd name="T52" fmla="*/ 456 w 857"/>
                <a:gd name="T53" fmla="*/ 696 h 841"/>
                <a:gd name="T54" fmla="*/ 488 w 857"/>
                <a:gd name="T55" fmla="*/ 672 h 841"/>
                <a:gd name="T56" fmla="*/ 464 w 857"/>
                <a:gd name="T57" fmla="*/ 640 h 841"/>
                <a:gd name="T58" fmla="*/ 504 w 857"/>
                <a:gd name="T59" fmla="*/ 600 h 841"/>
                <a:gd name="T60" fmla="*/ 536 w 857"/>
                <a:gd name="T61" fmla="*/ 568 h 841"/>
                <a:gd name="T62" fmla="*/ 480 w 857"/>
                <a:gd name="T63" fmla="*/ 408 h 841"/>
                <a:gd name="T64" fmla="*/ 408 w 857"/>
                <a:gd name="T65" fmla="*/ 360 h 841"/>
                <a:gd name="T66" fmla="*/ 344 w 857"/>
                <a:gd name="T67" fmla="*/ 336 h 841"/>
                <a:gd name="T68" fmla="*/ 280 w 857"/>
                <a:gd name="T69" fmla="*/ 312 h 841"/>
                <a:gd name="T70" fmla="*/ 208 w 857"/>
                <a:gd name="T71" fmla="*/ 336 h 841"/>
                <a:gd name="T72" fmla="*/ 48 w 857"/>
                <a:gd name="T73" fmla="*/ 240 h 841"/>
                <a:gd name="T74" fmla="*/ 8 w 857"/>
                <a:gd name="T75" fmla="*/ 160 h 841"/>
                <a:gd name="T76" fmla="*/ 48 w 857"/>
                <a:gd name="T77" fmla="*/ 152 h 841"/>
                <a:gd name="T78" fmla="*/ 112 w 857"/>
                <a:gd name="T79" fmla="*/ 96 h 841"/>
                <a:gd name="T80" fmla="*/ 136 w 857"/>
                <a:gd name="T81" fmla="*/ 64 h 841"/>
                <a:gd name="T82" fmla="*/ 216 w 857"/>
                <a:gd name="T83" fmla="*/ 32 h 841"/>
                <a:gd name="T84" fmla="*/ 232 w 857"/>
                <a:gd name="T85" fmla="*/ 0 h 841"/>
                <a:gd name="T86" fmla="*/ 288 w 857"/>
                <a:gd name="T87" fmla="*/ 72 h 841"/>
                <a:gd name="T88" fmla="*/ 296 w 857"/>
                <a:gd name="T89" fmla="*/ 128 h 841"/>
                <a:gd name="T90" fmla="*/ 312 w 857"/>
                <a:gd name="T91" fmla="*/ 176 h 841"/>
                <a:gd name="T92" fmla="*/ 336 w 857"/>
                <a:gd name="T93" fmla="*/ 192 h 841"/>
                <a:gd name="T94" fmla="*/ 408 w 857"/>
                <a:gd name="T95" fmla="*/ 176 h 841"/>
                <a:gd name="T96" fmla="*/ 408 w 857"/>
                <a:gd name="T97" fmla="*/ 216 h 841"/>
                <a:gd name="T98" fmla="*/ 384 w 857"/>
                <a:gd name="T99" fmla="*/ 256 h 841"/>
                <a:gd name="T100" fmla="*/ 432 w 857"/>
                <a:gd name="T101" fmla="*/ 328 h 841"/>
                <a:gd name="T102" fmla="*/ 496 w 857"/>
                <a:gd name="T103" fmla="*/ 344 h 841"/>
                <a:gd name="T104" fmla="*/ 528 w 857"/>
                <a:gd name="T105" fmla="*/ 320 h 841"/>
                <a:gd name="T106" fmla="*/ 584 w 857"/>
                <a:gd name="T107" fmla="*/ 320 h 841"/>
                <a:gd name="T108" fmla="*/ 624 w 857"/>
                <a:gd name="T109" fmla="*/ 336 h 841"/>
                <a:gd name="T110" fmla="*/ 576 w 857"/>
                <a:gd name="T111" fmla="*/ 392 h 841"/>
                <a:gd name="T112" fmla="*/ 600 w 857"/>
                <a:gd name="T113" fmla="*/ 456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78BC28"/>
            </a:solid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33" name="Freeform 35"/>
            <p:cNvSpPr>
              <a:spLocks/>
            </p:cNvSpPr>
            <p:nvPr/>
          </p:nvSpPr>
          <p:spPr bwMode="invGray">
            <a:xfrm>
              <a:off x="5419153" y="1051953"/>
              <a:ext cx="2715151" cy="2182982"/>
            </a:xfrm>
            <a:custGeom>
              <a:avLst/>
              <a:gdLst>
                <a:gd name="T0" fmla="*/ 16 w 1425"/>
                <a:gd name="T1" fmla="*/ 896 h 1241"/>
                <a:gd name="T2" fmla="*/ 64 w 1425"/>
                <a:gd name="T3" fmla="*/ 968 h 1241"/>
                <a:gd name="T4" fmla="*/ 136 w 1425"/>
                <a:gd name="T5" fmla="*/ 976 h 1241"/>
                <a:gd name="T6" fmla="*/ 112 w 1425"/>
                <a:gd name="T7" fmla="*/ 1032 h 1241"/>
                <a:gd name="T8" fmla="*/ 216 w 1425"/>
                <a:gd name="T9" fmla="*/ 1128 h 1241"/>
                <a:gd name="T10" fmla="*/ 256 w 1425"/>
                <a:gd name="T11" fmla="*/ 1096 h 1241"/>
                <a:gd name="T12" fmla="*/ 352 w 1425"/>
                <a:gd name="T13" fmla="*/ 1104 h 1241"/>
                <a:gd name="T14" fmla="*/ 328 w 1425"/>
                <a:gd name="T15" fmla="*/ 1240 h 1241"/>
                <a:gd name="T16" fmla="*/ 424 w 1425"/>
                <a:gd name="T17" fmla="*/ 1200 h 1241"/>
                <a:gd name="T18" fmla="*/ 496 w 1425"/>
                <a:gd name="T19" fmla="*/ 1112 h 1241"/>
                <a:gd name="T20" fmla="*/ 560 w 1425"/>
                <a:gd name="T21" fmla="*/ 1224 h 1241"/>
                <a:gd name="T22" fmla="*/ 600 w 1425"/>
                <a:gd name="T23" fmla="*/ 1200 h 1241"/>
                <a:gd name="T24" fmla="*/ 664 w 1425"/>
                <a:gd name="T25" fmla="*/ 1112 h 1241"/>
                <a:gd name="T26" fmla="*/ 704 w 1425"/>
                <a:gd name="T27" fmla="*/ 1096 h 1241"/>
                <a:gd name="T28" fmla="*/ 736 w 1425"/>
                <a:gd name="T29" fmla="*/ 1096 h 1241"/>
                <a:gd name="T30" fmla="*/ 800 w 1425"/>
                <a:gd name="T31" fmla="*/ 1024 h 1241"/>
                <a:gd name="T32" fmla="*/ 864 w 1425"/>
                <a:gd name="T33" fmla="*/ 1008 h 1241"/>
                <a:gd name="T34" fmla="*/ 896 w 1425"/>
                <a:gd name="T35" fmla="*/ 920 h 1241"/>
                <a:gd name="T36" fmla="*/ 944 w 1425"/>
                <a:gd name="T37" fmla="*/ 912 h 1241"/>
                <a:gd name="T38" fmla="*/ 1008 w 1425"/>
                <a:gd name="T39" fmla="*/ 872 h 1241"/>
                <a:gd name="T40" fmla="*/ 1088 w 1425"/>
                <a:gd name="T41" fmla="*/ 824 h 1241"/>
                <a:gd name="T42" fmla="*/ 1128 w 1425"/>
                <a:gd name="T43" fmla="*/ 920 h 1241"/>
                <a:gd name="T44" fmla="*/ 1176 w 1425"/>
                <a:gd name="T45" fmla="*/ 888 h 1241"/>
                <a:gd name="T46" fmla="*/ 1176 w 1425"/>
                <a:gd name="T47" fmla="*/ 840 h 1241"/>
                <a:gd name="T48" fmla="*/ 1352 w 1425"/>
                <a:gd name="T49" fmla="*/ 784 h 1241"/>
                <a:gd name="T50" fmla="*/ 1376 w 1425"/>
                <a:gd name="T51" fmla="*/ 728 h 1241"/>
                <a:gd name="T52" fmla="*/ 1312 w 1425"/>
                <a:gd name="T53" fmla="*/ 672 h 1241"/>
                <a:gd name="T54" fmla="*/ 1264 w 1425"/>
                <a:gd name="T55" fmla="*/ 560 h 1241"/>
                <a:gd name="T56" fmla="*/ 1336 w 1425"/>
                <a:gd name="T57" fmla="*/ 560 h 1241"/>
                <a:gd name="T58" fmla="*/ 1352 w 1425"/>
                <a:gd name="T59" fmla="*/ 472 h 1241"/>
                <a:gd name="T60" fmla="*/ 1296 w 1425"/>
                <a:gd name="T61" fmla="*/ 432 h 1241"/>
                <a:gd name="T62" fmla="*/ 1392 w 1425"/>
                <a:gd name="T63" fmla="*/ 296 h 1241"/>
                <a:gd name="T64" fmla="*/ 1424 w 1425"/>
                <a:gd name="T65" fmla="*/ 128 h 1241"/>
                <a:gd name="T66" fmla="*/ 1344 w 1425"/>
                <a:gd name="T67" fmla="*/ 128 h 1241"/>
                <a:gd name="T68" fmla="*/ 1264 w 1425"/>
                <a:gd name="T69" fmla="*/ 72 h 1241"/>
                <a:gd name="T70" fmla="*/ 1192 w 1425"/>
                <a:gd name="T71" fmla="*/ 64 h 1241"/>
                <a:gd name="T72" fmla="*/ 1168 w 1425"/>
                <a:gd name="T73" fmla="*/ 0 h 1241"/>
                <a:gd name="T74" fmla="*/ 1160 w 1425"/>
                <a:gd name="T75" fmla="*/ 64 h 1241"/>
                <a:gd name="T76" fmla="*/ 1128 w 1425"/>
                <a:gd name="T77" fmla="*/ 168 h 1241"/>
                <a:gd name="T78" fmla="*/ 1120 w 1425"/>
                <a:gd name="T79" fmla="*/ 240 h 1241"/>
                <a:gd name="T80" fmla="*/ 992 w 1425"/>
                <a:gd name="T81" fmla="*/ 280 h 1241"/>
                <a:gd name="T82" fmla="*/ 992 w 1425"/>
                <a:gd name="T83" fmla="*/ 432 h 1241"/>
                <a:gd name="T84" fmla="*/ 1056 w 1425"/>
                <a:gd name="T85" fmla="*/ 416 h 1241"/>
                <a:gd name="T86" fmla="*/ 1136 w 1425"/>
                <a:gd name="T87" fmla="*/ 448 h 1241"/>
                <a:gd name="T88" fmla="*/ 1136 w 1425"/>
                <a:gd name="T89" fmla="*/ 504 h 1241"/>
                <a:gd name="T90" fmla="*/ 1040 w 1425"/>
                <a:gd name="T91" fmla="*/ 536 h 1241"/>
                <a:gd name="T92" fmla="*/ 992 w 1425"/>
                <a:gd name="T93" fmla="*/ 592 h 1241"/>
                <a:gd name="T94" fmla="*/ 864 w 1425"/>
                <a:gd name="T95" fmla="*/ 664 h 1241"/>
                <a:gd name="T96" fmla="*/ 760 w 1425"/>
                <a:gd name="T97" fmla="*/ 648 h 1241"/>
                <a:gd name="T98" fmla="*/ 768 w 1425"/>
                <a:gd name="T99" fmla="*/ 752 h 1241"/>
                <a:gd name="T100" fmla="*/ 640 w 1425"/>
                <a:gd name="T101" fmla="*/ 848 h 1241"/>
                <a:gd name="T102" fmla="*/ 456 w 1425"/>
                <a:gd name="T103" fmla="*/ 880 h 1241"/>
                <a:gd name="T104" fmla="*/ 352 w 1425"/>
                <a:gd name="T105" fmla="*/ 888 h 1241"/>
                <a:gd name="T106" fmla="*/ 248 w 1425"/>
                <a:gd name="T107" fmla="*/ 864 h 1241"/>
                <a:gd name="T108" fmla="*/ 96 w 1425"/>
                <a:gd name="T109" fmla="*/ 816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39B0E6"/>
            </a:solidFill>
            <a:ln w="12700" cap="rnd"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34" name="Freeform 36"/>
            <p:cNvSpPr>
              <a:spLocks/>
            </p:cNvSpPr>
            <p:nvPr/>
          </p:nvSpPr>
          <p:spPr bwMode="invGray">
            <a:xfrm>
              <a:off x="2916684" y="1418927"/>
              <a:ext cx="2427000" cy="1816008"/>
            </a:xfrm>
            <a:custGeom>
              <a:avLst/>
              <a:gdLst>
                <a:gd name="T0" fmla="*/ 1256 w 1273"/>
                <a:gd name="T1" fmla="*/ 576 h 1033"/>
                <a:gd name="T2" fmla="*/ 1240 w 1273"/>
                <a:gd name="T3" fmla="*/ 632 h 1033"/>
                <a:gd name="T4" fmla="*/ 1176 w 1273"/>
                <a:gd name="T5" fmla="*/ 632 h 1033"/>
                <a:gd name="T6" fmla="*/ 1152 w 1273"/>
                <a:gd name="T7" fmla="*/ 664 h 1033"/>
                <a:gd name="T8" fmla="*/ 1080 w 1273"/>
                <a:gd name="T9" fmla="*/ 720 h 1033"/>
                <a:gd name="T10" fmla="*/ 1048 w 1273"/>
                <a:gd name="T11" fmla="*/ 728 h 1033"/>
                <a:gd name="T12" fmla="*/ 936 w 1273"/>
                <a:gd name="T13" fmla="*/ 824 h 1033"/>
                <a:gd name="T14" fmla="*/ 880 w 1273"/>
                <a:gd name="T15" fmla="*/ 880 h 1033"/>
                <a:gd name="T16" fmla="*/ 920 w 1273"/>
                <a:gd name="T17" fmla="*/ 944 h 1033"/>
                <a:gd name="T18" fmla="*/ 888 w 1273"/>
                <a:gd name="T19" fmla="*/ 992 h 1033"/>
                <a:gd name="T20" fmla="*/ 896 w 1273"/>
                <a:gd name="T21" fmla="*/ 1032 h 1033"/>
                <a:gd name="T22" fmla="*/ 840 w 1273"/>
                <a:gd name="T23" fmla="*/ 1016 h 1033"/>
                <a:gd name="T24" fmla="*/ 808 w 1273"/>
                <a:gd name="T25" fmla="*/ 1000 h 1033"/>
                <a:gd name="T26" fmla="*/ 736 w 1273"/>
                <a:gd name="T27" fmla="*/ 960 h 1033"/>
                <a:gd name="T28" fmla="*/ 600 w 1273"/>
                <a:gd name="T29" fmla="*/ 984 h 1033"/>
                <a:gd name="T30" fmla="*/ 512 w 1273"/>
                <a:gd name="T31" fmla="*/ 992 h 1033"/>
                <a:gd name="T32" fmla="*/ 432 w 1273"/>
                <a:gd name="T33" fmla="*/ 952 h 1033"/>
                <a:gd name="T34" fmla="*/ 368 w 1273"/>
                <a:gd name="T35" fmla="*/ 960 h 1033"/>
                <a:gd name="T36" fmla="*/ 272 w 1273"/>
                <a:gd name="T37" fmla="*/ 928 h 1033"/>
                <a:gd name="T38" fmla="*/ 216 w 1273"/>
                <a:gd name="T39" fmla="*/ 984 h 1033"/>
                <a:gd name="T40" fmla="*/ 152 w 1273"/>
                <a:gd name="T41" fmla="*/ 944 h 1033"/>
                <a:gd name="T42" fmla="*/ 104 w 1273"/>
                <a:gd name="T43" fmla="*/ 864 h 1033"/>
                <a:gd name="T44" fmla="*/ 56 w 1273"/>
                <a:gd name="T45" fmla="*/ 800 h 1033"/>
                <a:gd name="T46" fmla="*/ 64 w 1273"/>
                <a:gd name="T47" fmla="*/ 776 h 1033"/>
                <a:gd name="T48" fmla="*/ 40 w 1273"/>
                <a:gd name="T49" fmla="*/ 712 h 1033"/>
                <a:gd name="T50" fmla="*/ 0 w 1273"/>
                <a:gd name="T51" fmla="*/ 688 h 1033"/>
                <a:gd name="T52" fmla="*/ 32 w 1273"/>
                <a:gd name="T53" fmla="*/ 688 h 1033"/>
                <a:gd name="T54" fmla="*/ 32 w 1273"/>
                <a:gd name="T55" fmla="*/ 616 h 1033"/>
                <a:gd name="T56" fmla="*/ 24 w 1273"/>
                <a:gd name="T57" fmla="*/ 568 h 1033"/>
                <a:gd name="T58" fmla="*/ 0 w 1273"/>
                <a:gd name="T59" fmla="*/ 520 h 1033"/>
                <a:gd name="T60" fmla="*/ 88 w 1273"/>
                <a:gd name="T61" fmla="*/ 464 h 1033"/>
                <a:gd name="T62" fmla="*/ 136 w 1273"/>
                <a:gd name="T63" fmla="*/ 456 h 1033"/>
                <a:gd name="T64" fmla="*/ 152 w 1273"/>
                <a:gd name="T65" fmla="*/ 480 h 1033"/>
                <a:gd name="T66" fmla="*/ 200 w 1273"/>
                <a:gd name="T67" fmla="*/ 480 h 1033"/>
                <a:gd name="T68" fmla="*/ 304 w 1273"/>
                <a:gd name="T69" fmla="*/ 456 h 1033"/>
                <a:gd name="T70" fmla="*/ 416 w 1273"/>
                <a:gd name="T71" fmla="*/ 424 h 1033"/>
                <a:gd name="T72" fmla="*/ 424 w 1273"/>
                <a:gd name="T73" fmla="*/ 376 h 1033"/>
                <a:gd name="T74" fmla="*/ 472 w 1273"/>
                <a:gd name="T75" fmla="*/ 232 h 1033"/>
                <a:gd name="T76" fmla="*/ 456 w 1273"/>
                <a:gd name="T77" fmla="*/ 200 h 1033"/>
                <a:gd name="T78" fmla="*/ 592 w 1273"/>
                <a:gd name="T79" fmla="*/ 224 h 1033"/>
                <a:gd name="T80" fmla="*/ 664 w 1273"/>
                <a:gd name="T81" fmla="*/ 96 h 1033"/>
                <a:gd name="T82" fmla="*/ 784 w 1273"/>
                <a:gd name="T83" fmla="*/ 128 h 1033"/>
                <a:gd name="T84" fmla="*/ 784 w 1273"/>
                <a:gd name="T85" fmla="*/ 80 h 1033"/>
                <a:gd name="T86" fmla="*/ 840 w 1273"/>
                <a:gd name="T87" fmla="*/ 40 h 1033"/>
                <a:gd name="T88" fmla="*/ 880 w 1273"/>
                <a:gd name="T89" fmla="*/ 0 h 1033"/>
                <a:gd name="T90" fmla="*/ 928 w 1273"/>
                <a:gd name="T91" fmla="*/ 16 h 1033"/>
                <a:gd name="T92" fmla="*/ 928 w 1273"/>
                <a:gd name="T93" fmla="*/ 48 h 1033"/>
                <a:gd name="T94" fmla="*/ 960 w 1273"/>
                <a:gd name="T95" fmla="*/ 112 h 1033"/>
                <a:gd name="T96" fmla="*/ 1024 w 1273"/>
                <a:gd name="T97" fmla="*/ 144 h 1033"/>
                <a:gd name="T98" fmla="*/ 1040 w 1273"/>
                <a:gd name="T99" fmla="*/ 248 h 1033"/>
                <a:gd name="T100" fmla="*/ 1016 w 1273"/>
                <a:gd name="T101" fmla="*/ 336 h 1033"/>
                <a:gd name="T102" fmla="*/ 1112 w 1273"/>
                <a:gd name="T103" fmla="*/ 368 h 1033"/>
                <a:gd name="T104" fmla="*/ 1208 w 1273"/>
                <a:gd name="T105" fmla="*/ 440 h 1033"/>
                <a:gd name="T106" fmla="*/ 1232 w 1273"/>
                <a:gd name="T107" fmla="*/ 480 h 1033"/>
                <a:gd name="T108" fmla="*/ 1272 w 1273"/>
                <a:gd name="T109" fmla="*/ 568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grpFill/>
            <a:ln w="127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sp>
          <p:nvSpPr>
            <p:cNvPr id="35" name="Freeform 37"/>
            <p:cNvSpPr>
              <a:spLocks/>
            </p:cNvSpPr>
            <p:nvPr/>
          </p:nvSpPr>
          <p:spPr bwMode="invGray">
            <a:xfrm>
              <a:off x="7967931" y="4752564"/>
              <a:ext cx="243558" cy="454430"/>
            </a:xfrm>
            <a:custGeom>
              <a:avLst/>
              <a:gdLst>
                <a:gd name="T0" fmla="*/ 24 w 129"/>
                <a:gd name="T1" fmla="*/ 232 h 257"/>
                <a:gd name="T2" fmla="*/ 32 w 129"/>
                <a:gd name="T3" fmla="*/ 248 h 257"/>
                <a:gd name="T4" fmla="*/ 56 w 129"/>
                <a:gd name="T5" fmla="*/ 256 h 257"/>
                <a:gd name="T6" fmla="*/ 64 w 129"/>
                <a:gd name="T7" fmla="*/ 224 h 257"/>
                <a:gd name="T8" fmla="*/ 104 w 129"/>
                <a:gd name="T9" fmla="*/ 184 h 257"/>
                <a:gd name="T10" fmla="*/ 104 w 129"/>
                <a:gd name="T11" fmla="*/ 128 h 257"/>
                <a:gd name="T12" fmla="*/ 120 w 129"/>
                <a:gd name="T13" fmla="*/ 96 h 257"/>
                <a:gd name="T14" fmla="*/ 128 w 129"/>
                <a:gd name="T15" fmla="*/ 72 h 257"/>
                <a:gd name="T16" fmla="*/ 112 w 129"/>
                <a:gd name="T17" fmla="*/ 56 h 257"/>
                <a:gd name="T18" fmla="*/ 104 w 129"/>
                <a:gd name="T19" fmla="*/ 0 h 257"/>
                <a:gd name="T20" fmla="*/ 64 w 129"/>
                <a:gd name="T21" fmla="*/ 24 h 257"/>
                <a:gd name="T22" fmla="*/ 48 w 129"/>
                <a:gd name="T23" fmla="*/ 24 h 257"/>
                <a:gd name="T24" fmla="*/ 56 w 129"/>
                <a:gd name="T25" fmla="*/ 40 h 257"/>
                <a:gd name="T26" fmla="*/ 24 w 129"/>
                <a:gd name="T27" fmla="*/ 72 h 257"/>
                <a:gd name="T28" fmla="*/ 24 w 129"/>
                <a:gd name="T29" fmla="*/ 112 h 257"/>
                <a:gd name="T30" fmla="*/ 0 w 129"/>
                <a:gd name="T31" fmla="*/ 136 h 257"/>
                <a:gd name="T32" fmla="*/ 8 w 129"/>
                <a:gd name="T33" fmla="*/ 168 h 257"/>
                <a:gd name="T34" fmla="*/ 16 w 129"/>
                <a:gd name="T35" fmla="*/ 224 h 257"/>
                <a:gd name="T36" fmla="*/ 24 w 129"/>
                <a:gd name="T37" fmla="*/ 23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grpFill/>
            <a:ln w="254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b="1">
                <a:latin typeface="+mn-ea"/>
                <a:ea typeface="+mn-ea"/>
              </a:endParaRPr>
            </a:p>
          </p:txBody>
        </p:sp>
      </p:grpSp>
      <p:sp>
        <p:nvSpPr>
          <p:cNvPr id="65" name="TextBox 64"/>
          <p:cNvSpPr txBox="1"/>
          <p:nvPr/>
        </p:nvSpPr>
        <p:spPr>
          <a:xfrm>
            <a:off x="395535" y="339503"/>
            <a:ext cx="2232248" cy="461665"/>
          </a:xfrm>
          <a:prstGeom prst="rect">
            <a:avLst/>
          </a:prstGeom>
          <a:noFill/>
        </p:spPr>
        <p:txBody>
          <a:bodyPr wrap="square" rtlCol="0">
            <a:spAutoFit/>
          </a:bodyPr>
          <a:lstStyle/>
          <a:p>
            <a:r>
              <a:rPr lang="zh-CN" altLang="en-US" sz="2400" dirty="0" smtClean="0">
                <a:solidFill>
                  <a:schemeClr val="tx1">
                    <a:lumMod val="75000"/>
                    <a:lumOff val="25000"/>
                  </a:schemeClr>
                </a:solidFill>
                <a:latin typeface="+mj-ea"/>
                <a:ea typeface="+mj-ea"/>
              </a:rPr>
              <a:t>标题说明</a:t>
            </a:r>
            <a:endParaRPr lang="zh-CN" altLang="en-US" sz="2400" dirty="0">
              <a:solidFill>
                <a:schemeClr val="tx1">
                  <a:lumMod val="75000"/>
                  <a:lumOff val="25000"/>
                </a:schemeClr>
              </a:solidFill>
              <a:latin typeface="+mj-ea"/>
              <a:ea typeface="+mj-ea"/>
            </a:endParaRPr>
          </a:p>
        </p:txBody>
      </p:sp>
      <p:sp>
        <p:nvSpPr>
          <p:cNvPr id="66" name="TextBox 65"/>
          <p:cNvSpPr txBox="1"/>
          <p:nvPr/>
        </p:nvSpPr>
        <p:spPr>
          <a:xfrm>
            <a:off x="395536" y="843559"/>
            <a:ext cx="3456384" cy="830997"/>
          </a:xfrm>
          <a:prstGeom prst="rect">
            <a:avLst/>
          </a:prstGeom>
          <a:noFill/>
        </p:spPr>
        <p:txBody>
          <a:bodyPr wrap="square" rtlCol="0">
            <a:spAutoFit/>
          </a:bodyPr>
          <a:lstStyle/>
          <a:p>
            <a:pPr>
              <a:lnSpc>
                <a:spcPct val="150000"/>
              </a:lnSpc>
            </a:pP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endParaRPr lang="zh-CN" altLang="en-US" sz="1600" dirty="0">
              <a:solidFill>
                <a:prstClr val="black"/>
              </a:solidFill>
              <a:latin typeface="Calibri"/>
            </a:endParaRPr>
          </a:p>
        </p:txBody>
      </p:sp>
      <p:sp>
        <p:nvSpPr>
          <p:cNvPr id="67" name="TextBox 66"/>
          <p:cNvSpPr txBox="1"/>
          <p:nvPr/>
        </p:nvSpPr>
        <p:spPr>
          <a:xfrm>
            <a:off x="395536" y="3384113"/>
            <a:ext cx="3456384" cy="1200329"/>
          </a:xfrm>
          <a:prstGeom prst="rect">
            <a:avLst/>
          </a:prstGeom>
          <a:noFill/>
        </p:spPr>
        <p:txBody>
          <a:bodyPr wrap="square" rtlCol="0">
            <a:spAutoFit/>
          </a:bodyPr>
          <a:lstStyle/>
          <a:p>
            <a:pPr>
              <a:lnSpc>
                <a:spcPct val="150000"/>
              </a:lnSpc>
            </a:pP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r>
              <a:rPr lang="zh-CN" altLang="en-US" sz="1600" dirty="0">
                <a:solidFill>
                  <a:prstClr val="black"/>
                </a:solidFill>
                <a:latin typeface="Calibri"/>
              </a:rPr>
              <a:t>请输入相关</a:t>
            </a:r>
            <a:r>
              <a:rPr lang="zh-CN" altLang="en-US" sz="1600" dirty="0" smtClean="0">
                <a:solidFill>
                  <a:prstClr val="black"/>
                </a:solidFill>
                <a:latin typeface="Calibri"/>
              </a:rPr>
              <a:t>内容</a:t>
            </a:r>
            <a:r>
              <a:rPr lang="zh-CN" altLang="en-US" sz="1600" dirty="0">
                <a:solidFill>
                  <a:prstClr val="black"/>
                </a:solidFill>
                <a:latin typeface="Calibri"/>
              </a:rPr>
              <a:t>请输入相关</a:t>
            </a:r>
            <a:r>
              <a:rPr lang="zh-CN" altLang="en-US" sz="1600" dirty="0" smtClean="0">
                <a:solidFill>
                  <a:prstClr val="black"/>
                </a:solidFill>
                <a:latin typeface="Calibri"/>
              </a:rPr>
              <a:t>内容</a:t>
            </a:r>
            <a:endParaRPr lang="zh-CN" altLang="en-US" sz="1600" dirty="0">
              <a:solidFill>
                <a:prstClr val="black"/>
              </a:solidFill>
              <a:latin typeface="Calibri"/>
            </a:endParaRPr>
          </a:p>
        </p:txBody>
      </p:sp>
    </p:spTree>
    <p:extLst>
      <p:ext uri="{BB962C8B-B14F-4D97-AF65-F5344CB8AC3E}">
        <p14:creationId xmlns:p14="http://schemas.microsoft.com/office/powerpoint/2010/main" val="1212244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 name="矩形 1"/>
          <p:cNvSpPr/>
          <p:nvPr/>
        </p:nvSpPr>
        <p:spPr>
          <a:xfrm>
            <a:off x="0" y="267495"/>
            <a:ext cx="3060000" cy="4608512"/>
          </a:xfrm>
          <a:prstGeom prst="rect">
            <a:avLst/>
          </a:prstGeom>
          <a:solidFill>
            <a:srgbClr val="78B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059832" y="267495"/>
            <a:ext cx="3024000" cy="4608512"/>
          </a:xfrm>
          <a:prstGeom prst="rect">
            <a:avLst/>
          </a:prstGeom>
          <a:solidFill>
            <a:srgbClr val="39B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6084168" y="267495"/>
            <a:ext cx="3060000" cy="4608512"/>
          </a:xfrm>
          <a:prstGeom prst="rect">
            <a:avLst/>
          </a:prstGeom>
          <a:solidFill>
            <a:srgbClr val="E94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061" y="5011638"/>
            <a:ext cx="3060000" cy="152400"/>
          </a:xfrm>
          <a:prstGeom prst="rect">
            <a:avLst/>
          </a:prstGeom>
          <a:solidFill>
            <a:srgbClr val="78B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0771" y="5011638"/>
            <a:ext cx="3024000" cy="152400"/>
          </a:xfrm>
          <a:prstGeom prst="rect">
            <a:avLst/>
          </a:prstGeom>
          <a:solidFill>
            <a:srgbClr val="39B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75107" y="5011638"/>
            <a:ext cx="3060000" cy="152400"/>
          </a:xfrm>
          <a:prstGeom prst="rect">
            <a:avLst/>
          </a:prstGeom>
          <a:solidFill>
            <a:srgbClr val="E94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773916" y="1528212"/>
            <a:ext cx="1512168" cy="2492990"/>
          </a:xfrm>
          <a:prstGeom prst="rect">
            <a:avLst/>
          </a:prstGeom>
          <a:noFill/>
        </p:spPr>
        <p:txBody>
          <a:bodyPr wrap="square" rtlCol="0">
            <a:spAutoFit/>
          </a:bodyPr>
          <a:lstStyle/>
          <a:p>
            <a:pPr algn="ctr"/>
            <a:r>
              <a:rPr lang="en-US" altLang="zh-CN" sz="2400" dirty="0" smtClean="0">
                <a:solidFill>
                  <a:schemeClr val="bg1"/>
                </a:solidFill>
                <a:latin typeface="+mn-ea"/>
              </a:rPr>
              <a:t>Habits</a:t>
            </a:r>
            <a:endParaRPr lang="en-US" altLang="zh-CN" sz="4400" dirty="0" smtClean="0">
              <a:solidFill>
                <a:schemeClr val="bg1"/>
              </a:solidFill>
              <a:latin typeface="+mj-ea"/>
              <a:ea typeface="+mj-ea"/>
            </a:endParaRPr>
          </a:p>
          <a:p>
            <a:pPr algn="ctr"/>
            <a:r>
              <a:rPr lang="zh-CN" altLang="en-US" sz="4400" dirty="0" smtClean="0">
                <a:solidFill>
                  <a:schemeClr val="bg1"/>
                </a:solidFill>
                <a:latin typeface="+mj-ea"/>
                <a:ea typeface="+mj-ea"/>
              </a:rPr>
              <a:t>生</a:t>
            </a:r>
            <a:endParaRPr lang="en-US" altLang="zh-CN" sz="4400" dirty="0" smtClean="0">
              <a:solidFill>
                <a:schemeClr val="bg1"/>
              </a:solidFill>
              <a:latin typeface="+mj-ea"/>
              <a:ea typeface="+mj-ea"/>
            </a:endParaRPr>
          </a:p>
          <a:p>
            <a:pPr algn="ctr"/>
            <a:r>
              <a:rPr lang="zh-CN" altLang="en-US" sz="4400" dirty="0" smtClean="0">
                <a:solidFill>
                  <a:schemeClr val="bg1"/>
                </a:solidFill>
                <a:latin typeface="+mj-ea"/>
                <a:ea typeface="+mj-ea"/>
              </a:rPr>
              <a:t>活</a:t>
            </a:r>
            <a:endParaRPr lang="en-US" altLang="zh-CN" sz="4400" dirty="0" smtClean="0">
              <a:solidFill>
                <a:schemeClr val="bg1"/>
              </a:solidFill>
              <a:latin typeface="+mj-ea"/>
              <a:ea typeface="+mj-ea"/>
            </a:endParaRPr>
          </a:p>
          <a:p>
            <a:pPr algn="ctr"/>
            <a:r>
              <a:rPr lang="zh-CN" altLang="en-US" sz="4400" dirty="0" smtClean="0">
                <a:solidFill>
                  <a:schemeClr val="bg1"/>
                </a:solidFill>
                <a:latin typeface="+mj-ea"/>
                <a:ea typeface="+mj-ea"/>
              </a:rPr>
              <a:t>观</a:t>
            </a:r>
            <a:endParaRPr lang="zh-CN" altLang="en-US" sz="4400" dirty="0">
              <a:solidFill>
                <a:schemeClr val="bg1"/>
              </a:solidFill>
              <a:latin typeface="+mj-ea"/>
              <a:ea typeface="+mj-ea"/>
            </a:endParaRPr>
          </a:p>
        </p:txBody>
      </p:sp>
      <p:sp>
        <p:nvSpPr>
          <p:cNvPr id="9" name="TextBox 8"/>
          <p:cNvSpPr txBox="1"/>
          <p:nvPr/>
        </p:nvSpPr>
        <p:spPr>
          <a:xfrm>
            <a:off x="3815748" y="1528212"/>
            <a:ext cx="1512168" cy="2492990"/>
          </a:xfrm>
          <a:prstGeom prst="rect">
            <a:avLst/>
          </a:prstGeom>
          <a:noFill/>
        </p:spPr>
        <p:txBody>
          <a:bodyPr wrap="square" rtlCol="0">
            <a:spAutoFit/>
          </a:bodyPr>
          <a:lstStyle/>
          <a:p>
            <a:pPr algn="ctr"/>
            <a:r>
              <a:rPr lang="en-US" altLang="zh-CN" sz="2400" dirty="0" smtClean="0">
                <a:solidFill>
                  <a:schemeClr val="bg1"/>
                </a:solidFill>
                <a:latin typeface="+mn-ea"/>
              </a:rPr>
              <a:t>Politics</a:t>
            </a:r>
          </a:p>
          <a:p>
            <a:pPr algn="ctr"/>
            <a:r>
              <a:rPr lang="zh-CN" altLang="en-US" sz="4400" dirty="0" smtClean="0">
                <a:solidFill>
                  <a:schemeClr val="bg1"/>
                </a:solidFill>
                <a:latin typeface="+mj-ea"/>
                <a:ea typeface="+mj-ea"/>
              </a:rPr>
              <a:t>政</a:t>
            </a:r>
            <a:endParaRPr lang="en-US" altLang="zh-CN" sz="4400" dirty="0" smtClean="0">
              <a:solidFill>
                <a:schemeClr val="bg1"/>
              </a:solidFill>
              <a:latin typeface="+mj-ea"/>
              <a:ea typeface="+mj-ea"/>
            </a:endParaRPr>
          </a:p>
          <a:p>
            <a:pPr algn="ctr"/>
            <a:r>
              <a:rPr lang="zh-CN" altLang="en-US" sz="4400" dirty="0" smtClean="0">
                <a:solidFill>
                  <a:schemeClr val="bg1"/>
                </a:solidFill>
                <a:latin typeface="+mj-ea"/>
                <a:ea typeface="+mj-ea"/>
              </a:rPr>
              <a:t>治</a:t>
            </a:r>
            <a:endParaRPr lang="en-US" altLang="zh-CN" sz="4400" dirty="0" smtClean="0">
              <a:solidFill>
                <a:schemeClr val="bg1"/>
              </a:solidFill>
              <a:latin typeface="+mj-ea"/>
              <a:ea typeface="+mj-ea"/>
            </a:endParaRPr>
          </a:p>
          <a:p>
            <a:pPr algn="ctr"/>
            <a:r>
              <a:rPr lang="zh-CN" altLang="en-US" sz="4400" dirty="0" smtClean="0">
                <a:solidFill>
                  <a:schemeClr val="bg1"/>
                </a:solidFill>
                <a:latin typeface="+mj-ea"/>
                <a:ea typeface="+mj-ea"/>
              </a:rPr>
              <a:t>观</a:t>
            </a:r>
            <a:endParaRPr lang="en-US" altLang="zh-CN" sz="4400" dirty="0" smtClean="0">
              <a:solidFill>
                <a:schemeClr val="bg1"/>
              </a:solidFill>
              <a:latin typeface="+mj-ea"/>
              <a:ea typeface="+mj-ea"/>
            </a:endParaRPr>
          </a:p>
        </p:txBody>
      </p:sp>
      <p:sp>
        <p:nvSpPr>
          <p:cNvPr id="10" name="TextBox 9"/>
          <p:cNvSpPr txBox="1"/>
          <p:nvPr/>
        </p:nvSpPr>
        <p:spPr>
          <a:xfrm>
            <a:off x="6858084" y="1528212"/>
            <a:ext cx="1512168" cy="2492990"/>
          </a:xfrm>
          <a:prstGeom prst="rect">
            <a:avLst/>
          </a:prstGeom>
          <a:noFill/>
        </p:spPr>
        <p:txBody>
          <a:bodyPr wrap="square" rtlCol="0">
            <a:spAutoFit/>
          </a:bodyPr>
          <a:lstStyle/>
          <a:p>
            <a:pPr algn="ctr"/>
            <a:r>
              <a:rPr lang="en-US" altLang="zh-CN" sz="2400" dirty="0" smtClean="0">
                <a:solidFill>
                  <a:schemeClr val="bg1"/>
                </a:solidFill>
                <a:latin typeface="+mn-ea"/>
              </a:rPr>
              <a:t>Life</a:t>
            </a:r>
            <a:endParaRPr lang="en-US" altLang="zh-CN" sz="4400" dirty="0" smtClean="0">
              <a:solidFill>
                <a:schemeClr val="bg1"/>
              </a:solidFill>
              <a:latin typeface="+mj-ea"/>
              <a:ea typeface="+mj-ea"/>
            </a:endParaRPr>
          </a:p>
          <a:p>
            <a:pPr algn="ctr"/>
            <a:r>
              <a:rPr lang="zh-CN" altLang="en-US" sz="4400" dirty="0" smtClean="0">
                <a:solidFill>
                  <a:schemeClr val="bg1"/>
                </a:solidFill>
                <a:latin typeface="+mj-ea"/>
                <a:ea typeface="+mj-ea"/>
              </a:rPr>
              <a:t>人</a:t>
            </a:r>
            <a:endParaRPr lang="en-US" altLang="zh-CN" sz="4400" dirty="0" smtClean="0">
              <a:solidFill>
                <a:schemeClr val="bg1"/>
              </a:solidFill>
              <a:latin typeface="+mj-ea"/>
              <a:ea typeface="+mj-ea"/>
            </a:endParaRPr>
          </a:p>
          <a:p>
            <a:pPr algn="ctr"/>
            <a:r>
              <a:rPr lang="zh-CN" altLang="en-US" sz="4400" dirty="0" smtClean="0">
                <a:solidFill>
                  <a:schemeClr val="bg1"/>
                </a:solidFill>
                <a:latin typeface="+mj-ea"/>
                <a:ea typeface="+mj-ea"/>
              </a:rPr>
              <a:t>生</a:t>
            </a:r>
            <a:endParaRPr lang="en-US" altLang="zh-CN" sz="4400" dirty="0" smtClean="0">
              <a:solidFill>
                <a:schemeClr val="bg1"/>
              </a:solidFill>
              <a:latin typeface="+mj-ea"/>
              <a:ea typeface="+mj-ea"/>
            </a:endParaRPr>
          </a:p>
          <a:p>
            <a:pPr algn="ctr"/>
            <a:r>
              <a:rPr lang="zh-CN" altLang="en-US" sz="4400" dirty="0" smtClean="0">
                <a:solidFill>
                  <a:schemeClr val="bg1"/>
                </a:solidFill>
                <a:latin typeface="+mj-ea"/>
                <a:ea typeface="+mj-ea"/>
              </a:rPr>
              <a:t>观</a:t>
            </a:r>
            <a:endParaRPr lang="zh-CN" altLang="en-US" sz="4400" dirty="0">
              <a:solidFill>
                <a:schemeClr val="bg1"/>
              </a:solidFill>
              <a:latin typeface="+mj-ea"/>
              <a:ea typeface="+mj-ea"/>
            </a:endParaRPr>
          </a:p>
        </p:txBody>
      </p:sp>
    </p:spTree>
    <p:extLst>
      <p:ext uri="{BB962C8B-B14F-4D97-AF65-F5344CB8AC3E}">
        <p14:creationId xmlns:p14="http://schemas.microsoft.com/office/powerpoint/2010/main" val="862729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3975869153"/>
              </p:ext>
            </p:extLst>
          </p:nvPr>
        </p:nvGraphicFramePr>
        <p:xfrm>
          <a:off x="791580" y="915567"/>
          <a:ext cx="756084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321115" y="339503"/>
            <a:ext cx="2232248" cy="461665"/>
          </a:xfrm>
          <a:prstGeom prst="rect">
            <a:avLst/>
          </a:prstGeom>
          <a:noFill/>
        </p:spPr>
        <p:txBody>
          <a:bodyPr wrap="square" rtlCol="0">
            <a:spAutoFit/>
          </a:bodyPr>
          <a:lstStyle/>
          <a:p>
            <a:r>
              <a:rPr lang="zh-CN" altLang="en-US" sz="2400" dirty="0" smtClean="0">
                <a:solidFill>
                  <a:schemeClr val="tx1">
                    <a:lumMod val="75000"/>
                    <a:lumOff val="25000"/>
                  </a:schemeClr>
                </a:solidFill>
                <a:latin typeface="+mj-ea"/>
                <a:ea typeface="+mj-ea"/>
              </a:rPr>
              <a:t>标题说明</a:t>
            </a:r>
            <a:endParaRPr lang="zh-CN" altLang="en-US" sz="2400" dirty="0">
              <a:solidFill>
                <a:schemeClr val="tx1">
                  <a:lumMod val="75000"/>
                  <a:lumOff val="25000"/>
                </a:schemeClr>
              </a:solidFill>
              <a:latin typeface="+mj-ea"/>
              <a:ea typeface="+mj-ea"/>
            </a:endParaRPr>
          </a:p>
        </p:txBody>
      </p:sp>
      <p:sp>
        <p:nvSpPr>
          <p:cNvPr id="4" name="TextBox 3"/>
          <p:cNvSpPr txBox="1"/>
          <p:nvPr/>
        </p:nvSpPr>
        <p:spPr>
          <a:xfrm>
            <a:off x="321115" y="843559"/>
            <a:ext cx="8208912" cy="830997"/>
          </a:xfrm>
          <a:prstGeom prst="rect">
            <a:avLst/>
          </a:prstGeom>
          <a:noFill/>
        </p:spPr>
        <p:txBody>
          <a:bodyPr wrap="square" rtlCol="0">
            <a:spAutoFit/>
          </a:bodyPr>
          <a:lstStyle/>
          <a:p>
            <a:pPr>
              <a:lnSpc>
                <a:spcPct val="150000"/>
              </a:lnSpc>
            </a:pP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endParaRPr lang="zh-CN" altLang="en-US" sz="1600" dirty="0">
              <a:solidFill>
                <a:prstClr val="black"/>
              </a:solidFill>
              <a:latin typeface="Calibri"/>
            </a:endParaRPr>
          </a:p>
        </p:txBody>
      </p:sp>
    </p:spTree>
    <p:extLst>
      <p:ext uri="{BB962C8B-B14F-4D97-AF65-F5344CB8AC3E}">
        <p14:creationId xmlns:p14="http://schemas.microsoft.com/office/powerpoint/2010/main" val="4197452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339503"/>
            <a:ext cx="2232248" cy="461665"/>
          </a:xfrm>
          <a:prstGeom prst="rect">
            <a:avLst/>
          </a:prstGeom>
          <a:noFill/>
        </p:spPr>
        <p:txBody>
          <a:bodyPr wrap="square" rtlCol="0">
            <a:spAutoFit/>
          </a:bodyPr>
          <a:lstStyle/>
          <a:p>
            <a:r>
              <a:rPr lang="zh-CN" altLang="en-US" sz="2400" dirty="0" smtClean="0">
                <a:solidFill>
                  <a:schemeClr val="tx1">
                    <a:lumMod val="75000"/>
                    <a:lumOff val="25000"/>
                  </a:schemeClr>
                </a:solidFill>
                <a:latin typeface="+mj-ea"/>
                <a:ea typeface="+mj-ea"/>
              </a:rPr>
              <a:t>内容说明</a:t>
            </a:r>
            <a:endParaRPr lang="zh-CN" altLang="en-US" sz="2400" dirty="0">
              <a:solidFill>
                <a:schemeClr val="tx1">
                  <a:lumMod val="75000"/>
                  <a:lumOff val="25000"/>
                </a:schemeClr>
              </a:solidFill>
              <a:latin typeface="+mj-ea"/>
              <a:ea typeface="+mj-ea"/>
            </a:endParaRPr>
          </a:p>
        </p:txBody>
      </p:sp>
      <p:sp>
        <p:nvSpPr>
          <p:cNvPr id="3" name="矩形 2"/>
          <p:cNvSpPr/>
          <p:nvPr/>
        </p:nvSpPr>
        <p:spPr>
          <a:xfrm>
            <a:off x="2195736" y="972180"/>
            <a:ext cx="5184576" cy="3831818"/>
          </a:xfrm>
          <a:prstGeom prst="rect">
            <a:avLst/>
          </a:prstGeom>
        </p:spPr>
        <p:txBody>
          <a:bodyPr wrap="square">
            <a:spAutoFit/>
          </a:bodyPr>
          <a:lstStyle/>
          <a:p>
            <a:pPr>
              <a:lnSpc>
                <a:spcPct val="150000"/>
              </a:lnSpc>
            </a:pPr>
            <a:r>
              <a:rPr lang="zh-CN" altLang="en-US" dirty="0" smtClean="0">
                <a:solidFill>
                  <a:prstClr val="black"/>
                </a:solidFill>
                <a:latin typeface="Calibri"/>
              </a:rPr>
              <a:t>内容来自：</a:t>
            </a:r>
            <a:r>
              <a:rPr lang="en-US" altLang="zh-CN" dirty="0" smtClean="0">
                <a:solidFill>
                  <a:prstClr val="black"/>
                </a:solidFill>
                <a:latin typeface="Calibri"/>
              </a:rPr>
              <a:t>AI</a:t>
            </a:r>
            <a:r>
              <a:rPr lang="zh-CN" altLang="en-US" dirty="0" smtClean="0">
                <a:solidFill>
                  <a:prstClr val="black"/>
                </a:solidFill>
                <a:latin typeface="Calibri"/>
              </a:rPr>
              <a:t>矢量图（出处不明）</a:t>
            </a:r>
            <a:endParaRPr lang="en-US" altLang="zh-CN" dirty="0" smtClean="0">
              <a:solidFill>
                <a:prstClr val="black"/>
              </a:solidFill>
              <a:latin typeface="Calibri"/>
            </a:endParaRPr>
          </a:p>
          <a:p>
            <a:pPr>
              <a:lnSpc>
                <a:spcPct val="150000"/>
              </a:lnSpc>
            </a:pPr>
            <a:r>
              <a:rPr lang="zh-CN" altLang="en-US" dirty="0" smtClean="0">
                <a:solidFill>
                  <a:prstClr val="black"/>
                </a:solidFill>
                <a:latin typeface="Calibri"/>
              </a:rPr>
              <a:t>所用</a:t>
            </a:r>
            <a:r>
              <a:rPr lang="zh-CN" altLang="en-US" dirty="0">
                <a:solidFill>
                  <a:prstClr val="black"/>
                </a:solidFill>
                <a:latin typeface="Calibri"/>
              </a:rPr>
              <a:t>字体：华康俪金</a:t>
            </a:r>
            <a:r>
              <a:rPr lang="zh-CN" altLang="en-US" dirty="0" smtClean="0">
                <a:solidFill>
                  <a:prstClr val="black"/>
                </a:solidFill>
                <a:latin typeface="Calibri"/>
              </a:rPr>
              <a:t>黑、微软雅黑、</a:t>
            </a:r>
            <a:r>
              <a:rPr lang="en-US" altLang="zh-CN" dirty="0">
                <a:solidFill>
                  <a:prstClr val="black"/>
                </a:solidFill>
                <a:latin typeface="Calibri"/>
              </a:rPr>
              <a:t>Impact</a:t>
            </a:r>
            <a:endParaRPr lang="en-US" altLang="zh-CN" dirty="0" smtClean="0">
              <a:solidFill>
                <a:prstClr val="black"/>
              </a:solidFill>
              <a:latin typeface="Calibri"/>
            </a:endParaRPr>
          </a:p>
          <a:p>
            <a:pPr>
              <a:lnSpc>
                <a:spcPct val="150000"/>
              </a:lnSpc>
            </a:pPr>
            <a:r>
              <a:rPr lang="zh-CN" altLang="en-US" dirty="0">
                <a:solidFill>
                  <a:prstClr val="black"/>
                </a:solidFill>
                <a:latin typeface="Calibri"/>
              </a:rPr>
              <a:t>所</a:t>
            </a:r>
            <a:r>
              <a:rPr lang="zh-CN" altLang="en-US" dirty="0" smtClean="0">
                <a:solidFill>
                  <a:prstClr val="black"/>
                </a:solidFill>
                <a:latin typeface="Calibri"/>
              </a:rPr>
              <a:t>用色彩：</a:t>
            </a:r>
            <a:endParaRPr lang="en-US" altLang="zh-CN" dirty="0" smtClean="0">
              <a:solidFill>
                <a:prstClr val="black"/>
              </a:solidFill>
              <a:latin typeface="Calibri"/>
            </a:endParaRPr>
          </a:p>
          <a:p>
            <a:pPr>
              <a:lnSpc>
                <a:spcPct val="150000"/>
              </a:lnSpc>
            </a:pPr>
            <a:r>
              <a:rPr lang="en-US" altLang="zh-CN" dirty="0" smtClean="0">
                <a:solidFill>
                  <a:srgbClr val="78BC28"/>
                </a:solidFill>
                <a:latin typeface="Calibri"/>
              </a:rPr>
              <a:t>                                   </a:t>
            </a:r>
            <a:r>
              <a:rPr lang="en-US" altLang="zh-CN" dirty="0" smtClean="0">
                <a:solidFill>
                  <a:srgbClr val="78BC28"/>
                </a:solidFill>
                <a:latin typeface="Impact" panose="020B0806030902050204" pitchFamily="34" charset="0"/>
              </a:rPr>
              <a:t>120,188</a:t>
            </a:r>
            <a:r>
              <a:rPr lang="en-US" altLang="zh-CN" dirty="0">
                <a:solidFill>
                  <a:srgbClr val="78BC28"/>
                </a:solidFill>
                <a:latin typeface="Impact" panose="020B0806030902050204" pitchFamily="34" charset="0"/>
              </a:rPr>
              <a:t>,</a:t>
            </a:r>
            <a:r>
              <a:rPr lang="en-US" altLang="zh-CN" dirty="0" smtClean="0">
                <a:solidFill>
                  <a:srgbClr val="78BC28"/>
                </a:solidFill>
                <a:latin typeface="Impact" panose="020B0806030902050204" pitchFamily="34" charset="0"/>
              </a:rPr>
              <a:t>40</a:t>
            </a:r>
            <a:endParaRPr lang="en-US" altLang="zh-CN" dirty="0">
              <a:solidFill>
                <a:srgbClr val="78BC28"/>
              </a:solidFill>
              <a:latin typeface="Impact" panose="020B0806030902050204" pitchFamily="34" charset="0"/>
            </a:endParaRPr>
          </a:p>
          <a:p>
            <a:pPr>
              <a:lnSpc>
                <a:spcPct val="150000"/>
              </a:lnSpc>
            </a:pPr>
            <a:r>
              <a:rPr lang="en-US" altLang="zh-CN" dirty="0" smtClean="0">
                <a:solidFill>
                  <a:srgbClr val="E94E0C"/>
                </a:solidFill>
                <a:latin typeface="Impact" panose="020B0806030902050204" pitchFamily="34" charset="0"/>
              </a:rPr>
              <a:t>                                               233,78,12</a:t>
            </a:r>
          </a:p>
          <a:p>
            <a:pPr>
              <a:lnSpc>
                <a:spcPct val="150000"/>
              </a:lnSpc>
            </a:pPr>
            <a:r>
              <a:rPr lang="en-US" altLang="zh-CN" dirty="0" smtClean="0">
                <a:solidFill>
                  <a:srgbClr val="39B0E6"/>
                </a:solidFill>
                <a:latin typeface="Impact" panose="020B0806030902050204" pitchFamily="34" charset="0"/>
              </a:rPr>
              <a:t>                                               57,176,230</a:t>
            </a:r>
          </a:p>
          <a:p>
            <a:pPr>
              <a:lnSpc>
                <a:spcPct val="150000"/>
              </a:lnSpc>
            </a:pPr>
            <a:endParaRPr lang="en-US" altLang="zh-CN" dirty="0" smtClean="0">
              <a:solidFill>
                <a:srgbClr val="39B0E6"/>
              </a:solidFill>
              <a:latin typeface="Impact" panose="020B0806030902050204" pitchFamily="34" charset="0"/>
            </a:endParaRPr>
          </a:p>
          <a:p>
            <a:pPr>
              <a:lnSpc>
                <a:spcPct val="150000"/>
              </a:lnSpc>
            </a:pPr>
            <a:r>
              <a:rPr lang="zh-CN" altLang="en-US" dirty="0" smtClean="0">
                <a:solidFill>
                  <a:prstClr val="black"/>
                </a:solidFill>
                <a:latin typeface="Calibri"/>
              </a:rPr>
              <a:t>我的微博：</a:t>
            </a:r>
            <a:r>
              <a:rPr lang="en-US" altLang="zh-CN" dirty="0" smtClean="0">
                <a:solidFill>
                  <a:prstClr val="black"/>
                </a:solidFill>
                <a:latin typeface="Calibri"/>
              </a:rPr>
              <a:t>@</a:t>
            </a:r>
            <a:r>
              <a:rPr lang="zh-CN" altLang="en-US" dirty="0" smtClean="0">
                <a:solidFill>
                  <a:prstClr val="black"/>
                </a:solidFill>
                <a:latin typeface="Calibri"/>
              </a:rPr>
              <a:t>应芳萍的</a:t>
            </a:r>
            <a:r>
              <a:rPr lang="en-US" altLang="zh-CN" dirty="0" smtClean="0">
                <a:solidFill>
                  <a:prstClr val="black"/>
                </a:solidFill>
                <a:latin typeface="Calibri"/>
              </a:rPr>
              <a:t>P</a:t>
            </a:r>
            <a:r>
              <a:rPr lang="zh-CN" altLang="en-US" dirty="0" smtClean="0">
                <a:solidFill>
                  <a:prstClr val="black"/>
                </a:solidFill>
                <a:latin typeface="Calibri"/>
              </a:rPr>
              <a:t>生活</a:t>
            </a:r>
            <a:endParaRPr lang="en-US" altLang="zh-CN" dirty="0" smtClean="0">
              <a:solidFill>
                <a:prstClr val="black"/>
              </a:solidFill>
              <a:latin typeface="Calibri"/>
            </a:endParaRPr>
          </a:p>
          <a:p>
            <a:pPr>
              <a:lnSpc>
                <a:spcPct val="150000"/>
              </a:lnSpc>
            </a:pPr>
            <a:r>
              <a:rPr lang="zh-CN" altLang="en-US" dirty="0" smtClean="0">
                <a:solidFill>
                  <a:prstClr val="black"/>
                </a:solidFill>
                <a:latin typeface="Calibri"/>
              </a:rPr>
              <a:t>我的博客：</a:t>
            </a:r>
            <a:r>
              <a:rPr lang="en-US" altLang="zh-CN" dirty="0">
                <a:solidFill>
                  <a:prstClr val="black"/>
                </a:solidFill>
                <a:latin typeface="Calibri"/>
              </a:rPr>
              <a:t>http://blog.sina.com.cn/joyceppt</a:t>
            </a:r>
            <a:endParaRPr lang="zh-CN" altLang="en-US" dirty="0">
              <a:solidFill>
                <a:prstClr val="black"/>
              </a:solidFill>
              <a:latin typeface="Calibri"/>
            </a:endParaRPr>
          </a:p>
        </p:txBody>
      </p:sp>
      <p:sp>
        <p:nvSpPr>
          <p:cNvPr id="4" name="矩形 3"/>
          <p:cNvSpPr/>
          <p:nvPr/>
        </p:nvSpPr>
        <p:spPr>
          <a:xfrm>
            <a:off x="3563888" y="2268324"/>
            <a:ext cx="360040" cy="360040"/>
          </a:xfrm>
          <a:prstGeom prst="rect">
            <a:avLst/>
          </a:prstGeom>
          <a:solidFill>
            <a:srgbClr val="78B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563888" y="2700372"/>
            <a:ext cx="360040" cy="360040"/>
          </a:xfrm>
          <a:prstGeom prst="rect">
            <a:avLst/>
          </a:prstGeom>
          <a:solidFill>
            <a:srgbClr val="E94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63888" y="3132420"/>
            <a:ext cx="360040" cy="360040"/>
          </a:xfrm>
          <a:prstGeom prst="rect">
            <a:avLst/>
          </a:prstGeom>
          <a:solidFill>
            <a:srgbClr val="39B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427521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3060000" cy="5143500"/>
          </a:xfrm>
          <a:prstGeom prst="rect">
            <a:avLst/>
          </a:prstGeom>
          <a:solidFill>
            <a:srgbClr val="78B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3078089" y="0"/>
            <a:ext cx="3060000" cy="5143500"/>
          </a:xfrm>
          <a:prstGeom prst="rect">
            <a:avLst/>
          </a:prstGeom>
          <a:solidFill>
            <a:srgbClr val="39B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a:off x="6156177" y="0"/>
            <a:ext cx="3060000" cy="5143500"/>
          </a:xfrm>
          <a:prstGeom prst="rect">
            <a:avLst/>
          </a:prstGeom>
          <a:solidFill>
            <a:srgbClr val="E94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矩形 8"/>
          <p:cNvSpPr/>
          <p:nvPr/>
        </p:nvSpPr>
        <p:spPr>
          <a:xfrm>
            <a:off x="0" y="1779663"/>
            <a:ext cx="9216177"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solidFill>
                  <a:schemeClr val="tx1">
                    <a:lumMod val="75000"/>
                    <a:lumOff val="25000"/>
                  </a:schemeClr>
                </a:solidFill>
                <a:latin typeface="+mn-ea"/>
              </a:rPr>
              <a:t>2B, &amp; 2B Myself</a:t>
            </a:r>
          </a:p>
          <a:p>
            <a:pPr algn="ctr"/>
            <a:r>
              <a:rPr lang="en-US" altLang="zh-CN" sz="2400" kern="0" dirty="0" smtClean="0">
                <a:solidFill>
                  <a:srgbClr val="000000"/>
                </a:solidFill>
                <a:latin typeface="+mn-ea"/>
              </a:rPr>
              <a:t>Thank you, by </a:t>
            </a:r>
            <a:r>
              <a:rPr lang="en-US" altLang="zh-CN" sz="2400" kern="0" dirty="0" err="1" smtClean="0">
                <a:solidFill>
                  <a:srgbClr val="000000"/>
                </a:solidFill>
                <a:latin typeface="+mn-ea"/>
              </a:rPr>
              <a:t>Aario</a:t>
            </a:r>
            <a:r>
              <a:rPr lang="en-US" altLang="zh-CN" sz="2400" kern="0" dirty="0" smtClean="0">
                <a:solidFill>
                  <a:srgbClr val="000000"/>
                </a:solidFill>
                <a:latin typeface="+mn-ea"/>
              </a:rPr>
              <a:t> Ai</a:t>
            </a:r>
            <a:endParaRPr lang="zh-CN" altLang="en-US" sz="2400" dirty="0">
              <a:solidFill>
                <a:schemeClr val="tx1">
                  <a:lumMod val="75000"/>
                  <a:lumOff val="25000"/>
                </a:schemeClr>
              </a:solidFill>
              <a:latin typeface="+mn-ea"/>
            </a:endParaRPr>
          </a:p>
        </p:txBody>
      </p:sp>
    </p:spTree>
    <p:extLst>
      <p:ext uri="{BB962C8B-B14F-4D97-AF65-F5344CB8AC3E}">
        <p14:creationId xmlns:p14="http://schemas.microsoft.com/office/powerpoint/2010/main" val="141653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67495"/>
            <a:ext cx="3060000" cy="4876006"/>
          </a:xfrm>
          <a:prstGeom prst="rect">
            <a:avLst/>
          </a:prstGeom>
          <a:solidFill>
            <a:srgbClr val="78B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altLang="zh-CN" sz="19900" dirty="0" smtClean="0">
                <a:latin typeface="Impact" panose="020B0806030902050204" pitchFamily="34" charset="0"/>
              </a:rPr>
              <a:t>1</a:t>
            </a:r>
            <a:endParaRPr lang="zh-CN" altLang="en-US" sz="19900" dirty="0">
              <a:latin typeface="Impact" panose="020B0806030902050204" pitchFamily="34" charset="0"/>
            </a:endParaRPr>
          </a:p>
        </p:txBody>
      </p:sp>
      <p:sp>
        <p:nvSpPr>
          <p:cNvPr id="4" name="矩形 3"/>
          <p:cNvSpPr/>
          <p:nvPr/>
        </p:nvSpPr>
        <p:spPr>
          <a:xfrm>
            <a:off x="3059832" y="3551986"/>
            <a:ext cx="5032147" cy="923330"/>
          </a:xfrm>
          <a:prstGeom prst="rect">
            <a:avLst/>
          </a:prstGeom>
        </p:spPr>
        <p:txBody>
          <a:bodyPr wrap="none">
            <a:spAutoFit/>
          </a:bodyPr>
          <a:lstStyle/>
          <a:p>
            <a:pPr lvl="0" algn="ctr"/>
            <a:r>
              <a:rPr lang="zh-CN" altLang="en-US" sz="5400" dirty="0" smtClean="0">
                <a:solidFill>
                  <a:srgbClr val="78BC28"/>
                </a:solidFill>
                <a:latin typeface="华康俪金黑W8"/>
                <a:ea typeface="华康俪金黑W8"/>
              </a:rPr>
              <a:t>生活，如此多娇</a:t>
            </a:r>
            <a:endParaRPr lang="zh-CN" altLang="en-US" sz="5400" dirty="0">
              <a:solidFill>
                <a:srgbClr val="78BC28"/>
              </a:solidFill>
              <a:latin typeface="华康俪金黑W8"/>
              <a:ea typeface="华康俪金黑W8"/>
            </a:endParaRPr>
          </a:p>
        </p:txBody>
      </p:sp>
    </p:spTree>
    <p:extLst>
      <p:ext uri="{BB962C8B-B14F-4D97-AF65-F5344CB8AC3E}">
        <p14:creationId xmlns:p14="http://schemas.microsoft.com/office/powerpoint/2010/main" val="918310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7588" y="2426695"/>
            <a:ext cx="3088347" cy="1590967"/>
          </a:xfrm>
          <a:prstGeom prst="rect">
            <a:avLst/>
          </a:prstGeom>
          <a:solidFill>
            <a:srgbClr val="79B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244" y="2285557"/>
            <a:ext cx="3689034" cy="2154000"/>
          </a:xfrm>
          <a:prstGeom prst="rect">
            <a:avLst/>
          </a:prstGeom>
        </p:spPr>
      </p:pic>
      <p:sp>
        <p:nvSpPr>
          <p:cNvPr id="13" name="矩形 12"/>
          <p:cNvSpPr/>
          <p:nvPr/>
        </p:nvSpPr>
        <p:spPr>
          <a:xfrm>
            <a:off x="5647807" y="2421844"/>
            <a:ext cx="3088347" cy="1590967"/>
          </a:xfrm>
          <a:prstGeom prst="rect">
            <a:avLst/>
          </a:prstGeom>
          <a:solidFill>
            <a:srgbClr val="E94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7462" y="2280706"/>
            <a:ext cx="3689034" cy="2154000"/>
          </a:xfrm>
          <a:prstGeom prst="rect">
            <a:avLst/>
          </a:prstGeom>
        </p:spPr>
      </p:pic>
      <p:grpSp>
        <p:nvGrpSpPr>
          <p:cNvPr id="6" name="组合 5"/>
          <p:cNvGrpSpPr/>
          <p:nvPr/>
        </p:nvGrpSpPr>
        <p:grpSpPr>
          <a:xfrm>
            <a:off x="2017846" y="1881776"/>
            <a:ext cx="5128051" cy="2994231"/>
            <a:chOff x="1733550" y="914400"/>
            <a:chExt cx="5676900" cy="3314700"/>
          </a:xfrm>
        </p:grpSpPr>
        <p:sp>
          <p:nvSpPr>
            <p:cNvPr id="3" name="矩形 2"/>
            <p:cNvSpPr/>
            <p:nvPr/>
          </p:nvSpPr>
          <p:spPr>
            <a:xfrm>
              <a:off x="2195736" y="1131590"/>
              <a:ext cx="4752528" cy="2448272"/>
            </a:xfrm>
            <a:prstGeom prst="rect">
              <a:avLst/>
            </a:prstGeom>
            <a:solidFill>
              <a:srgbClr val="39B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3550" y="914400"/>
              <a:ext cx="5676900" cy="3314700"/>
            </a:xfrm>
            <a:prstGeom prst="rect">
              <a:avLst/>
            </a:prstGeom>
          </p:spPr>
        </p:pic>
      </p:gr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283719"/>
            <a:ext cx="3642452" cy="1790515"/>
          </a:xfrm>
          <a:prstGeom prst="rect">
            <a:avLst/>
          </a:prstGeom>
        </p:spPr>
      </p:pic>
      <p:sp>
        <p:nvSpPr>
          <p:cNvPr id="8" name="TextBox 7"/>
          <p:cNvSpPr txBox="1"/>
          <p:nvPr/>
        </p:nvSpPr>
        <p:spPr>
          <a:xfrm>
            <a:off x="323528" y="339503"/>
            <a:ext cx="2232248" cy="461665"/>
          </a:xfrm>
          <a:prstGeom prst="rect">
            <a:avLst/>
          </a:prstGeom>
          <a:noFill/>
        </p:spPr>
        <p:txBody>
          <a:bodyPr wrap="square" rtlCol="0">
            <a:spAutoFit/>
          </a:bodyPr>
          <a:lstStyle/>
          <a:p>
            <a:r>
              <a:rPr lang="zh-CN" altLang="en-US" sz="2400" dirty="0" smtClean="0">
                <a:solidFill>
                  <a:schemeClr val="tx1">
                    <a:lumMod val="75000"/>
                    <a:lumOff val="25000"/>
                  </a:schemeClr>
                </a:solidFill>
                <a:latin typeface="+mj-ea"/>
                <a:ea typeface="+mj-ea"/>
              </a:rPr>
              <a:t>标题说明</a:t>
            </a:r>
            <a:endParaRPr lang="zh-CN" altLang="en-US" sz="2400" dirty="0">
              <a:solidFill>
                <a:schemeClr val="tx1">
                  <a:lumMod val="75000"/>
                  <a:lumOff val="25000"/>
                </a:schemeClr>
              </a:solidFill>
              <a:latin typeface="+mj-ea"/>
              <a:ea typeface="+mj-ea"/>
            </a:endParaRPr>
          </a:p>
        </p:txBody>
      </p:sp>
      <p:sp>
        <p:nvSpPr>
          <p:cNvPr id="19" name="TextBox 18"/>
          <p:cNvSpPr txBox="1"/>
          <p:nvPr/>
        </p:nvSpPr>
        <p:spPr>
          <a:xfrm>
            <a:off x="323528" y="843559"/>
            <a:ext cx="8352928" cy="830997"/>
          </a:xfrm>
          <a:prstGeom prst="rect">
            <a:avLst/>
          </a:prstGeom>
          <a:noFill/>
        </p:spPr>
        <p:txBody>
          <a:bodyPr wrap="square" rtlCol="0">
            <a:spAutoFit/>
          </a:bodyPr>
          <a:lstStyle/>
          <a:p>
            <a:pPr>
              <a:lnSpc>
                <a:spcPct val="150000"/>
              </a:lnSpc>
            </a:pP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endParaRPr lang="zh-CN" altLang="en-US" sz="1600" dirty="0">
              <a:solidFill>
                <a:prstClr val="black"/>
              </a:solidFill>
              <a:latin typeface="Calibri"/>
            </a:endParaRPr>
          </a:p>
        </p:txBody>
      </p:sp>
    </p:spTree>
    <p:extLst>
      <p:ext uri="{BB962C8B-B14F-4D97-AF65-F5344CB8AC3E}">
        <p14:creationId xmlns:p14="http://schemas.microsoft.com/office/powerpoint/2010/main" val="2983231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uodu\Desktop\KH_2010_Motto-Logo.jpg"/>
          <p:cNvPicPr>
            <a:picLocks noChangeAspect="1" noChangeArrowheads="1"/>
          </p:cNvPicPr>
          <p:nvPr/>
        </p:nvPicPr>
        <p:blipFill>
          <a:blip r:embed="rId2">
            <a:extLst>
              <a:ext uri="{BEBA8EAE-BF5A-486C-A8C5-ECC9F3942E4B}">
                <a14:imgProps xmlns:a14="http://schemas.microsoft.com/office/drawing/2010/main">
                  <a14:imgLayer r:embed="rId3">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107504" y="174246"/>
            <a:ext cx="2555776" cy="178904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827584" y="2067694"/>
            <a:ext cx="4490332" cy="52322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己所不欲</a:t>
            </a:r>
            <a:r>
              <a:rPr lang="zh-CN" alt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，勿施于人 </a:t>
            </a:r>
            <a:r>
              <a:rPr lang="en-US" altLang="zh-CN"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zh-CN" altLang="en-US"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孔子</a:t>
            </a:r>
            <a:endParaRPr lang="zh-CN" altLang="en-US" sz="2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2" name="TextBox 11"/>
          <p:cNvSpPr txBox="1"/>
          <p:nvPr/>
        </p:nvSpPr>
        <p:spPr>
          <a:xfrm>
            <a:off x="961593" y="4161474"/>
            <a:ext cx="7200800" cy="523220"/>
          </a:xfrm>
          <a:prstGeom prst="rect">
            <a:avLst/>
          </a:prstGeom>
          <a:noFill/>
        </p:spPr>
        <p:txBody>
          <a:bodyPr wrap="square" rtlCol="0">
            <a:spAutoFit/>
          </a:bodyPr>
          <a:lstStyle/>
          <a:p>
            <a:r>
              <a:rPr lang="en-US" altLang="zh-CN" sz="2800" dirty="0" smtClean="0">
                <a:latin typeface="Tempus Sans ITC" pitchFamily="82" charset="0"/>
              </a:rPr>
              <a:t>To be, and to be myself – </a:t>
            </a:r>
            <a:r>
              <a:rPr lang="en-US" altLang="zh-CN" sz="2800" dirty="0" err="1" smtClean="0">
                <a:latin typeface="Tempus Sans ITC" pitchFamily="82" charset="0"/>
              </a:rPr>
              <a:t>Aario</a:t>
            </a:r>
            <a:r>
              <a:rPr lang="en-US" altLang="zh-CN" sz="2800" dirty="0" smtClean="0">
                <a:latin typeface="Tempus Sans ITC" pitchFamily="82" charset="0"/>
              </a:rPr>
              <a:t> Ai</a:t>
            </a:r>
            <a:endParaRPr lang="zh-CN" altLang="en-US" sz="2800" dirty="0">
              <a:latin typeface="Tempus Sans ITC" pitchFamily="82" charset="0"/>
            </a:endParaRPr>
          </a:p>
        </p:txBody>
      </p:sp>
      <p:pic>
        <p:nvPicPr>
          <p:cNvPr id="1027" name="Picture 3" descr="C:\Users\duodu\Desktop\1_141011180945_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612" y="174246"/>
            <a:ext cx="3295650" cy="28575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直接连接符 22"/>
          <p:cNvCxnSpPr/>
          <p:nvPr/>
        </p:nvCxnSpPr>
        <p:spPr>
          <a:xfrm>
            <a:off x="0" y="3507854"/>
            <a:ext cx="9074262"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483768" y="3031746"/>
            <a:ext cx="1512168" cy="369332"/>
          </a:xfrm>
          <a:prstGeom prst="rect">
            <a:avLst/>
          </a:prstGeom>
          <a:noFill/>
        </p:spPr>
        <p:txBody>
          <a:bodyPr wrap="square" rtlCol="0">
            <a:spAutoFit/>
          </a:bodyPr>
          <a:lstStyle/>
          <a:p>
            <a:r>
              <a:rPr lang="en-US" altLang="zh-CN" dirty="0" smtClean="0"/>
              <a:t>2015</a:t>
            </a:r>
            <a:endParaRPr lang="zh-CN" altLang="en-US" dirty="0"/>
          </a:p>
        </p:txBody>
      </p:sp>
      <p:sp>
        <p:nvSpPr>
          <p:cNvPr id="31" name="TextBox 30"/>
          <p:cNvSpPr txBox="1"/>
          <p:nvPr/>
        </p:nvSpPr>
        <p:spPr>
          <a:xfrm>
            <a:off x="2605584" y="3553478"/>
            <a:ext cx="1512168" cy="369332"/>
          </a:xfrm>
          <a:prstGeom prst="rect">
            <a:avLst/>
          </a:prstGeom>
          <a:noFill/>
        </p:spPr>
        <p:txBody>
          <a:bodyPr wrap="square" rtlCol="0">
            <a:spAutoFit/>
          </a:bodyPr>
          <a:lstStyle/>
          <a:p>
            <a:r>
              <a:rPr lang="en-US" altLang="zh-CN" dirty="0" smtClean="0"/>
              <a:t>2016</a:t>
            </a:r>
            <a:endParaRPr lang="zh-CN" altLang="en-US" dirty="0"/>
          </a:p>
        </p:txBody>
      </p:sp>
    </p:spTree>
    <p:extLst>
      <p:ext uri="{BB962C8B-B14F-4D97-AF65-F5344CB8AC3E}">
        <p14:creationId xmlns:p14="http://schemas.microsoft.com/office/powerpoint/2010/main" val="683683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7380313" y="1547594"/>
            <a:ext cx="432047" cy="1096165"/>
            <a:chOff x="4294188" y="328613"/>
            <a:chExt cx="555625" cy="1409700"/>
          </a:xfrm>
        </p:grpSpPr>
        <p:sp>
          <p:nvSpPr>
            <p:cNvPr id="6" name="Freeform 5"/>
            <p:cNvSpPr>
              <a:spLocks/>
            </p:cNvSpPr>
            <p:nvPr/>
          </p:nvSpPr>
          <p:spPr bwMode="auto">
            <a:xfrm>
              <a:off x="4294188" y="569913"/>
              <a:ext cx="555625" cy="1168400"/>
            </a:xfrm>
            <a:custGeom>
              <a:avLst/>
              <a:gdLst>
                <a:gd name="T0" fmla="*/ 90 w 350"/>
                <a:gd name="T1" fmla="*/ 0 h 736"/>
                <a:gd name="T2" fmla="*/ 78 w 350"/>
                <a:gd name="T3" fmla="*/ 0 h 736"/>
                <a:gd name="T4" fmla="*/ 48 w 350"/>
                <a:gd name="T5" fmla="*/ 8 h 736"/>
                <a:gd name="T6" fmla="*/ 20 w 350"/>
                <a:gd name="T7" fmla="*/ 30 h 736"/>
                <a:gd name="T8" fmla="*/ 6 w 350"/>
                <a:gd name="T9" fmla="*/ 52 h 736"/>
                <a:gd name="T10" fmla="*/ 0 w 350"/>
                <a:gd name="T11" fmla="*/ 72 h 736"/>
                <a:gd name="T12" fmla="*/ 0 w 350"/>
                <a:gd name="T13" fmla="*/ 86 h 736"/>
                <a:gd name="T14" fmla="*/ 0 w 350"/>
                <a:gd name="T15" fmla="*/ 330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2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0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6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8"/>
                  </a:lnTo>
                  <a:lnTo>
                    <a:pt x="34" y="18"/>
                  </a:lnTo>
                  <a:lnTo>
                    <a:pt x="20" y="30"/>
                  </a:lnTo>
                  <a:lnTo>
                    <a:pt x="12" y="42"/>
                  </a:lnTo>
                  <a:lnTo>
                    <a:pt x="6" y="52"/>
                  </a:lnTo>
                  <a:lnTo>
                    <a:pt x="2" y="64"/>
                  </a:lnTo>
                  <a:lnTo>
                    <a:pt x="0" y="72"/>
                  </a:lnTo>
                  <a:lnTo>
                    <a:pt x="0" y="74"/>
                  </a:lnTo>
                  <a:lnTo>
                    <a:pt x="0" y="86"/>
                  </a:lnTo>
                  <a:lnTo>
                    <a:pt x="0" y="330"/>
                  </a:lnTo>
                  <a:lnTo>
                    <a:pt x="0" y="330"/>
                  </a:lnTo>
                  <a:lnTo>
                    <a:pt x="2" y="342"/>
                  </a:lnTo>
                  <a:lnTo>
                    <a:pt x="10" y="352"/>
                  </a:lnTo>
                  <a:lnTo>
                    <a:pt x="18" y="358"/>
                  </a:lnTo>
                  <a:lnTo>
                    <a:pt x="30" y="360"/>
                  </a:lnTo>
                  <a:lnTo>
                    <a:pt x="30" y="360"/>
                  </a:lnTo>
                  <a:lnTo>
                    <a:pt x="40" y="358"/>
                  </a:lnTo>
                  <a:lnTo>
                    <a:pt x="50" y="352"/>
                  </a:lnTo>
                  <a:lnTo>
                    <a:pt x="56" y="342"/>
                  </a:lnTo>
                  <a:lnTo>
                    <a:pt x="58" y="330"/>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2"/>
                  </a:lnTo>
                  <a:lnTo>
                    <a:pt x="184" y="372"/>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0"/>
                  </a:lnTo>
                  <a:lnTo>
                    <a:pt x="288" y="330"/>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0"/>
                  </a:lnTo>
                  <a:lnTo>
                    <a:pt x="350" y="86"/>
                  </a:lnTo>
                  <a:lnTo>
                    <a:pt x="350" y="74"/>
                  </a:lnTo>
                  <a:lnTo>
                    <a:pt x="350" y="68"/>
                  </a:lnTo>
                  <a:lnTo>
                    <a:pt x="350" y="68"/>
                  </a:lnTo>
                  <a:lnTo>
                    <a:pt x="348" y="60"/>
                  </a:lnTo>
                  <a:lnTo>
                    <a:pt x="344" y="48"/>
                  </a:lnTo>
                  <a:lnTo>
                    <a:pt x="338" y="36"/>
                  </a:lnTo>
                  <a:lnTo>
                    <a:pt x="328" y="26"/>
                  </a:lnTo>
                  <a:lnTo>
                    <a:pt x="316" y="16"/>
                  </a:lnTo>
                  <a:lnTo>
                    <a:pt x="302" y="8"/>
                  </a:lnTo>
                  <a:lnTo>
                    <a:pt x="284" y="2"/>
                  </a:lnTo>
                  <a:lnTo>
                    <a:pt x="266" y="0"/>
                  </a:lnTo>
                  <a:lnTo>
                    <a:pt x="266" y="0"/>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6"/>
            <p:cNvSpPr>
              <a:spLocks/>
            </p:cNvSpPr>
            <p:nvPr/>
          </p:nvSpPr>
          <p:spPr bwMode="auto">
            <a:xfrm>
              <a:off x="4462463" y="328613"/>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2 h 138"/>
                <a:gd name="T18" fmla="*/ 138 w 138"/>
                <a:gd name="T19" fmla="*/ 68 h 138"/>
                <a:gd name="T20" fmla="*/ 138 w 138"/>
                <a:gd name="T21" fmla="*/ 68 h 138"/>
                <a:gd name="T22" fmla="*/ 138 w 138"/>
                <a:gd name="T23" fmla="*/ 54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4 h 138"/>
                <a:gd name="T54" fmla="*/ 0 w 138"/>
                <a:gd name="T55" fmla="*/ 68 h 138"/>
                <a:gd name="T56" fmla="*/ 0 w 138"/>
                <a:gd name="T57" fmla="*/ 68 h 138"/>
                <a:gd name="T58" fmla="*/ 0 w 138"/>
                <a:gd name="T59" fmla="*/ 82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2"/>
                  </a:lnTo>
                  <a:lnTo>
                    <a:pt x="138" y="68"/>
                  </a:lnTo>
                  <a:lnTo>
                    <a:pt x="138" y="68"/>
                  </a:lnTo>
                  <a:lnTo>
                    <a:pt x="138" y="54"/>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4"/>
                  </a:lnTo>
                  <a:lnTo>
                    <a:pt x="0" y="68"/>
                  </a:lnTo>
                  <a:lnTo>
                    <a:pt x="0" y="68"/>
                  </a:lnTo>
                  <a:lnTo>
                    <a:pt x="0" y="82"/>
                  </a:lnTo>
                  <a:lnTo>
                    <a:pt x="4" y="96"/>
                  </a:lnTo>
                  <a:lnTo>
                    <a:pt x="12" y="108"/>
                  </a:lnTo>
                  <a:lnTo>
                    <a:pt x="20" y="118"/>
                  </a:lnTo>
                  <a:lnTo>
                    <a:pt x="30" y="126"/>
                  </a:lnTo>
                  <a:lnTo>
                    <a:pt x="42" y="134"/>
                  </a:lnTo>
                  <a:lnTo>
                    <a:pt x="56" y="138"/>
                  </a:lnTo>
                  <a:lnTo>
                    <a:pt x="70" y="138"/>
                  </a:lnTo>
                  <a:lnTo>
                    <a:pt x="70" y="138"/>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 name="组合 12"/>
          <p:cNvGrpSpPr/>
          <p:nvPr/>
        </p:nvGrpSpPr>
        <p:grpSpPr>
          <a:xfrm>
            <a:off x="7380313" y="2691965"/>
            <a:ext cx="432047" cy="1098633"/>
            <a:chOff x="4294188" y="1865313"/>
            <a:chExt cx="555625" cy="1412875"/>
          </a:xfrm>
        </p:grpSpPr>
        <p:sp>
          <p:nvSpPr>
            <p:cNvPr id="8" name="Freeform 7"/>
            <p:cNvSpPr>
              <a:spLocks/>
            </p:cNvSpPr>
            <p:nvPr/>
          </p:nvSpPr>
          <p:spPr bwMode="auto">
            <a:xfrm>
              <a:off x="4294188" y="2106613"/>
              <a:ext cx="555625" cy="1171575"/>
            </a:xfrm>
            <a:custGeom>
              <a:avLst/>
              <a:gdLst>
                <a:gd name="T0" fmla="*/ 90 w 350"/>
                <a:gd name="T1" fmla="*/ 0 h 738"/>
                <a:gd name="T2" fmla="*/ 78 w 350"/>
                <a:gd name="T3" fmla="*/ 2 h 738"/>
                <a:gd name="T4" fmla="*/ 48 w 350"/>
                <a:gd name="T5" fmla="*/ 10 h 738"/>
                <a:gd name="T6" fmla="*/ 20 w 350"/>
                <a:gd name="T7" fmla="*/ 30 h 738"/>
                <a:gd name="T8" fmla="*/ 6 w 350"/>
                <a:gd name="T9" fmla="*/ 54 h 738"/>
                <a:gd name="T10" fmla="*/ 0 w 350"/>
                <a:gd name="T11" fmla="*/ 72 h 738"/>
                <a:gd name="T12" fmla="*/ 0 w 350"/>
                <a:gd name="T13" fmla="*/ 86 h 738"/>
                <a:gd name="T14" fmla="*/ 0 w 350"/>
                <a:gd name="T15" fmla="*/ 332 h 738"/>
                <a:gd name="T16" fmla="*/ 10 w 350"/>
                <a:gd name="T17" fmla="*/ 352 h 738"/>
                <a:gd name="T18" fmla="*/ 30 w 350"/>
                <a:gd name="T19" fmla="*/ 360 h 738"/>
                <a:gd name="T20" fmla="*/ 40 w 350"/>
                <a:gd name="T21" fmla="*/ 358 h 738"/>
                <a:gd name="T22" fmla="*/ 56 w 350"/>
                <a:gd name="T23" fmla="*/ 344 h 738"/>
                <a:gd name="T24" fmla="*/ 58 w 350"/>
                <a:gd name="T25" fmla="*/ 120 h 738"/>
                <a:gd name="T26" fmla="*/ 84 w 350"/>
                <a:gd name="T27" fmla="*/ 324 h 738"/>
                <a:gd name="T28" fmla="*/ 84 w 350"/>
                <a:gd name="T29" fmla="*/ 332 h 738"/>
                <a:gd name="T30" fmla="*/ 84 w 350"/>
                <a:gd name="T31" fmla="*/ 694 h 738"/>
                <a:gd name="T32" fmla="*/ 88 w 350"/>
                <a:gd name="T33" fmla="*/ 712 h 738"/>
                <a:gd name="T34" fmla="*/ 96 w 350"/>
                <a:gd name="T35" fmla="*/ 724 h 738"/>
                <a:gd name="T36" fmla="*/ 108 w 350"/>
                <a:gd name="T37" fmla="*/ 734 h 738"/>
                <a:gd name="T38" fmla="*/ 124 w 350"/>
                <a:gd name="T39" fmla="*/ 738 h 738"/>
                <a:gd name="T40" fmla="*/ 132 w 350"/>
                <a:gd name="T41" fmla="*/ 736 h 738"/>
                <a:gd name="T42" fmla="*/ 148 w 350"/>
                <a:gd name="T43" fmla="*/ 730 h 738"/>
                <a:gd name="T44" fmla="*/ 158 w 350"/>
                <a:gd name="T45" fmla="*/ 718 h 738"/>
                <a:gd name="T46" fmla="*/ 164 w 350"/>
                <a:gd name="T47" fmla="*/ 704 h 738"/>
                <a:gd name="T48" fmla="*/ 164 w 350"/>
                <a:gd name="T49" fmla="*/ 374 h 738"/>
                <a:gd name="T50" fmla="*/ 184 w 350"/>
                <a:gd name="T51" fmla="*/ 694 h 738"/>
                <a:gd name="T52" fmla="*/ 186 w 350"/>
                <a:gd name="T53" fmla="*/ 704 h 738"/>
                <a:gd name="T54" fmla="*/ 192 w 350"/>
                <a:gd name="T55" fmla="*/ 718 h 738"/>
                <a:gd name="T56" fmla="*/ 202 w 350"/>
                <a:gd name="T57" fmla="*/ 730 h 738"/>
                <a:gd name="T58" fmla="*/ 218 w 350"/>
                <a:gd name="T59" fmla="*/ 736 h 738"/>
                <a:gd name="T60" fmla="*/ 226 w 350"/>
                <a:gd name="T61" fmla="*/ 738 h 738"/>
                <a:gd name="T62" fmla="*/ 240 w 350"/>
                <a:gd name="T63" fmla="*/ 734 h 738"/>
                <a:gd name="T64" fmla="*/ 254 w 350"/>
                <a:gd name="T65" fmla="*/ 724 h 738"/>
                <a:gd name="T66" fmla="*/ 262 w 350"/>
                <a:gd name="T67" fmla="*/ 712 h 738"/>
                <a:gd name="T68" fmla="*/ 266 w 350"/>
                <a:gd name="T69" fmla="*/ 694 h 738"/>
                <a:gd name="T70" fmla="*/ 266 w 350"/>
                <a:gd name="T71" fmla="*/ 320 h 738"/>
                <a:gd name="T72" fmla="*/ 288 w 350"/>
                <a:gd name="T73" fmla="*/ 120 h 738"/>
                <a:gd name="T74" fmla="*/ 288 w 350"/>
                <a:gd name="T75" fmla="*/ 332 h 738"/>
                <a:gd name="T76" fmla="*/ 290 w 350"/>
                <a:gd name="T77" fmla="*/ 344 h 738"/>
                <a:gd name="T78" fmla="*/ 306 w 350"/>
                <a:gd name="T79" fmla="*/ 358 h 738"/>
                <a:gd name="T80" fmla="*/ 318 w 350"/>
                <a:gd name="T81" fmla="*/ 360 h 738"/>
                <a:gd name="T82" fmla="*/ 340 w 350"/>
                <a:gd name="T83" fmla="*/ 352 h 738"/>
                <a:gd name="T84" fmla="*/ 350 w 350"/>
                <a:gd name="T85" fmla="*/ 338 h 738"/>
                <a:gd name="T86" fmla="*/ 350 w 350"/>
                <a:gd name="T87" fmla="*/ 86 h 738"/>
                <a:gd name="T88" fmla="*/ 350 w 350"/>
                <a:gd name="T89" fmla="*/ 70 h 738"/>
                <a:gd name="T90" fmla="*/ 348 w 350"/>
                <a:gd name="T91" fmla="*/ 60 h 738"/>
                <a:gd name="T92" fmla="*/ 338 w 350"/>
                <a:gd name="T93" fmla="*/ 38 h 738"/>
                <a:gd name="T94" fmla="*/ 316 w 350"/>
                <a:gd name="T95" fmla="*/ 16 h 738"/>
                <a:gd name="T96" fmla="*/ 284 w 350"/>
                <a:gd name="T97" fmla="*/ 4 h 738"/>
                <a:gd name="T98" fmla="*/ 266 w 350"/>
                <a:gd name="T99" fmla="*/ 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8">
                  <a:moveTo>
                    <a:pt x="266" y="2"/>
                  </a:moveTo>
                  <a:lnTo>
                    <a:pt x="90" y="0"/>
                  </a:lnTo>
                  <a:lnTo>
                    <a:pt x="90" y="0"/>
                  </a:lnTo>
                  <a:lnTo>
                    <a:pt x="78" y="2"/>
                  </a:lnTo>
                  <a:lnTo>
                    <a:pt x="68" y="4"/>
                  </a:lnTo>
                  <a:lnTo>
                    <a:pt x="48" y="10"/>
                  </a:lnTo>
                  <a:lnTo>
                    <a:pt x="34" y="20"/>
                  </a:lnTo>
                  <a:lnTo>
                    <a:pt x="20" y="30"/>
                  </a:lnTo>
                  <a:lnTo>
                    <a:pt x="12" y="42"/>
                  </a:lnTo>
                  <a:lnTo>
                    <a:pt x="6" y="54"/>
                  </a:lnTo>
                  <a:lnTo>
                    <a:pt x="2" y="64"/>
                  </a:lnTo>
                  <a:lnTo>
                    <a:pt x="0" y="72"/>
                  </a:lnTo>
                  <a:lnTo>
                    <a:pt x="0" y="76"/>
                  </a:lnTo>
                  <a:lnTo>
                    <a:pt x="0" y="86"/>
                  </a:lnTo>
                  <a:lnTo>
                    <a:pt x="0" y="332"/>
                  </a:lnTo>
                  <a:lnTo>
                    <a:pt x="0" y="332"/>
                  </a:lnTo>
                  <a:lnTo>
                    <a:pt x="2" y="344"/>
                  </a:lnTo>
                  <a:lnTo>
                    <a:pt x="10" y="352"/>
                  </a:lnTo>
                  <a:lnTo>
                    <a:pt x="18" y="358"/>
                  </a:lnTo>
                  <a:lnTo>
                    <a:pt x="30" y="360"/>
                  </a:lnTo>
                  <a:lnTo>
                    <a:pt x="30" y="360"/>
                  </a:lnTo>
                  <a:lnTo>
                    <a:pt x="40" y="358"/>
                  </a:lnTo>
                  <a:lnTo>
                    <a:pt x="50" y="352"/>
                  </a:lnTo>
                  <a:lnTo>
                    <a:pt x="56" y="344"/>
                  </a:lnTo>
                  <a:lnTo>
                    <a:pt x="58" y="332"/>
                  </a:lnTo>
                  <a:lnTo>
                    <a:pt x="58" y="120"/>
                  </a:lnTo>
                  <a:lnTo>
                    <a:pt x="84" y="120"/>
                  </a:lnTo>
                  <a:lnTo>
                    <a:pt x="84" y="324"/>
                  </a:lnTo>
                  <a:lnTo>
                    <a:pt x="84" y="324"/>
                  </a:lnTo>
                  <a:lnTo>
                    <a:pt x="84" y="332"/>
                  </a:lnTo>
                  <a:lnTo>
                    <a:pt x="84" y="694"/>
                  </a:lnTo>
                  <a:lnTo>
                    <a:pt x="84" y="694"/>
                  </a:lnTo>
                  <a:lnTo>
                    <a:pt x="84" y="704"/>
                  </a:lnTo>
                  <a:lnTo>
                    <a:pt x="88" y="712"/>
                  </a:lnTo>
                  <a:lnTo>
                    <a:pt x="90" y="718"/>
                  </a:lnTo>
                  <a:lnTo>
                    <a:pt x="96" y="724"/>
                  </a:lnTo>
                  <a:lnTo>
                    <a:pt x="102" y="730"/>
                  </a:lnTo>
                  <a:lnTo>
                    <a:pt x="108" y="734"/>
                  </a:lnTo>
                  <a:lnTo>
                    <a:pt x="116" y="736"/>
                  </a:lnTo>
                  <a:lnTo>
                    <a:pt x="124" y="738"/>
                  </a:lnTo>
                  <a:lnTo>
                    <a:pt x="124" y="738"/>
                  </a:lnTo>
                  <a:lnTo>
                    <a:pt x="132" y="736"/>
                  </a:lnTo>
                  <a:lnTo>
                    <a:pt x="140" y="734"/>
                  </a:lnTo>
                  <a:lnTo>
                    <a:pt x="148" y="730"/>
                  </a:lnTo>
                  <a:lnTo>
                    <a:pt x="154" y="724"/>
                  </a:lnTo>
                  <a:lnTo>
                    <a:pt x="158" y="718"/>
                  </a:lnTo>
                  <a:lnTo>
                    <a:pt x="162" y="712"/>
                  </a:lnTo>
                  <a:lnTo>
                    <a:pt x="164" y="704"/>
                  </a:lnTo>
                  <a:lnTo>
                    <a:pt x="164" y="694"/>
                  </a:lnTo>
                  <a:lnTo>
                    <a:pt x="164" y="374"/>
                  </a:lnTo>
                  <a:lnTo>
                    <a:pt x="184" y="374"/>
                  </a:lnTo>
                  <a:lnTo>
                    <a:pt x="184" y="694"/>
                  </a:lnTo>
                  <a:lnTo>
                    <a:pt x="184" y="694"/>
                  </a:lnTo>
                  <a:lnTo>
                    <a:pt x="186" y="704"/>
                  </a:lnTo>
                  <a:lnTo>
                    <a:pt x="188" y="712"/>
                  </a:lnTo>
                  <a:lnTo>
                    <a:pt x="192" y="718"/>
                  </a:lnTo>
                  <a:lnTo>
                    <a:pt x="196" y="724"/>
                  </a:lnTo>
                  <a:lnTo>
                    <a:pt x="202" y="730"/>
                  </a:lnTo>
                  <a:lnTo>
                    <a:pt x="210" y="734"/>
                  </a:lnTo>
                  <a:lnTo>
                    <a:pt x="218" y="736"/>
                  </a:lnTo>
                  <a:lnTo>
                    <a:pt x="226" y="738"/>
                  </a:lnTo>
                  <a:lnTo>
                    <a:pt x="226" y="738"/>
                  </a:lnTo>
                  <a:lnTo>
                    <a:pt x="234" y="736"/>
                  </a:lnTo>
                  <a:lnTo>
                    <a:pt x="240" y="734"/>
                  </a:lnTo>
                  <a:lnTo>
                    <a:pt x="248" y="730"/>
                  </a:lnTo>
                  <a:lnTo>
                    <a:pt x="254" y="724"/>
                  </a:lnTo>
                  <a:lnTo>
                    <a:pt x="258" y="718"/>
                  </a:lnTo>
                  <a:lnTo>
                    <a:pt x="262" y="712"/>
                  </a:lnTo>
                  <a:lnTo>
                    <a:pt x="264" y="704"/>
                  </a:lnTo>
                  <a:lnTo>
                    <a:pt x="266" y="694"/>
                  </a:lnTo>
                  <a:lnTo>
                    <a:pt x="266" y="324"/>
                  </a:lnTo>
                  <a:lnTo>
                    <a:pt x="266" y="320"/>
                  </a:lnTo>
                  <a:lnTo>
                    <a:pt x="266" y="120"/>
                  </a:lnTo>
                  <a:lnTo>
                    <a:pt x="288" y="120"/>
                  </a:lnTo>
                  <a:lnTo>
                    <a:pt x="288" y="332"/>
                  </a:lnTo>
                  <a:lnTo>
                    <a:pt x="288" y="332"/>
                  </a:lnTo>
                  <a:lnTo>
                    <a:pt x="288" y="338"/>
                  </a:lnTo>
                  <a:lnTo>
                    <a:pt x="290" y="344"/>
                  </a:lnTo>
                  <a:lnTo>
                    <a:pt x="296" y="352"/>
                  </a:lnTo>
                  <a:lnTo>
                    <a:pt x="306" y="358"/>
                  </a:lnTo>
                  <a:lnTo>
                    <a:pt x="318" y="360"/>
                  </a:lnTo>
                  <a:lnTo>
                    <a:pt x="318" y="360"/>
                  </a:lnTo>
                  <a:lnTo>
                    <a:pt x="330" y="358"/>
                  </a:lnTo>
                  <a:lnTo>
                    <a:pt x="340" y="352"/>
                  </a:lnTo>
                  <a:lnTo>
                    <a:pt x="348" y="344"/>
                  </a:lnTo>
                  <a:lnTo>
                    <a:pt x="350" y="338"/>
                  </a:lnTo>
                  <a:lnTo>
                    <a:pt x="350" y="332"/>
                  </a:lnTo>
                  <a:lnTo>
                    <a:pt x="350" y="86"/>
                  </a:lnTo>
                  <a:lnTo>
                    <a:pt x="350" y="76"/>
                  </a:lnTo>
                  <a:lnTo>
                    <a:pt x="350" y="70"/>
                  </a:lnTo>
                  <a:lnTo>
                    <a:pt x="350" y="70"/>
                  </a:lnTo>
                  <a:lnTo>
                    <a:pt x="348" y="60"/>
                  </a:lnTo>
                  <a:lnTo>
                    <a:pt x="344" y="50"/>
                  </a:lnTo>
                  <a:lnTo>
                    <a:pt x="338" y="38"/>
                  </a:lnTo>
                  <a:lnTo>
                    <a:pt x="328" y="28"/>
                  </a:lnTo>
                  <a:lnTo>
                    <a:pt x="316" y="16"/>
                  </a:lnTo>
                  <a:lnTo>
                    <a:pt x="302" y="8"/>
                  </a:lnTo>
                  <a:lnTo>
                    <a:pt x="284" y="4"/>
                  </a:lnTo>
                  <a:lnTo>
                    <a:pt x="266" y="2"/>
                  </a:lnTo>
                  <a:lnTo>
                    <a:pt x="266" y="2"/>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8"/>
            <p:cNvSpPr>
              <a:spLocks/>
            </p:cNvSpPr>
            <p:nvPr/>
          </p:nvSpPr>
          <p:spPr bwMode="auto">
            <a:xfrm>
              <a:off x="4462463" y="1865313"/>
              <a:ext cx="219075" cy="222250"/>
            </a:xfrm>
            <a:custGeom>
              <a:avLst/>
              <a:gdLst>
                <a:gd name="T0" fmla="*/ 70 w 138"/>
                <a:gd name="T1" fmla="*/ 140 h 140"/>
                <a:gd name="T2" fmla="*/ 70 w 138"/>
                <a:gd name="T3" fmla="*/ 140 h 140"/>
                <a:gd name="T4" fmla="*/ 84 w 138"/>
                <a:gd name="T5" fmla="*/ 138 h 140"/>
                <a:gd name="T6" fmla="*/ 96 w 138"/>
                <a:gd name="T7" fmla="*/ 134 h 140"/>
                <a:gd name="T8" fmla="*/ 108 w 138"/>
                <a:gd name="T9" fmla="*/ 128 h 140"/>
                <a:gd name="T10" fmla="*/ 118 w 138"/>
                <a:gd name="T11" fmla="*/ 120 h 140"/>
                <a:gd name="T12" fmla="*/ 128 w 138"/>
                <a:gd name="T13" fmla="*/ 108 h 140"/>
                <a:gd name="T14" fmla="*/ 134 w 138"/>
                <a:gd name="T15" fmla="*/ 98 h 140"/>
                <a:gd name="T16" fmla="*/ 138 w 138"/>
                <a:gd name="T17" fmla="*/ 84 h 140"/>
                <a:gd name="T18" fmla="*/ 138 w 138"/>
                <a:gd name="T19" fmla="*/ 70 h 140"/>
                <a:gd name="T20" fmla="*/ 138 w 138"/>
                <a:gd name="T21" fmla="*/ 70 h 140"/>
                <a:gd name="T22" fmla="*/ 138 w 138"/>
                <a:gd name="T23" fmla="*/ 56 h 140"/>
                <a:gd name="T24" fmla="*/ 134 w 138"/>
                <a:gd name="T25" fmla="*/ 42 h 140"/>
                <a:gd name="T26" fmla="*/ 128 w 138"/>
                <a:gd name="T27" fmla="*/ 32 h 140"/>
                <a:gd name="T28" fmla="*/ 118 w 138"/>
                <a:gd name="T29" fmla="*/ 20 h 140"/>
                <a:gd name="T30" fmla="*/ 108 w 138"/>
                <a:gd name="T31" fmla="*/ 12 h 140"/>
                <a:gd name="T32" fmla="*/ 96 w 138"/>
                <a:gd name="T33" fmla="*/ 6 h 140"/>
                <a:gd name="T34" fmla="*/ 84 w 138"/>
                <a:gd name="T35" fmla="*/ 2 h 140"/>
                <a:gd name="T36" fmla="*/ 70 w 138"/>
                <a:gd name="T37" fmla="*/ 0 h 140"/>
                <a:gd name="T38" fmla="*/ 70 w 138"/>
                <a:gd name="T39" fmla="*/ 0 h 140"/>
                <a:gd name="T40" fmla="*/ 56 w 138"/>
                <a:gd name="T41" fmla="*/ 2 h 140"/>
                <a:gd name="T42" fmla="*/ 42 w 138"/>
                <a:gd name="T43" fmla="*/ 6 h 140"/>
                <a:gd name="T44" fmla="*/ 30 w 138"/>
                <a:gd name="T45" fmla="*/ 12 h 140"/>
                <a:gd name="T46" fmla="*/ 20 w 138"/>
                <a:gd name="T47" fmla="*/ 20 h 140"/>
                <a:gd name="T48" fmla="*/ 12 w 138"/>
                <a:gd name="T49" fmla="*/ 32 h 140"/>
                <a:gd name="T50" fmla="*/ 4 w 138"/>
                <a:gd name="T51" fmla="*/ 42 h 140"/>
                <a:gd name="T52" fmla="*/ 0 w 138"/>
                <a:gd name="T53" fmla="*/ 56 h 140"/>
                <a:gd name="T54" fmla="*/ 0 w 138"/>
                <a:gd name="T55" fmla="*/ 70 h 140"/>
                <a:gd name="T56" fmla="*/ 0 w 138"/>
                <a:gd name="T57" fmla="*/ 70 h 140"/>
                <a:gd name="T58" fmla="*/ 0 w 138"/>
                <a:gd name="T59" fmla="*/ 84 h 140"/>
                <a:gd name="T60" fmla="*/ 4 w 138"/>
                <a:gd name="T61" fmla="*/ 98 h 140"/>
                <a:gd name="T62" fmla="*/ 12 w 138"/>
                <a:gd name="T63" fmla="*/ 108 h 140"/>
                <a:gd name="T64" fmla="*/ 20 w 138"/>
                <a:gd name="T65" fmla="*/ 120 h 140"/>
                <a:gd name="T66" fmla="*/ 30 w 138"/>
                <a:gd name="T67" fmla="*/ 128 h 140"/>
                <a:gd name="T68" fmla="*/ 42 w 138"/>
                <a:gd name="T69" fmla="*/ 134 h 140"/>
                <a:gd name="T70" fmla="*/ 56 w 138"/>
                <a:gd name="T71" fmla="*/ 138 h 140"/>
                <a:gd name="T72" fmla="*/ 70 w 138"/>
                <a:gd name="T73" fmla="*/ 140 h 140"/>
                <a:gd name="T74" fmla="*/ 70 w 138"/>
                <a:gd name="T7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40">
                  <a:moveTo>
                    <a:pt x="70" y="140"/>
                  </a:moveTo>
                  <a:lnTo>
                    <a:pt x="70" y="140"/>
                  </a:lnTo>
                  <a:lnTo>
                    <a:pt x="84" y="138"/>
                  </a:lnTo>
                  <a:lnTo>
                    <a:pt x="96" y="134"/>
                  </a:lnTo>
                  <a:lnTo>
                    <a:pt x="108" y="128"/>
                  </a:lnTo>
                  <a:lnTo>
                    <a:pt x="118" y="120"/>
                  </a:lnTo>
                  <a:lnTo>
                    <a:pt x="128" y="108"/>
                  </a:lnTo>
                  <a:lnTo>
                    <a:pt x="134" y="98"/>
                  </a:lnTo>
                  <a:lnTo>
                    <a:pt x="138" y="84"/>
                  </a:lnTo>
                  <a:lnTo>
                    <a:pt x="138" y="70"/>
                  </a:lnTo>
                  <a:lnTo>
                    <a:pt x="138" y="70"/>
                  </a:lnTo>
                  <a:lnTo>
                    <a:pt x="138" y="56"/>
                  </a:lnTo>
                  <a:lnTo>
                    <a:pt x="134" y="42"/>
                  </a:lnTo>
                  <a:lnTo>
                    <a:pt x="128" y="32"/>
                  </a:lnTo>
                  <a:lnTo>
                    <a:pt x="118" y="20"/>
                  </a:lnTo>
                  <a:lnTo>
                    <a:pt x="108" y="12"/>
                  </a:lnTo>
                  <a:lnTo>
                    <a:pt x="96" y="6"/>
                  </a:lnTo>
                  <a:lnTo>
                    <a:pt x="84" y="2"/>
                  </a:lnTo>
                  <a:lnTo>
                    <a:pt x="70" y="0"/>
                  </a:lnTo>
                  <a:lnTo>
                    <a:pt x="70" y="0"/>
                  </a:lnTo>
                  <a:lnTo>
                    <a:pt x="56" y="2"/>
                  </a:lnTo>
                  <a:lnTo>
                    <a:pt x="42" y="6"/>
                  </a:lnTo>
                  <a:lnTo>
                    <a:pt x="30" y="12"/>
                  </a:lnTo>
                  <a:lnTo>
                    <a:pt x="20" y="20"/>
                  </a:lnTo>
                  <a:lnTo>
                    <a:pt x="12" y="32"/>
                  </a:lnTo>
                  <a:lnTo>
                    <a:pt x="4" y="42"/>
                  </a:lnTo>
                  <a:lnTo>
                    <a:pt x="0" y="56"/>
                  </a:lnTo>
                  <a:lnTo>
                    <a:pt x="0" y="70"/>
                  </a:lnTo>
                  <a:lnTo>
                    <a:pt x="0" y="70"/>
                  </a:lnTo>
                  <a:lnTo>
                    <a:pt x="0" y="84"/>
                  </a:lnTo>
                  <a:lnTo>
                    <a:pt x="4" y="98"/>
                  </a:lnTo>
                  <a:lnTo>
                    <a:pt x="12" y="108"/>
                  </a:lnTo>
                  <a:lnTo>
                    <a:pt x="20" y="120"/>
                  </a:lnTo>
                  <a:lnTo>
                    <a:pt x="30" y="128"/>
                  </a:lnTo>
                  <a:lnTo>
                    <a:pt x="42" y="134"/>
                  </a:lnTo>
                  <a:lnTo>
                    <a:pt x="56" y="138"/>
                  </a:lnTo>
                  <a:lnTo>
                    <a:pt x="70" y="140"/>
                  </a:lnTo>
                  <a:lnTo>
                    <a:pt x="70" y="140"/>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 name="组合 13"/>
          <p:cNvGrpSpPr/>
          <p:nvPr/>
        </p:nvGrpSpPr>
        <p:grpSpPr>
          <a:xfrm>
            <a:off x="7380313" y="3849382"/>
            <a:ext cx="432047" cy="1096165"/>
            <a:chOff x="4294188" y="3405188"/>
            <a:chExt cx="555625" cy="1409700"/>
          </a:xfrm>
        </p:grpSpPr>
        <p:sp>
          <p:nvSpPr>
            <p:cNvPr id="10" name="Freeform 9"/>
            <p:cNvSpPr>
              <a:spLocks/>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solidFill>
              <a:srgbClr val="3F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0"/>
            <p:cNvSpPr>
              <a:spLocks/>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solidFill>
              <a:srgbClr val="3F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5" name="组合 14"/>
          <p:cNvGrpSpPr/>
          <p:nvPr/>
        </p:nvGrpSpPr>
        <p:grpSpPr>
          <a:xfrm>
            <a:off x="6724243" y="1547594"/>
            <a:ext cx="432047" cy="1096165"/>
            <a:chOff x="4294188" y="328613"/>
            <a:chExt cx="555625" cy="1409700"/>
          </a:xfrm>
        </p:grpSpPr>
        <p:sp>
          <p:nvSpPr>
            <p:cNvPr id="16" name="Freeform 5"/>
            <p:cNvSpPr>
              <a:spLocks/>
            </p:cNvSpPr>
            <p:nvPr/>
          </p:nvSpPr>
          <p:spPr bwMode="auto">
            <a:xfrm>
              <a:off x="4294188" y="569913"/>
              <a:ext cx="555625" cy="1168400"/>
            </a:xfrm>
            <a:custGeom>
              <a:avLst/>
              <a:gdLst>
                <a:gd name="T0" fmla="*/ 90 w 350"/>
                <a:gd name="T1" fmla="*/ 0 h 736"/>
                <a:gd name="T2" fmla="*/ 78 w 350"/>
                <a:gd name="T3" fmla="*/ 0 h 736"/>
                <a:gd name="T4" fmla="*/ 48 w 350"/>
                <a:gd name="T5" fmla="*/ 8 h 736"/>
                <a:gd name="T6" fmla="*/ 20 w 350"/>
                <a:gd name="T7" fmla="*/ 30 h 736"/>
                <a:gd name="T8" fmla="*/ 6 w 350"/>
                <a:gd name="T9" fmla="*/ 52 h 736"/>
                <a:gd name="T10" fmla="*/ 0 w 350"/>
                <a:gd name="T11" fmla="*/ 72 h 736"/>
                <a:gd name="T12" fmla="*/ 0 w 350"/>
                <a:gd name="T13" fmla="*/ 86 h 736"/>
                <a:gd name="T14" fmla="*/ 0 w 350"/>
                <a:gd name="T15" fmla="*/ 330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2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0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6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8"/>
                  </a:lnTo>
                  <a:lnTo>
                    <a:pt x="34" y="18"/>
                  </a:lnTo>
                  <a:lnTo>
                    <a:pt x="20" y="30"/>
                  </a:lnTo>
                  <a:lnTo>
                    <a:pt x="12" y="42"/>
                  </a:lnTo>
                  <a:lnTo>
                    <a:pt x="6" y="52"/>
                  </a:lnTo>
                  <a:lnTo>
                    <a:pt x="2" y="64"/>
                  </a:lnTo>
                  <a:lnTo>
                    <a:pt x="0" y="72"/>
                  </a:lnTo>
                  <a:lnTo>
                    <a:pt x="0" y="74"/>
                  </a:lnTo>
                  <a:lnTo>
                    <a:pt x="0" y="86"/>
                  </a:lnTo>
                  <a:lnTo>
                    <a:pt x="0" y="330"/>
                  </a:lnTo>
                  <a:lnTo>
                    <a:pt x="0" y="330"/>
                  </a:lnTo>
                  <a:lnTo>
                    <a:pt x="2" y="342"/>
                  </a:lnTo>
                  <a:lnTo>
                    <a:pt x="10" y="352"/>
                  </a:lnTo>
                  <a:lnTo>
                    <a:pt x="18" y="358"/>
                  </a:lnTo>
                  <a:lnTo>
                    <a:pt x="30" y="360"/>
                  </a:lnTo>
                  <a:lnTo>
                    <a:pt x="30" y="360"/>
                  </a:lnTo>
                  <a:lnTo>
                    <a:pt x="40" y="358"/>
                  </a:lnTo>
                  <a:lnTo>
                    <a:pt x="50" y="352"/>
                  </a:lnTo>
                  <a:lnTo>
                    <a:pt x="56" y="342"/>
                  </a:lnTo>
                  <a:lnTo>
                    <a:pt x="58" y="330"/>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2"/>
                  </a:lnTo>
                  <a:lnTo>
                    <a:pt x="184" y="372"/>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0"/>
                  </a:lnTo>
                  <a:lnTo>
                    <a:pt x="288" y="330"/>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0"/>
                  </a:lnTo>
                  <a:lnTo>
                    <a:pt x="350" y="86"/>
                  </a:lnTo>
                  <a:lnTo>
                    <a:pt x="350" y="74"/>
                  </a:lnTo>
                  <a:lnTo>
                    <a:pt x="350" y="68"/>
                  </a:lnTo>
                  <a:lnTo>
                    <a:pt x="350" y="68"/>
                  </a:lnTo>
                  <a:lnTo>
                    <a:pt x="348" y="60"/>
                  </a:lnTo>
                  <a:lnTo>
                    <a:pt x="344" y="48"/>
                  </a:lnTo>
                  <a:lnTo>
                    <a:pt x="338" y="36"/>
                  </a:lnTo>
                  <a:lnTo>
                    <a:pt x="328" y="26"/>
                  </a:lnTo>
                  <a:lnTo>
                    <a:pt x="316" y="16"/>
                  </a:lnTo>
                  <a:lnTo>
                    <a:pt x="302" y="8"/>
                  </a:lnTo>
                  <a:lnTo>
                    <a:pt x="284" y="2"/>
                  </a:lnTo>
                  <a:lnTo>
                    <a:pt x="266" y="0"/>
                  </a:lnTo>
                  <a:lnTo>
                    <a:pt x="266" y="0"/>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6"/>
            <p:cNvSpPr>
              <a:spLocks/>
            </p:cNvSpPr>
            <p:nvPr/>
          </p:nvSpPr>
          <p:spPr bwMode="auto">
            <a:xfrm>
              <a:off x="4462463" y="328613"/>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2 h 138"/>
                <a:gd name="T18" fmla="*/ 138 w 138"/>
                <a:gd name="T19" fmla="*/ 68 h 138"/>
                <a:gd name="T20" fmla="*/ 138 w 138"/>
                <a:gd name="T21" fmla="*/ 68 h 138"/>
                <a:gd name="T22" fmla="*/ 138 w 138"/>
                <a:gd name="T23" fmla="*/ 54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4 h 138"/>
                <a:gd name="T54" fmla="*/ 0 w 138"/>
                <a:gd name="T55" fmla="*/ 68 h 138"/>
                <a:gd name="T56" fmla="*/ 0 w 138"/>
                <a:gd name="T57" fmla="*/ 68 h 138"/>
                <a:gd name="T58" fmla="*/ 0 w 138"/>
                <a:gd name="T59" fmla="*/ 82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2"/>
                  </a:lnTo>
                  <a:lnTo>
                    <a:pt x="138" y="68"/>
                  </a:lnTo>
                  <a:lnTo>
                    <a:pt x="138" y="68"/>
                  </a:lnTo>
                  <a:lnTo>
                    <a:pt x="138" y="54"/>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4"/>
                  </a:lnTo>
                  <a:lnTo>
                    <a:pt x="0" y="68"/>
                  </a:lnTo>
                  <a:lnTo>
                    <a:pt x="0" y="68"/>
                  </a:lnTo>
                  <a:lnTo>
                    <a:pt x="0" y="82"/>
                  </a:lnTo>
                  <a:lnTo>
                    <a:pt x="4" y="96"/>
                  </a:lnTo>
                  <a:lnTo>
                    <a:pt x="12" y="108"/>
                  </a:lnTo>
                  <a:lnTo>
                    <a:pt x="20" y="118"/>
                  </a:lnTo>
                  <a:lnTo>
                    <a:pt x="30" y="126"/>
                  </a:lnTo>
                  <a:lnTo>
                    <a:pt x="42" y="134"/>
                  </a:lnTo>
                  <a:lnTo>
                    <a:pt x="56" y="138"/>
                  </a:lnTo>
                  <a:lnTo>
                    <a:pt x="70" y="138"/>
                  </a:lnTo>
                  <a:lnTo>
                    <a:pt x="70" y="138"/>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p:cNvGrpSpPr/>
          <p:nvPr/>
        </p:nvGrpSpPr>
        <p:grpSpPr>
          <a:xfrm>
            <a:off x="6068170" y="1547594"/>
            <a:ext cx="432047" cy="1096165"/>
            <a:chOff x="4294188" y="328613"/>
            <a:chExt cx="555625" cy="1409700"/>
          </a:xfrm>
        </p:grpSpPr>
        <p:sp>
          <p:nvSpPr>
            <p:cNvPr id="19" name="Freeform 5"/>
            <p:cNvSpPr>
              <a:spLocks/>
            </p:cNvSpPr>
            <p:nvPr/>
          </p:nvSpPr>
          <p:spPr bwMode="auto">
            <a:xfrm>
              <a:off x="4294188" y="569913"/>
              <a:ext cx="555625" cy="1168400"/>
            </a:xfrm>
            <a:custGeom>
              <a:avLst/>
              <a:gdLst>
                <a:gd name="T0" fmla="*/ 90 w 350"/>
                <a:gd name="T1" fmla="*/ 0 h 736"/>
                <a:gd name="T2" fmla="*/ 78 w 350"/>
                <a:gd name="T3" fmla="*/ 0 h 736"/>
                <a:gd name="T4" fmla="*/ 48 w 350"/>
                <a:gd name="T5" fmla="*/ 8 h 736"/>
                <a:gd name="T6" fmla="*/ 20 w 350"/>
                <a:gd name="T7" fmla="*/ 30 h 736"/>
                <a:gd name="T8" fmla="*/ 6 w 350"/>
                <a:gd name="T9" fmla="*/ 52 h 736"/>
                <a:gd name="T10" fmla="*/ 0 w 350"/>
                <a:gd name="T11" fmla="*/ 72 h 736"/>
                <a:gd name="T12" fmla="*/ 0 w 350"/>
                <a:gd name="T13" fmla="*/ 86 h 736"/>
                <a:gd name="T14" fmla="*/ 0 w 350"/>
                <a:gd name="T15" fmla="*/ 330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2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0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6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8"/>
                  </a:lnTo>
                  <a:lnTo>
                    <a:pt x="34" y="18"/>
                  </a:lnTo>
                  <a:lnTo>
                    <a:pt x="20" y="30"/>
                  </a:lnTo>
                  <a:lnTo>
                    <a:pt x="12" y="42"/>
                  </a:lnTo>
                  <a:lnTo>
                    <a:pt x="6" y="52"/>
                  </a:lnTo>
                  <a:lnTo>
                    <a:pt x="2" y="64"/>
                  </a:lnTo>
                  <a:lnTo>
                    <a:pt x="0" y="72"/>
                  </a:lnTo>
                  <a:lnTo>
                    <a:pt x="0" y="74"/>
                  </a:lnTo>
                  <a:lnTo>
                    <a:pt x="0" y="86"/>
                  </a:lnTo>
                  <a:lnTo>
                    <a:pt x="0" y="330"/>
                  </a:lnTo>
                  <a:lnTo>
                    <a:pt x="0" y="330"/>
                  </a:lnTo>
                  <a:lnTo>
                    <a:pt x="2" y="342"/>
                  </a:lnTo>
                  <a:lnTo>
                    <a:pt x="10" y="352"/>
                  </a:lnTo>
                  <a:lnTo>
                    <a:pt x="18" y="358"/>
                  </a:lnTo>
                  <a:lnTo>
                    <a:pt x="30" y="360"/>
                  </a:lnTo>
                  <a:lnTo>
                    <a:pt x="30" y="360"/>
                  </a:lnTo>
                  <a:lnTo>
                    <a:pt x="40" y="358"/>
                  </a:lnTo>
                  <a:lnTo>
                    <a:pt x="50" y="352"/>
                  </a:lnTo>
                  <a:lnTo>
                    <a:pt x="56" y="342"/>
                  </a:lnTo>
                  <a:lnTo>
                    <a:pt x="58" y="330"/>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2"/>
                  </a:lnTo>
                  <a:lnTo>
                    <a:pt x="184" y="372"/>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0"/>
                  </a:lnTo>
                  <a:lnTo>
                    <a:pt x="288" y="330"/>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0"/>
                  </a:lnTo>
                  <a:lnTo>
                    <a:pt x="350" y="86"/>
                  </a:lnTo>
                  <a:lnTo>
                    <a:pt x="350" y="74"/>
                  </a:lnTo>
                  <a:lnTo>
                    <a:pt x="350" y="68"/>
                  </a:lnTo>
                  <a:lnTo>
                    <a:pt x="350" y="68"/>
                  </a:lnTo>
                  <a:lnTo>
                    <a:pt x="348" y="60"/>
                  </a:lnTo>
                  <a:lnTo>
                    <a:pt x="344" y="48"/>
                  </a:lnTo>
                  <a:lnTo>
                    <a:pt x="338" y="36"/>
                  </a:lnTo>
                  <a:lnTo>
                    <a:pt x="328" y="26"/>
                  </a:lnTo>
                  <a:lnTo>
                    <a:pt x="316" y="16"/>
                  </a:lnTo>
                  <a:lnTo>
                    <a:pt x="302" y="8"/>
                  </a:lnTo>
                  <a:lnTo>
                    <a:pt x="284" y="2"/>
                  </a:lnTo>
                  <a:lnTo>
                    <a:pt x="266" y="0"/>
                  </a:lnTo>
                  <a:lnTo>
                    <a:pt x="266" y="0"/>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6"/>
            <p:cNvSpPr>
              <a:spLocks/>
            </p:cNvSpPr>
            <p:nvPr/>
          </p:nvSpPr>
          <p:spPr bwMode="auto">
            <a:xfrm>
              <a:off x="4462463" y="328613"/>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2 h 138"/>
                <a:gd name="T18" fmla="*/ 138 w 138"/>
                <a:gd name="T19" fmla="*/ 68 h 138"/>
                <a:gd name="T20" fmla="*/ 138 w 138"/>
                <a:gd name="T21" fmla="*/ 68 h 138"/>
                <a:gd name="T22" fmla="*/ 138 w 138"/>
                <a:gd name="T23" fmla="*/ 54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4 h 138"/>
                <a:gd name="T54" fmla="*/ 0 w 138"/>
                <a:gd name="T55" fmla="*/ 68 h 138"/>
                <a:gd name="T56" fmla="*/ 0 w 138"/>
                <a:gd name="T57" fmla="*/ 68 h 138"/>
                <a:gd name="T58" fmla="*/ 0 w 138"/>
                <a:gd name="T59" fmla="*/ 82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2"/>
                  </a:lnTo>
                  <a:lnTo>
                    <a:pt x="138" y="68"/>
                  </a:lnTo>
                  <a:lnTo>
                    <a:pt x="138" y="68"/>
                  </a:lnTo>
                  <a:lnTo>
                    <a:pt x="138" y="54"/>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4"/>
                  </a:lnTo>
                  <a:lnTo>
                    <a:pt x="0" y="68"/>
                  </a:lnTo>
                  <a:lnTo>
                    <a:pt x="0" y="68"/>
                  </a:lnTo>
                  <a:lnTo>
                    <a:pt x="0" y="82"/>
                  </a:lnTo>
                  <a:lnTo>
                    <a:pt x="4" y="96"/>
                  </a:lnTo>
                  <a:lnTo>
                    <a:pt x="12" y="108"/>
                  </a:lnTo>
                  <a:lnTo>
                    <a:pt x="20" y="118"/>
                  </a:lnTo>
                  <a:lnTo>
                    <a:pt x="30" y="126"/>
                  </a:lnTo>
                  <a:lnTo>
                    <a:pt x="42" y="134"/>
                  </a:lnTo>
                  <a:lnTo>
                    <a:pt x="56" y="138"/>
                  </a:lnTo>
                  <a:lnTo>
                    <a:pt x="70" y="138"/>
                  </a:lnTo>
                  <a:lnTo>
                    <a:pt x="70" y="138"/>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 name="组合 20"/>
          <p:cNvGrpSpPr/>
          <p:nvPr/>
        </p:nvGrpSpPr>
        <p:grpSpPr>
          <a:xfrm>
            <a:off x="5412097" y="1547594"/>
            <a:ext cx="432047" cy="1096165"/>
            <a:chOff x="4294188" y="328613"/>
            <a:chExt cx="555625" cy="1409700"/>
          </a:xfrm>
        </p:grpSpPr>
        <p:sp>
          <p:nvSpPr>
            <p:cNvPr id="22" name="Freeform 5"/>
            <p:cNvSpPr>
              <a:spLocks/>
            </p:cNvSpPr>
            <p:nvPr/>
          </p:nvSpPr>
          <p:spPr bwMode="auto">
            <a:xfrm>
              <a:off x="4294188" y="569913"/>
              <a:ext cx="555625" cy="1168400"/>
            </a:xfrm>
            <a:custGeom>
              <a:avLst/>
              <a:gdLst>
                <a:gd name="T0" fmla="*/ 90 w 350"/>
                <a:gd name="T1" fmla="*/ 0 h 736"/>
                <a:gd name="T2" fmla="*/ 78 w 350"/>
                <a:gd name="T3" fmla="*/ 0 h 736"/>
                <a:gd name="T4" fmla="*/ 48 w 350"/>
                <a:gd name="T5" fmla="*/ 8 h 736"/>
                <a:gd name="T6" fmla="*/ 20 w 350"/>
                <a:gd name="T7" fmla="*/ 30 h 736"/>
                <a:gd name="T8" fmla="*/ 6 w 350"/>
                <a:gd name="T9" fmla="*/ 52 h 736"/>
                <a:gd name="T10" fmla="*/ 0 w 350"/>
                <a:gd name="T11" fmla="*/ 72 h 736"/>
                <a:gd name="T12" fmla="*/ 0 w 350"/>
                <a:gd name="T13" fmla="*/ 86 h 736"/>
                <a:gd name="T14" fmla="*/ 0 w 350"/>
                <a:gd name="T15" fmla="*/ 330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2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0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6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8"/>
                  </a:lnTo>
                  <a:lnTo>
                    <a:pt x="34" y="18"/>
                  </a:lnTo>
                  <a:lnTo>
                    <a:pt x="20" y="30"/>
                  </a:lnTo>
                  <a:lnTo>
                    <a:pt x="12" y="42"/>
                  </a:lnTo>
                  <a:lnTo>
                    <a:pt x="6" y="52"/>
                  </a:lnTo>
                  <a:lnTo>
                    <a:pt x="2" y="64"/>
                  </a:lnTo>
                  <a:lnTo>
                    <a:pt x="0" y="72"/>
                  </a:lnTo>
                  <a:lnTo>
                    <a:pt x="0" y="74"/>
                  </a:lnTo>
                  <a:lnTo>
                    <a:pt x="0" y="86"/>
                  </a:lnTo>
                  <a:lnTo>
                    <a:pt x="0" y="330"/>
                  </a:lnTo>
                  <a:lnTo>
                    <a:pt x="0" y="330"/>
                  </a:lnTo>
                  <a:lnTo>
                    <a:pt x="2" y="342"/>
                  </a:lnTo>
                  <a:lnTo>
                    <a:pt x="10" y="352"/>
                  </a:lnTo>
                  <a:lnTo>
                    <a:pt x="18" y="358"/>
                  </a:lnTo>
                  <a:lnTo>
                    <a:pt x="30" y="360"/>
                  </a:lnTo>
                  <a:lnTo>
                    <a:pt x="30" y="360"/>
                  </a:lnTo>
                  <a:lnTo>
                    <a:pt x="40" y="358"/>
                  </a:lnTo>
                  <a:lnTo>
                    <a:pt x="50" y="352"/>
                  </a:lnTo>
                  <a:lnTo>
                    <a:pt x="56" y="342"/>
                  </a:lnTo>
                  <a:lnTo>
                    <a:pt x="58" y="330"/>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2"/>
                  </a:lnTo>
                  <a:lnTo>
                    <a:pt x="184" y="372"/>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0"/>
                  </a:lnTo>
                  <a:lnTo>
                    <a:pt x="288" y="330"/>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0"/>
                  </a:lnTo>
                  <a:lnTo>
                    <a:pt x="350" y="86"/>
                  </a:lnTo>
                  <a:lnTo>
                    <a:pt x="350" y="74"/>
                  </a:lnTo>
                  <a:lnTo>
                    <a:pt x="350" y="68"/>
                  </a:lnTo>
                  <a:lnTo>
                    <a:pt x="350" y="68"/>
                  </a:lnTo>
                  <a:lnTo>
                    <a:pt x="348" y="60"/>
                  </a:lnTo>
                  <a:lnTo>
                    <a:pt x="344" y="48"/>
                  </a:lnTo>
                  <a:lnTo>
                    <a:pt x="338" y="36"/>
                  </a:lnTo>
                  <a:lnTo>
                    <a:pt x="328" y="26"/>
                  </a:lnTo>
                  <a:lnTo>
                    <a:pt x="316" y="16"/>
                  </a:lnTo>
                  <a:lnTo>
                    <a:pt x="302" y="8"/>
                  </a:lnTo>
                  <a:lnTo>
                    <a:pt x="284" y="2"/>
                  </a:lnTo>
                  <a:lnTo>
                    <a:pt x="266" y="0"/>
                  </a:lnTo>
                  <a:lnTo>
                    <a:pt x="266" y="0"/>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
            <p:cNvSpPr>
              <a:spLocks/>
            </p:cNvSpPr>
            <p:nvPr/>
          </p:nvSpPr>
          <p:spPr bwMode="auto">
            <a:xfrm>
              <a:off x="4462463" y="328613"/>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2 h 138"/>
                <a:gd name="T18" fmla="*/ 138 w 138"/>
                <a:gd name="T19" fmla="*/ 68 h 138"/>
                <a:gd name="T20" fmla="*/ 138 w 138"/>
                <a:gd name="T21" fmla="*/ 68 h 138"/>
                <a:gd name="T22" fmla="*/ 138 w 138"/>
                <a:gd name="T23" fmla="*/ 54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4 h 138"/>
                <a:gd name="T54" fmla="*/ 0 w 138"/>
                <a:gd name="T55" fmla="*/ 68 h 138"/>
                <a:gd name="T56" fmla="*/ 0 w 138"/>
                <a:gd name="T57" fmla="*/ 68 h 138"/>
                <a:gd name="T58" fmla="*/ 0 w 138"/>
                <a:gd name="T59" fmla="*/ 82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2"/>
                  </a:lnTo>
                  <a:lnTo>
                    <a:pt x="138" y="68"/>
                  </a:lnTo>
                  <a:lnTo>
                    <a:pt x="138" y="68"/>
                  </a:lnTo>
                  <a:lnTo>
                    <a:pt x="138" y="54"/>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4"/>
                  </a:lnTo>
                  <a:lnTo>
                    <a:pt x="0" y="68"/>
                  </a:lnTo>
                  <a:lnTo>
                    <a:pt x="0" y="68"/>
                  </a:lnTo>
                  <a:lnTo>
                    <a:pt x="0" y="82"/>
                  </a:lnTo>
                  <a:lnTo>
                    <a:pt x="4" y="96"/>
                  </a:lnTo>
                  <a:lnTo>
                    <a:pt x="12" y="108"/>
                  </a:lnTo>
                  <a:lnTo>
                    <a:pt x="20" y="118"/>
                  </a:lnTo>
                  <a:lnTo>
                    <a:pt x="30" y="126"/>
                  </a:lnTo>
                  <a:lnTo>
                    <a:pt x="42" y="134"/>
                  </a:lnTo>
                  <a:lnTo>
                    <a:pt x="56" y="138"/>
                  </a:lnTo>
                  <a:lnTo>
                    <a:pt x="70" y="138"/>
                  </a:lnTo>
                  <a:lnTo>
                    <a:pt x="70" y="138"/>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p:cNvGrpSpPr/>
          <p:nvPr/>
        </p:nvGrpSpPr>
        <p:grpSpPr>
          <a:xfrm>
            <a:off x="4756024" y="1547594"/>
            <a:ext cx="432047" cy="1096165"/>
            <a:chOff x="4294188" y="328613"/>
            <a:chExt cx="555625" cy="1409700"/>
          </a:xfrm>
        </p:grpSpPr>
        <p:sp>
          <p:nvSpPr>
            <p:cNvPr id="25" name="Freeform 5"/>
            <p:cNvSpPr>
              <a:spLocks/>
            </p:cNvSpPr>
            <p:nvPr/>
          </p:nvSpPr>
          <p:spPr bwMode="auto">
            <a:xfrm>
              <a:off x="4294188" y="569913"/>
              <a:ext cx="555625" cy="1168400"/>
            </a:xfrm>
            <a:custGeom>
              <a:avLst/>
              <a:gdLst>
                <a:gd name="T0" fmla="*/ 90 w 350"/>
                <a:gd name="T1" fmla="*/ 0 h 736"/>
                <a:gd name="T2" fmla="*/ 78 w 350"/>
                <a:gd name="T3" fmla="*/ 0 h 736"/>
                <a:gd name="T4" fmla="*/ 48 w 350"/>
                <a:gd name="T5" fmla="*/ 8 h 736"/>
                <a:gd name="T6" fmla="*/ 20 w 350"/>
                <a:gd name="T7" fmla="*/ 30 h 736"/>
                <a:gd name="T8" fmla="*/ 6 w 350"/>
                <a:gd name="T9" fmla="*/ 52 h 736"/>
                <a:gd name="T10" fmla="*/ 0 w 350"/>
                <a:gd name="T11" fmla="*/ 72 h 736"/>
                <a:gd name="T12" fmla="*/ 0 w 350"/>
                <a:gd name="T13" fmla="*/ 86 h 736"/>
                <a:gd name="T14" fmla="*/ 0 w 350"/>
                <a:gd name="T15" fmla="*/ 330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2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0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6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8"/>
                  </a:lnTo>
                  <a:lnTo>
                    <a:pt x="34" y="18"/>
                  </a:lnTo>
                  <a:lnTo>
                    <a:pt x="20" y="30"/>
                  </a:lnTo>
                  <a:lnTo>
                    <a:pt x="12" y="42"/>
                  </a:lnTo>
                  <a:lnTo>
                    <a:pt x="6" y="52"/>
                  </a:lnTo>
                  <a:lnTo>
                    <a:pt x="2" y="64"/>
                  </a:lnTo>
                  <a:lnTo>
                    <a:pt x="0" y="72"/>
                  </a:lnTo>
                  <a:lnTo>
                    <a:pt x="0" y="74"/>
                  </a:lnTo>
                  <a:lnTo>
                    <a:pt x="0" y="86"/>
                  </a:lnTo>
                  <a:lnTo>
                    <a:pt x="0" y="330"/>
                  </a:lnTo>
                  <a:lnTo>
                    <a:pt x="0" y="330"/>
                  </a:lnTo>
                  <a:lnTo>
                    <a:pt x="2" y="342"/>
                  </a:lnTo>
                  <a:lnTo>
                    <a:pt x="10" y="352"/>
                  </a:lnTo>
                  <a:lnTo>
                    <a:pt x="18" y="358"/>
                  </a:lnTo>
                  <a:lnTo>
                    <a:pt x="30" y="360"/>
                  </a:lnTo>
                  <a:lnTo>
                    <a:pt x="30" y="360"/>
                  </a:lnTo>
                  <a:lnTo>
                    <a:pt x="40" y="358"/>
                  </a:lnTo>
                  <a:lnTo>
                    <a:pt x="50" y="352"/>
                  </a:lnTo>
                  <a:lnTo>
                    <a:pt x="56" y="342"/>
                  </a:lnTo>
                  <a:lnTo>
                    <a:pt x="58" y="330"/>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2"/>
                  </a:lnTo>
                  <a:lnTo>
                    <a:pt x="184" y="372"/>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0"/>
                  </a:lnTo>
                  <a:lnTo>
                    <a:pt x="288" y="330"/>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0"/>
                  </a:lnTo>
                  <a:lnTo>
                    <a:pt x="350" y="86"/>
                  </a:lnTo>
                  <a:lnTo>
                    <a:pt x="350" y="74"/>
                  </a:lnTo>
                  <a:lnTo>
                    <a:pt x="350" y="68"/>
                  </a:lnTo>
                  <a:lnTo>
                    <a:pt x="350" y="68"/>
                  </a:lnTo>
                  <a:lnTo>
                    <a:pt x="348" y="60"/>
                  </a:lnTo>
                  <a:lnTo>
                    <a:pt x="344" y="48"/>
                  </a:lnTo>
                  <a:lnTo>
                    <a:pt x="338" y="36"/>
                  </a:lnTo>
                  <a:lnTo>
                    <a:pt x="328" y="26"/>
                  </a:lnTo>
                  <a:lnTo>
                    <a:pt x="316" y="16"/>
                  </a:lnTo>
                  <a:lnTo>
                    <a:pt x="302" y="8"/>
                  </a:lnTo>
                  <a:lnTo>
                    <a:pt x="284" y="2"/>
                  </a:lnTo>
                  <a:lnTo>
                    <a:pt x="266" y="0"/>
                  </a:lnTo>
                  <a:lnTo>
                    <a:pt x="266" y="0"/>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p:cNvSpPr>
            <p:nvPr/>
          </p:nvSpPr>
          <p:spPr bwMode="auto">
            <a:xfrm>
              <a:off x="4462463" y="328613"/>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2 h 138"/>
                <a:gd name="T18" fmla="*/ 138 w 138"/>
                <a:gd name="T19" fmla="*/ 68 h 138"/>
                <a:gd name="T20" fmla="*/ 138 w 138"/>
                <a:gd name="T21" fmla="*/ 68 h 138"/>
                <a:gd name="T22" fmla="*/ 138 w 138"/>
                <a:gd name="T23" fmla="*/ 54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4 h 138"/>
                <a:gd name="T54" fmla="*/ 0 w 138"/>
                <a:gd name="T55" fmla="*/ 68 h 138"/>
                <a:gd name="T56" fmla="*/ 0 w 138"/>
                <a:gd name="T57" fmla="*/ 68 h 138"/>
                <a:gd name="T58" fmla="*/ 0 w 138"/>
                <a:gd name="T59" fmla="*/ 82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2"/>
                  </a:lnTo>
                  <a:lnTo>
                    <a:pt x="138" y="68"/>
                  </a:lnTo>
                  <a:lnTo>
                    <a:pt x="138" y="68"/>
                  </a:lnTo>
                  <a:lnTo>
                    <a:pt x="138" y="54"/>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4"/>
                  </a:lnTo>
                  <a:lnTo>
                    <a:pt x="0" y="68"/>
                  </a:lnTo>
                  <a:lnTo>
                    <a:pt x="0" y="68"/>
                  </a:lnTo>
                  <a:lnTo>
                    <a:pt x="0" y="82"/>
                  </a:lnTo>
                  <a:lnTo>
                    <a:pt x="4" y="96"/>
                  </a:lnTo>
                  <a:lnTo>
                    <a:pt x="12" y="108"/>
                  </a:lnTo>
                  <a:lnTo>
                    <a:pt x="20" y="118"/>
                  </a:lnTo>
                  <a:lnTo>
                    <a:pt x="30" y="126"/>
                  </a:lnTo>
                  <a:lnTo>
                    <a:pt x="42" y="134"/>
                  </a:lnTo>
                  <a:lnTo>
                    <a:pt x="56" y="138"/>
                  </a:lnTo>
                  <a:lnTo>
                    <a:pt x="70" y="138"/>
                  </a:lnTo>
                  <a:lnTo>
                    <a:pt x="70" y="138"/>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 name="组合 26"/>
          <p:cNvGrpSpPr/>
          <p:nvPr/>
        </p:nvGrpSpPr>
        <p:grpSpPr>
          <a:xfrm>
            <a:off x="4099951" y="1547594"/>
            <a:ext cx="432047" cy="1096165"/>
            <a:chOff x="4294188" y="328613"/>
            <a:chExt cx="555625" cy="1409700"/>
          </a:xfrm>
        </p:grpSpPr>
        <p:sp>
          <p:nvSpPr>
            <p:cNvPr id="28" name="Freeform 5"/>
            <p:cNvSpPr>
              <a:spLocks/>
            </p:cNvSpPr>
            <p:nvPr/>
          </p:nvSpPr>
          <p:spPr bwMode="auto">
            <a:xfrm>
              <a:off x="4294188" y="569913"/>
              <a:ext cx="555625" cy="1168400"/>
            </a:xfrm>
            <a:custGeom>
              <a:avLst/>
              <a:gdLst>
                <a:gd name="T0" fmla="*/ 90 w 350"/>
                <a:gd name="T1" fmla="*/ 0 h 736"/>
                <a:gd name="T2" fmla="*/ 78 w 350"/>
                <a:gd name="T3" fmla="*/ 0 h 736"/>
                <a:gd name="T4" fmla="*/ 48 w 350"/>
                <a:gd name="T5" fmla="*/ 8 h 736"/>
                <a:gd name="T6" fmla="*/ 20 w 350"/>
                <a:gd name="T7" fmla="*/ 30 h 736"/>
                <a:gd name="T8" fmla="*/ 6 w 350"/>
                <a:gd name="T9" fmla="*/ 52 h 736"/>
                <a:gd name="T10" fmla="*/ 0 w 350"/>
                <a:gd name="T11" fmla="*/ 72 h 736"/>
                <a:gd name="T12" fmla="*/ 0 w 350"/>
                <a:gd name="T13" fmla="*/ 86 h 736"/>
                <a:gd name="T14" fmla="*/ 0 w 350"/>
                <a:gd name="T15" fmla="*/ 330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2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0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6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8"/>
                  </a:lnTo>
                  <a:lnTo>
                    <a:pt x="34" y="18"/>
                  </a:lnTo>
                  <a:lnTo>
                    <a:pt x="20" y="30"/>
                  </a:lnTo>
                  <a:lnTo>
                    <a:pt x="12" y="42"/>
                  </a:lnTo>
                  <a:lnTo>
                    <a:pt x="6" y="52"/>
                  </a:lnTo>
                  <a:lnTo>
                    <a:pt x="2" y="64"/>
                  </a:lnTo>
                  <a:lnTo>
                    <a:pt x="0" y="72"/>
                  </a:lnTo>
                  <a:lnTo>
                    <a:pt x="0" y="74"/>
                  </a:lnTo>
                  <a:lnTo>
                    <a:pt x="0" y="86"/>
                  </a:lnTo>
                  <a:lnTo>
                    <a:pt x="0" y="330"/>
                  </a:lnTo>
                  <a:lnTo>
                    <a:pt x="0" y="330"/>
                  </a:lnTo>
                  <a:lnTo>
                    <a:pt x="2" y="342"/>
                  </a:lnTo>
                  <a:lnTo>
                    <a:pt x="10" y="352"/>
                  </a:lnTo>
                  <a:lnTo>
                    <a:pt x="18" y="358"/>
                  </a:lnTo>
                  <a:lnTo>
                    <a:pt x="30" y="360"/>
                  </a:lnTo>
                  <a:lnTo>
                    <a:pt x="30" y="360"/>
                  </a:lnTo>
                  <a:lnTo>
                    <a:pt x="40" y="358"/>
                  </a:lnTo>
                  <a:lnTo>
                    <a:pt x="50" y="352"/>
                  </a:lnTo>
                  <a:lnTo>
                    <a:pt x="56" y="342"/>
                  </a:lnTo>
                  <a:lnTo>
                    <a:pt x="58" y="330"/>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2"/>
                  </a:lnTo>
                  <a:lnTo>
                    <a:pt x="184" y="372"/>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0"/>
                  </a:lnTo>
                  <a:lnTo>
                    <a:pt x="288" y="330"/>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0"/>
                  </a:lnTo>
                  <a:lnTo>
                    <a:pt x="350" y="86"/>
                  </a:lnTo>
                  <a:lnTo>
                    <a:pt x="350" y="74"/>
                  </a:lnTo>
                  <a:lnTo>
                    <a:pt x="350" y="68"/>
                  </a:lnTo>
                  <a:lnTo>
                    <a:pt x="350" y="68"/>
                  </a:lnTo>
                  <a:lnTo>
                    <a:pt x="348" y="60"/>
                  </a:lnTo>
                  <a:lnTo>
                    <a:pt x="344" y="48"/>
                  </a:lnTo>
                  <a:lnTo>
                    <a:pt x="338" y="36"/>
                  </a:lnTo>
                  <a:lnTo>
                    <a:pt x="328" y="26"/>
                  </a:lnTo>
                  <a:lnTo>
                    <a:pt x="316" y="16"/>
                  </a:lnTo>
                  <a:lnTo>
                    <a:pt x="302" y="8"/>
                  </a:lnTo>
                  <a:lnTo>
                    <a:pt x="284" y="2"/>
                  </a:lnTo>
                  <a:lnTo>
                    <a:pt x="266" y="0"/>
                  </a:lnTo>
                  <a:lnTo>
                    <a:pt x="266" y="0"/>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
            <p:cNvSpPr>
              <a:spLocks/>
            </p:cNvSpPr>
            <p:nvPr/>
          </p:nvSpPr>
          <p:spPr bwMode="auto">
            <a:xfrm>
              <a:off x="4462463" y="328613"/>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2 h 138"/>
                <a:gd name="T18" fmla="*/ 138 w 138"/>
                <a:gd name="T19" fmla="*/ 68 h 138"/>
                <a:gd name="T20" fmla="*/ 138 w 138"/>
                <a:gd name="T21" fmla="*/ 68 h 138"/>
                <a:gd name="T22" fmla="*/ 138 w 138"/>
                <a:gd name="T23" fmla="*/ 54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4 h 138"/>
                <a:gd name="T54" fmla="*/ 0 w 138"/>
                <a:gd name="T55" fmla="*/ 68 h 138"/>
                <a:gd name="T56" fmla="*/ 0 w 138"/>
                <a:gd name="T57" fmla="*/ 68 h 138"/>
                <a:gd name="T58" fmla="*/ 0 w 138"/>
                <a:gd name="T59" fmla="*/ 82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2"/>
                  </a:lnTo>
                  <a:lnTo>
                    <a:pt x="138" y="68"/>
                  </a:lnTo>
                  <a:lnTo>
                    <a:pt x="138" y="68"/>
                  </a:lnTo>
                  <a:lnTo>
                    <a:pt x="138" y="54"/>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4"/>
                  </a:lnTo>
                  <a:lnTo>
                    <a:pt x="0" y="68"/>
                  </a:lnTo>
                  <a:lnTo>
                    <a:pt x="0" y="68"/>
                  </a:lnTo>
                  <a:lnTo>
                    <a:pt x="0" y="82"/>
                  </a:lnTo>
                  <a:lnTo>
                    <a:pt x="4" y="96"/>
                  </a:lnTo>
                  <a:lnTo>
                    <a:pt x="12" y="108"/>
                  </a:lnTo>
                  <a:lnTo>
                    <a:pt x="20" y="118"/>
                  </a:lnTo>
                  <a:lnTo>
                    <a:pt x="30" y="126"/>
                  </a:lnTo>
                  <a:lnTo>
                    <a:pt x="42" y="134"/>
                  </a:lnTo>
                  <a:lnTo>
                    <a:pt x="56" y="138"/>
                  </a:lnTo>
                  <a:lnTo>
                    <a:pt x="70" y="138"/>
                  </a:lnTo>
                  <a:lnTo>
                    <a:pt x="70" y="138"/>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0" name="组合 29"/>
          <p:cNvGrpSpPr/>
          <p:nvPr/>
        </p:nvGrpSpPr>
        <p:grpSpPr>
          <a:xfrm>
            <a:off x="3443878" y="1547594"/>
            <a:ext cx="432047" cy="1096165"/>
            <a:chOff x="4294188" y="328613"/>
            <a:chExt cx="555625" cy="1409700"/>
          </a:xfrm>
        </p:grpSpPr>
        <p:sp>
          <p:nvSpPr>
            <p:cNvPr id="31" name="Freeform 5"/>
            <p:cNvSpPr>
              <a:spLocks/>
            </p:cNvSpPr>
            <p:nvPr/>
          </p:nvSpPr>
          <p:spPr bwMode="auto">
            <a:xfrm>
              <a:off x="4294188" y="569913"/>
              <a:ext cx="555625" cy="1168400"/>
            </a:xfrm>
            <a:custGeom>
              <a:avLst/>
              <a:gdLst>
                <a:gd name="T0" fmla="*/ 90 w 350"/>
                <a:gd name="T1" fmla="*/ 0 h 736"/>
                <a:gd name="T2" fmla="*/ 78 w 350"/>
                <a:gd name="T3" fmla="*/ 0 h 736"/>
                <a:gd name="T4" fmla="*/ 48 w 350"/>
                <a:gd name="T5" fmla="*/ 8 h 736"/>
                <a:gd name="T6" fmla="*/ 20 w 350"/>
                <a:gd name="T7" fmla="*/ 30 h 736"/>
                <a:gd name="T8" fmla="*/ 6 w 350"/>
                <a:gd name="T9" fmla="*/ 52 h 736"/>
                <a:gd name="T10" fmla="*/ 0 w 350"/>
                <a:gd name="T11" fmla="*/ 72 h 736"/>
                <a:gd name="T12" fmla="*/ 0 w 350"/>
                <a:gd name="T13" fmla="*/ 86 h 736"/>
                <a:gd name="T14" fmla="*/ 0 w 350"/>
                <a:gd name="T15" fmla="*/ 330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2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0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6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8"/>
                  </a:lnTo>
                  <a:lnTo>
                    <a:pt x="34" y="18"/>
                  </a:lnTo>
                  <a:lnTo>
                    <a:pt x="20" y="30"/>
                  </a:lnTo>
                  <a:lnTo>
                    <a:pt x="12" y="42"/>
                  </a:lnTo>
                  <a:lnTo>
                    <a:pt x="6" y="52"/>
                  </a:lnTo>
                  <a:lnTo>
                    <a:pt x="2" y="64"/>
                  </a:lnTo>
                  <a:lnTo>
                    <a:pt x="0" y="72"/>
                  </a:lnTo>
                  <a:lnTo>
                    <a:pt x="0" y="74"/>
                  </a:lnTo>
                  <a:lnTo>
                    <a:pt x="0" y="86"/>
                  </a:lnTo>
                  <a:lnTo>
                    <a:pt x="0" y="330"/>
                  </a:lnTo>
                  <a:lnTo>
                    <a:pt x="0" y="330"/>
                  </a:lnTo>
                  <a:lnTo>
                    <a:pt x="2" y="342"/>
                  </a:lnTo>
                  <a:lnTo>
                    <a:pt x="10" y="352"/>
                  </a:lnTo>
                  <a:lnTo>
                    <a:pt x="18" y="358"/>
                  </a:lnTo>
                  <a:lnTo>
                    <a:pt x="30" y="360"/>
                  </a:lnTo>
                  <a:lnTo>
                    <a:pt x="30" y="360"/>
                  </a:lnTo>
                  <a:lnTo>
                    <a:pt x="40" y="358"/>
                  </a:lnTo>
                  <a:lnTo>
                    <a:pt x="50" y="352"/>
                  </a:lnTo>
                  <a:lnTo>
                    <a:pt x="56" y="342"/>
                  </a:lnTo>
                  <a:lnTo>
                    <a:pt x="58" y="330"/>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2"/>
                  </a:lnTo>
                  <a:lnTo>
                    <a:pt x="184" y="372"/>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0"/>
                  </a:lnTo>
                  <a:lnTo>
                    <a:pt x="288" y="330"/>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0"/>
                  </a:lnTo>
                  <a:lnTo>
                    <a:pt x="350" y="86"/>
                  </a:lnTo>
                  <a:lnTo>
                    <a:pt x="350" y="74"/>
                  </a:lnTo>
                  <a:lnTo>
                    <a:pt x="350" y="68"/>
                  </a:lnTo>
                  <a:lnTo>
                    <a:pt x="350" y="68"/>
                  </a:lnTo>
                  <a:lnTo>
                    <a:pt x="348" y="60"/>
                  </a:lnTo>
                  <a:lnTo>
                    <a:pt x="344" y="48"/>
                  </a:lnTo>
                  <a:lnTo>
                    <a:pt x="338" y="36"/>
                  </a:lnTo>
                  <a:lnTo>
                    <a:pt x="328" y="26"/>
                  </a:lnTo>
                  <a:lnTo>
                    <a:pt x="316" y="16"/>
                  </a:lnTo>
                  <a:lnTo>
                    <a:pt x="302" y="8"/>
                  </a:lnTo>
                  <a:lnTo>
                    <a:pt x="284" y="2"/>
                  </a:lnTo>
                  <a:lnTo>
                    <a:pt x="266" y="0"/>
                  </a:lnTo>
                  <a:lnTo>
                    <a:pt x="266" y="0"/>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6"/>
            <p:cNvSpPr>
              <a:spLocks/>
            </p:cNvSpPr>
            <p:nvPr/>
          </p:nvSpPr>
          <p:spPr bwMode="auto">
            <a:xfrm>
              <a:off x="4462463" y="328613"/>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2 h 138"/>
                <a:gd name="T18" fmla="*/ 138 w 138"/>
                <a:gd name="T19" fmla="*/ 68 h 138"/>
                <a:gd name="T20" fmla="*/ 138 w 138"/>
                <a:gd name="T21" fmla="*/ 68 h 138"/>
                <a:gd name="T22" fmla="*/ 138 w 138"/>
                <a:gd name="T23" fmla="*/ 54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4 h 138"/>
                <a:gd name="T54" fmla="*/ 0 w 138"/>
                <a:gd name="T55" fmla="*/ 68 h 138"/>
                <a:gd name="T56" fmla="*/ 0 w 138"/>
                <a:gd name="T57" fmla="*/ 68 h 138"/>
                <a:gd name="T58" fmla="*/ 0 w 138"/>
                <a:gd name="T59" fmla="*/ 82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2"/>
                  </a:lnTo>
                  <a:lnTo>
                    <a:pt x="138" y="68"/>
                  </a:lnTo>
                  <a:lnTo>
                    <a:pt x="138" y="68"/>
                  </a:lnTo>
                  <a:lnTo>
                    <a:pt x="138" y="54"/>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4"/>
                  </a:lnTo>
                  <a:lnTo>
                    <a:pt x="0" y="68"/>
                  </a:lnTo>
                  <a:lnTo>
                    <a:pt x="0" y="68"/>
                  </a:lnTo>
                  <a:lnTo>
                    <a:pt x="0" y="82"/>
                  </a:lnTo>
                  <a:lnTo>
                    <a:pt x="4" y="96"/>
                  </a:lnTo>
                  <a:lnTo>
                    <a:pt x="12" y="108"/>
                  </a:lnTo>
                  <a:lnTo>
                    <a:pt x="20" y="118"/>
                  </a:lnTo>
                  <a:lnTo>
                    <a:pt x="30" y="126"/>
                  </a:lnTo>
                  <a:lnTo>
                    <a:pt x="42" y="134"/>
                  </a:lnTo>
                  <a:lnTo>
                    <a:pt x="56" y="138"/>
                  </a:lnTo>
                  <a:lnTo>
                    <a:pt x="70" y="138"/>
                  </a:lnTo>
                  <a:lnTo>
                    <a:pt x="70" y="138"/>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3" name="组合 32"/>
          <p:cNvGrpSpPr/>
          <p:nvPr/>
        </p:nvGrpSpPr>
        <p:grpSpPr>
          <a:xfrm>
            <a:off x="2787805" y="1547594"/>
            <a:ext cx="432047" cy="1096165"/>
            <a:chOff x="4294188" y="328613"/>
            <a:chExt cx="555625" cy="1409700"/>
          </a:xfrm>
        </p:grpSpPr>
        <p:sp>
          <p:nvSpPr>
            <p:cNvPr id="34" name="Freeform 5"/>
            <p:cNvSpPr>
              <a:spLocks/>
            </p:cNvSpPr>
            <p:nvPr/>
          </p:nvSpPr>
          <p:spPr bwMode="auto">
            <a:xfrm>
              <a:off x="4294188" y="569913"/>
              <a:ext cx="555625" cy="1168400"/>
            </a:xfrm>
            <a:custGeom>
              <a:avLst/>
              <a:gdLst>
                <a:gd name="T0" fmla="*/ 90 w 350"/>
                <a:gd name="T1" fmla="*/ 0 h 736"/>
                <a:gd name="T2" fmla="*/ 78 w 350"/>
                <a:gd name="T3" fmla="*/ 0 h 736"/>
                <a:gd name="T4" fmla="*/ 48 w 350"/>
                <a:gd name="T5" fmla="*/ 8 h 736"/>
                <a:gd name="T6" fmla="*/ 20 w 350"/>
                <a:gd name="T7" fmla="*/ 30 h 736"/>
                <a:gd name="T8" fmla="*/ 6 w 350"/>
                <a:gd name="T9" fmla="*/ 52 h 736"/>
                <a:gd name="T10" fmla="*/ 0 w 350"/>
                <a:gd name="T11" fmla="*/ 72 h 736"/>
                <a:gd name="T12" fmla="*/ 0 w 350"/>
                <a:gd name="T13" fmla="*/ 86 h 736"/>
                <a:gd name="T14" fmla="*/ 0 w 350"/>
                <a:gd name="T15" fmla="*/ 330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2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0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6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8"/>
                  </a:lnTo>
                  <a:lnTo>
                    <a:pt x="34" y="18"/>
                  </a:lnTo>
                  <a:lnTo>
                    <a:pt x="20" y="30"/>
                  </a:lnTo>
                  <a:lnTo>
                    <a:pt x="12" y="42"/>
                  </a:lnTo>
                  <a:lnTo>
                    <a:pt x="6" y="52"/>
                  </a:lnTo>
                  <a:lnTo>
                    <a:pt x="2" y="64"/>
                  </a:lnTo>
                  <a:lnTo>
                    <a:pt x="0" y="72"/>
                  </a:lnTo>
                  <a:lnTo>
                    <a:pt x="0" y="74"/>
                  </a:lnTo>
                  <a:lnTo>
                    <a:pt x="0" y="86"/>
                  </a:lnTo>
                  <a:lnTo>
                    <a:pt x="0" y="330"/>
                  </a:lnTo>
                  <a:lnTo>
                    <a:pt x="0" y="330"/>
                  </a:lnTo>
                  <a:lnTo>
                    <a:pt x="2" y="342"/>
                  </a:lnTo>
                  <a:lnTo>
                    <a:pt x="10" y="352"/>
                  </a:lnTo>
                  <a:lnTo>
                    <a:pt x="18" y="358"/>
                  </a:lnTo>
                  <a:lnTo>
                    <a:pt x="30" y="360"/>
                  </a:lnTo>
                  <a:lnTo>
                    <a:pt x="30" y="360"/>
                  </a:lnTo>
                  <a:lnTo>
                    <a:pt x="40" y="358"/>
                  </a:lnTo>
                  <a:lnTo>
                    <a:pt x="50" y="352"/>
                  </a:lnTo>
                  <a:lnTo>
                    <a:pt x="56" y="342"/>
                  </a:lnTo>
                  <a:lnTo>
                    <a:pt x="58" y="330"/>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2"/>
                  </a:lnTo>
                  <a:lnTo>
                    <a:pt x="184" y="372"/>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0"/>
                  </a:lnTo>
                  <a:lnTo>
                    <a:pt x="288" y="330"/>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0"/>
                  </a:lnTo>
                  <a:lnTo>
                    <a:pt x="350" y="86"/>
                  </a:lnTo>
                  <a:lnTo>
                    <a:pt x="350" y="74"/>
                  </a:lnTo>
                  <a:lnTo>
                    <a:pt x="350" y="68"/>
                  </a:lnTo>
                  <a:lnTo>
                    <a:pt x="350" y="68"/>
                  </a:lnTo>
                  <a:lnTo>
                    <a:pt x="348" y="60"/>
                  </a:lnTo>
                  <a:lnTo>
                    <a:pt x="344" y="48"/>
                  </a:lnTo>
                  <a:lnTo>
                    <a:pt x="338" y="36"/>
                  </a:lnTo>
                  <a:lnTo>
                    <a:pt x="328" y="26"/>
                  </a:lnTo>
                  <a:lnTo>
                    <a:pt x="316" y="16"/>
                  </a:lnTo>
                  <a:lnTo>
                    <a:pt x="302" y="8"/>
                  </a:lnTo>
                  <a:lnTo>
                    <a:pt x="284" y="2"/>
                  </a:lnTo>
                  <a:lnTo>
                    <a:pt x="266" y="0"/>
                  </a:lnTo>
                  <a:lnTo>
                    <a:pt x="266" y="0"/>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6"/>
            <p:cNvSpPr>
              <a:spLocks/>
            </p:cNvSpPr>
            <p:nvPr/>
          </p:nvSpPr>
          <p:spPr bwMode="auto">
            <a:xfrm>
              <a:off x="4462463" y="328613"/>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2 h 138"/>
                <a:gd name="T18" fmla="*/ 138 w 138"/>
                <a:gd name="T19" fmla="*/ 68 h 138"/>
                <a:gd name="T20" fmla="*/ 138 w 138"/>
                <a:gd name="T21" fmla="*/ 68 h 138"/>
                <a:gd name="T22" fmla="*/ 138 w 138"/>
                <a:gd name="T23" fmla="*/ 54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4 h 138"/>
                <a:gd name="T54" fmla="*/ 0 w 138"/>
                <a:gd name="T55" fmla="*/ 68 h 138"/>
                <a:gd name="T56" fmla="*/ 0 w 138"/>
                <a:gd name="T57" fmla="*/ 68 h 138"/>
                <a:gd name="T58" fmla="*/ 0 w 138"/>
                <a:gd name="T59" fmla="*/ 82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2"/>
                  </a:lnTo>
                  <a:lnTo>
                    <a:pt x="138" y="68"/>
                  </a:lnTo>
                  <a:lnTo>
                    <a:pt x="138" y="68"/>
                  </a:lnTo>
                  <a:lnTo>
                    <a:pt x="138" y="54"/>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4"/>
                  </a:lnTo>
                  <a:lnTo>
                    <a:pt x="0" y="68"/>
                  </a:lnTo>
                  <a:lnTo>
                    <a:pt x="0" y="68"/>
                  </a:lnTo>
                  <a:lnTo>
                    <a:pt x="0" y="82"/>
                  </a:lnTo>
                  <a:lnTo>
                    <a:pt x="4" y="96"/>
                  </a:lnTo>
                  <a:lnTo>
                    <a:pt x="12" y="108"/>
                  </a:lnTo>
                  <a:lnTo>
                    <a:pt x="20" y="118"/>
                  </a:lnTo>
                  <a:lnTo>
                    <a:pt x="30" y="126"/>
                  </a:lnTo>
                  <a:lnTo>
                    <a:pt x="42" y="134"/>
                  </a:lnTo>
                  <a:lnTo>
                    <a:pt x="56" y="138"/>
                  </a:lnTo>
                  <a:lnTo>
                    <a:pt x="70" y="138"/>
                  </a:lnTo>
                  <a:lnTo>
                    <a:pt x="70" y="138"/>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p:cNvGrpSpPr/>
          <p:nvPr/>
        </p:nvGrpSpPr>
        <p:grpSpPr>
          <a:xfrm>
            <a:off x="2131732" y="1547594"/>
            <a:ext cx="432047" cy="1096165"/>
            <a:chOff x="4294188" y="328613"/>
            <a:chExt cx="555625" cy="1409700"/>
          </a:xfrm>
        </p:grpSpPr>
        <p:sp>
          <p:nvSpPr>
            <p:cNvPr id="37" name="Freeform 5"/>
            <p:cNvSpPr>
              <a:spLocks/>
            </p:cNvSpPr>
            <p:nvPr/>
          </p:nvSpPr>
          <p:spPr bwMode="auto">
            <a:xfrm>
              <a:off x="4294188" y="569913"/>
              <a:ext cx="555625" cy="1168400"/>
            </a:xfrm>
            <a:custGeom>
              <a:avLst/>
              <a:gdLst>
                <a:gd name="T0" fmla="*/ 90 w 350"/>
                <a:gd name="T1" fmla="*/ 0 h 736"/>
                <a:gd name="T2" fmla="*/ 78 w 350"/>
                <a:gd name="T3" fmla="*/ 0 h 736"/>
                <a:gd name="T4" fmla="*/ 48 w 350"/>
                <a:gd name="T5" fmla="*/ 8 h 736"/>
                <a:gd name="T6" fmla="*/ 20 w 350"/>
                <a:gd name="T7" fmla="*/ 30 h 736"/>
                <a:gd name="T8" fmla="*/ 6 w 350"/>
                <a:gd name="T9" fmla="*/ 52 h 736"/>
                <a:gd name="T10" fmla="*/ 0 w 350"/>
                <a:gd name="T11" fmla="*/ 72 h 736"/>
                <a:gd name="T12" fmla="*/ 0 w 350"/>
                <a:gd name="T13" fmla="*/ 86 h 736"/>
                <a:gd name="T14" fmla="*/ 0 w 350"/>
                <a:gd name="T15" fmla="*/ 330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2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0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6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8"/>
                  </a:lnTo>
                  <a:lnTo>
                    <a:pt x="34" y="18"/>
                  </a:lnTo>
                  <a:lnTo>
                    <a:pt x="20" y="30"/>
                  </a:lnTo>
                  <a:lnTo>
                    <a:pt x="12" y="42"/>
                  </a:lnTo>
                  <a:lnTo>
                    <a:pt x="6" y="52"/>
                  </a:lnTo>
                  <a:lnTo>
                    <a:pt x="2" y="64"/>
                  </a:lnTo>
                  <a:lnTo>
                    <a:pt x="0" y="72"/>
                  </a:lnTo>
                  <a:lnTo>
                    <a:pt x="0" y="74"/>
                  </a:lnTo>
                  <a:lnTo>
                    <a:pt x="0" y="86"/>
                  </a:lnTo>
                  <a:lnTo>
                    <a:pt x="0" y="330"/>
                  </a:lnTo>
                  <a:lnTo>
                    <a:pt x="0" y="330"/>
                  </a:lnTo>
                  <a:lnTo>
                    <a:pt x="2" y="342"/>
                  </a:lnTo>
                  <a:lnTo>
                    <a:pt x="10" y="352"/>
                  </a:lnTo>
                  <a:lnTo>
                    <a:pt x="18" y="358"/>
                  </a:lnTo>
                  <a:lnTo>
                    <a:pt x="30" y="360"/>
                  </a:lnTo>
                  <a:lnTo>
                    <a:pt x="30" y="360"/>
                  </a:lnTo>
                  <a:lnTo>
                    <a:pt x="40" y="358"/>
                  </a:lnTo>
                  <a:lnTo>
                    <a:pt x="50" y="352"/>
                  </a:lnTo>
                  <a:lnTo>
                    <a:pt x="56" y="342"/>
                  </a:lnTo>
                  <a:lnTo>
                    <a:pt x="58" y="330"/>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2"/>
                  </a:lnTo>
                  <a:lnTo>
                    <a:pt x="184" y="372"/>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0"/>
                  </a:lnTo>
                  <a:lnTo>
                    <a:pt x="288" y="330"/>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0"/>
                  </a:lnTo>
                  <a:lnTo>
                    <a:pt x="350" y="86"/>
                  </a:lnTo>
                  <a:lnTo>
                    <a:pt x="350" y="74"/>
                  </a:lnTo>
                  <a:lnTo>
                    <a:pt x="350" y="68"/>
                  </a:lnTo>
                  <a:lnTo>
                    <a:pt x="350" y="68"/>
                  </a:lnTo>
                  <a:lnTo>
                    <a:pt x="348" y="60"/>
                  </a:lnTo>
                  <a:lnTo>
                    <a:pt x="344" y="48"/>
                  </a:lnTo>
                  <a:lnTo>
                    <a:pt x="338" y="36"/>
                  </a:lnTo>
                  <a:lnTo>
                    <a:pt x="328" y="26"/>
                  </a:lnTo>
                  <a:lnTo>
                    <a:pt x="316" y="16"/>
                  </a:lnTo>
                  <a:lnTo>
                    <a:pt x="302" y="8"/>
                  </a:lnTo>
                  <a:lnTo>
                    <a:pt x="284" y="2"/>
                  </a:lnTo>
                  <a:lnTo>
                    <a:pt x="266" y="0"/>
                  </a:lnTo>
                  <a:lnTo>
                    <a:pt x="266" y="0"/>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6"/>
            <p:cNvSpPr>
              <a:spLocks/>
            </p:cNvSpPr>
            <p:nvPr/>
          </p:nvSpPr>
          <p:spPr bwMode="auto">
            <a:xfrm>
              <a:off x="4462463" y="328613"/>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2 h 138"/>
                <a:gd name="T18" fmla="*/ 138 w 138"/>
                <a:gd name="T19" fmla="*/ 68 h 138"/>
                <a:gd name="T20" fmla="*/ 138 w 138"/>
                <a:gd name="T21" fmla="*/ 68 h 138"/>
                <a:gd name="T22" fmla="*/ 138 w 138"/>
                <a:gd name="T23" fmla="*/ 54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4 h 138"/>
                <a:gd name="T54" fmla="*/ 0 w 138"/>
                <a:gd name="T55" fmla="*/ 68 h 138"/>
                <a:gd name="T56" fmla="*/ 0 w 138"/>
                <a:gd name="T57" fmla="*/ 68 h 138"/>
                <a:gd name="T58" fmla="*/ 0 w 138"/>
                <a:gd name="T59" fmla="*/ 82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2"/>
                  </a:lnTo>
                  <a:lnTo>
                    <a:pt x="138" y="68"/>
                  </a:lnTo>
                  <a:lnTo>
                    <a:pt x="138" y="68"/>
                  </a:lnTo>
                  <a:lnTo>
                    <a:pt x="138" y="54"/>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4"/>
                  </a:lnTo>
                  <a:lnTo>
                    <a:pt x="0" y="68"/>
                  </a:lnTo>
                  <a:lnTo>
                    <a:pt x="0" y="68"/>
                  </a:lnTo>
                  <a:lnTo>
                    <a:pt x="0" y="82"/>
                  </a:lnTo>
                  <a:lnTo>
                    <a:pt x="4" y="96"/>
                  </a:lnTo>
                  <a:lnTo>
                    <a:pt x="12" y="108"/>
                  </a:lnTo>
                  <a:lnTo>
                    <a:pt x="20" y="118"/>
                  </a:lnTo>
                  <a:lnTo>
                    <a:pt x="30" y="126"/>
                  </a:lnTo>
                  <a:lnTo>
                    <a:pt x="42" y="134"/>
                  </a:lnTo>
                  <a:lnTo>
                    <a:pt x="56" y="138"/>
                  </a:lnTo>
                  <a:lnTo>
                    <a:pt x="70" y="138"/>
                  </a:lnTo>
                  <a:lnTo>
                    <a:pt x="70" y="138"/>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p:cNvGrpSpPr/>
          <p:nvPr/>
        </p:nvGrpSpPr>
        <p:grpSpPr>
          <a:xfrm>
            <a:off x="1475659" y="1547594"/>
            <a:ext cx="432047" cy="1096165"/>
            <a:chOff x="4294188" y="328613"/>
            <a:chExt cx="555625" cy="1409700"/>
          </a:xfrm>
        </p:grpSpPr>
        <p:sp>
          <p:nvSpPr>
            <p:cNvPr id="40" name="Freeform 5"/>
            <p:cNvSpPr>
              <a:spLocks/>
            </p:cNvSpPr>
            <p:nvPr/>
          </p:nvSpPr>
          <p:spPr bwMode="auto">
            <a:xfrm>
              <a:off x="4294188" y="569913"/>
              <a:ext cx="555625" cy="1168400"/>
            </a:xfrm>
            <a:custGeom>
              <a:avLst/>
              <a:gdLst>
                <a:gd name="T0" fmla="*/ 90 w 350"/>
                <a:gd name="T1" fmla="*/ 0 h 736"/>
                <a:gd name="T2" fmla="*/ 78 w 350"/>
                <a:gd name="T3" fmla="*/ 0 h 736"/>
                <a:gd name="T4" fmla="*/ 48 w 350"/>
                <a:gd name="T5" fmla="*/ 8 h 736"/>
                <a:gd name="T6" fmla="*/ 20 w 350"/>
                <a:gd name="T7" fmla="*/ 30 h 736"/>
                <a:gd name="T8" fmla="*/ 6 w 350"/>
                <a:gd name="T9" fmla="*/ 52 h 736"/>
                <a:gd name="T10" fmla="*/ 0 w 350"/>
                <a:gd name="T11" fmla="*/ 72 h 736"/>
                <a:gd name="T12" fmla="*/ 0 w 350"/>
                <a:gd name="T13" fmla="*/ 86 h 736"/>
                <a:gd name="T14" fmla="*/ 0 w 350"/>
                <a:gd name="T15" fmla="*/ 330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2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0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6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8"/>
                  </a:lnTo>
                  <a:lnTo>
                    <a:pt x="34" y="18"/>
                  </a:lnTo>
                  <a:lnTo>
                    <a:pt x="20" y="30"/>
                  </a:lnTo>
                  <a:lnTo>
                    <a:pt x="12" y="42"/>
                  </a:lnTo>
                  <a:lnTo>
                    <a:pt x="6" y="52"/>
                  </a:lnTo>
                  <a:lnTo>
                    <a:pt x="2" y="64"/>
                  </a:lnTo>
                  <a:lnTo>
                    <a:pt x="0" y="72"/>
                  </a:lnTo>
                  <a:lnTo>
                    <a:pt x="0" y="74"/>
                  </a:lnTo>
                  <a:lnTo>
                    <a:pt x="0" y="86"/>
                  </a:lnTo>
                  <a:lnTo>
                    <a:pt x="0" y="330"/>
                  </a:lnTo>
                  <a:lnTo>
                    <a:pt x="0" y="330"/>
                  </a:lnTo>
                  <a:lnTo>
                    <a:pt x="2" y="342"/>
                  </a:lnTo>
                  <a:lnTo>
                    <a:pt x="10" y="352"/>
                  </a:lnTo>
                  <a:lnTo>
                    <a:pt x="18" y="358"/>
                  </a:lnTo>
                  <a:lnTo>
                    <a:pt x="30" y="360"/>
                  </a:lnTo>
                  <a:lnTo>
                    <a:pt x="30" y="360"/>
                  </a:lnTo>
                  <a:lnTo>
                    <a:pt x="40" y="358"/>
                  </a:lnTo>
                  <a:lnTo>
                    <a:pt x="50" y="352"/>
                  </a:lnTo>
                  <a:lnTo>
                    <a:pt x="56" y="342"/>
                  </a:lnTo>
                  <a:lnTo>
                    <a:pt x="58" y="330"/>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2"/>
                  </a:lnTo>
                  <a:lnTo>
                    <a:pt x="184" y="372"/>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0"/>
                  </a:lnTo>
                  <a:lnTo>
                    <a:pt x="288" y="330"/>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0"/>
                  </a:lnTo>
                  <a:lnTo>
                    <a:pt x="350" y="86"/>
                  </a:lnTo>
                  <a:lnTo>
                    <a:pt x="350" y="74"/>
                  </a:lnTo>
                  <a:lnTo>
                    <a:pt x="350" y="68"/>
                  </a:lnTo>
                  <a:lnTo>
                    <a:pt x="350" y="68"/>
                  </a:lnTo>
                  <a:lnTo>
                    <a:pt x="348" y="60"/>
                  </a:lnTo>
                  <a:lnTo>
                    <a:pt x="344" y="48"/>
                  </a:lnTo>
                  <a:lnTo>
                    <a:pt x="338" y="36"/>
                  </a:lnTo>
                  <a:lnTo>
                    <a:pt x="328" y="26"/>
                  </a:lnTo>
                  <a:lnTo>
                    <a:pt x="316" y="16"/>
                  </a:lnTo>
                  <a:lnTo>
                    <a:pt x="302" y="8"/>
                  </a:lnTo>
                  <a:lnTo>
                    <a:pt x="284" y="2"/>
                  </a:lnTo>
                  <a:lnTo>
                    <a:pt x="266" y="0"/>
                  </a:lnTo>
                  <a:lnTo>
                    <a:pt x="266" y="0"/>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6"/>
            <p:cNvSpPr>
              <a:spLocks/>
            </p:cNvSpPr>
            <p:nvPr/>
          </p:nvSpPr>
          <p:spPr bwMode="auto">
            <a:xfrm>
              <a:off x="4462463" y="328613"/>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2 h 138"/>
                <a:gd name="T18" fmla="*/ 138 w 138"/>
                <a:gd name="T19" fmla="*/ 68 h 138"/>
                <a:gd name="T20" fmla="*/ 138 w 138"/>
                <a:gd name="T21" fmla="*/ 68 h 138"/>
                <a:gd name="T22" fmla="*/ 138 w 138"/>
                <a:gd name="T23" fmla="*/ 54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4 h 138"/>
                <a:gd name="T54" fmla="*/ 0 w 138"/>
                <a:gd name="T55" fmla="*/ 68 h 138"/>
                <a:gd name="T56" fmla="*/ 0 w 138"/>
                <a:gd name="T57" fmla="*/ 68 h 138"/>
                <a:gd name="T58" fmla="*/ 0 w 138"/>
                <a:gd name="T59" fmla="*/ 82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2"/>
                  </a:lnTo>
                  <a:lnTo>
                    <a:pt x="138" y="68"/>
                  </a:lnTo>
                  <a:lnTo>
                    <a:pt x="138" y="68"/>
                  </a:lnTo>
                  <a:lnTo>
                    <a:pt x="138" y="54"/>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4"/>
                  </a:lnTo>
                  <a:lnTo>
                    <a:pt x="0" y="68"/>
                  </a:lnTo>
                  <a:lnTo>
                    <a:pt x="0" y="68"/>
                  </a:lnTo>
                  <a:lnTo>
                    <a:pt x="0" y="82"/>
                  </a:lnTo>
                  <a:lnTo>
                    <a:pt x="4" y="96"/>
                  </a:lnTo>
                  <a:lnTo>
                    <a:pt x="12" y="108"/>
                  </a:lnTo>
                  <a:lnTo>
                    <a:pt x="20" y="118"/>
                  </a:lnTo>
                  <a:lnTo>
                    <a:pt x="30" y="126"/>
                  </a:lnTo>
                  <a:lnTo>
                    <a:pt x="42" y="134"/>
                  </a:lnTo>
                  <a:lnTo>
                    <a:pt x="56" y="138"/>
                  </a:lnTo>
                  <a:lnTo>
                    <a:pt x="70" y="138"/>
                  </a:lnTo>
                  <a:lnTo>
                    <a:pt x="70" y="138"/>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3" name="组合 62"/>
          <p:cNvGrpSpPr/>
          <p:nvPr/>
        </p:nvGrpSpPr>
        <p:grpSpPr>
          <a:xfrm>
            <a:off x="2131732" y="2694434"/>
            <a:ext cx="432047" cy="1096165"/>
            <a:chOff x="4294188" y="328613"/>
            <a:chExt cx="555625" cy="1409700"/>
          </a:xfrm>
        </p:grpSpPr>
        <p:sp>
          <p:nvSpPr>
            <p:cNvPr id="64" name="Freeform 5"/>
            <p:cNvSpPr>
              <a:spLocks/>
            </p:cNvSpPr>
            <p:nvPr/>
          </p:nvSpPr>
          <p:spPr bwMode="auto">
            <a:xfrm>
              <a:off x="4294188" y="569913"/>
              <a:ext cx="555625" cy="1168400"/>
            </a:xfrm>
            <a:custGeom>
              <a:avLst/>
              <a:gdLst>
                <a:gd name="T0" fmla="*/ 90 w 350"/>
                <a:gd name="T1" fmla="*/ 0 h 736"/>
                <a:gd name="T2" fmla="*/ 78 w 350"/>
                <a:gd name="T3" fmla="*/ 0 h 736"/>
                <a:gd name="T4" fmla="*/ 48 w 350"/>
                <a:gd name="T5" fmla="*/ 8 h 736"/>
                <a:gd name="T6" fmla="*/ 20 w 350"/>
                <a:gd name="T7" fmla="*/ 30 h 736"/>
                <a:gd name="T8" fmla="*/ 6 w 350"/>
                <a:gd name="T9" fmla="*/ 52 h 736"/>
                <a:gd name="T10" fmla="*/ 0 w 350"/>
                <a:gd name="T11" fmla="*/ 72 h 736"/>
                <a:gd name="T12" fmla="*/ 0 w 350"/>
                <a:gd name="T13" fmla="*/ 86 h 736"/>
                <a:gd name="T14" fmla="*/ 0 w 350"/>
                <a:gd name="T15" fmla="*/ 330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2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0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6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8"/>
                  </a:lnTo>
                  <a:lnTo>
                    <a:pt x="34" y="18"/>
                  </a:lnTo>
                  <a:lnTo>
                    <a:pt x="20" y="30"/>
                  </a:lnTo>
                  <a:lnTo>
                    <a:pt x="12" y="42"/>
                  </a:lnTo>
                  <a:lnTo>
                    <a:pt x="6" y="52"/>
                  </a:lnTo>
                  <a:lnTo>
                    <a:pt x="2" y="64"/>
                  </a:lnTo>
                  <a:lnTo>
                    <a:pt x="0" y="72"/>
                  </a:lnTo>
                  <a:lnTo>
                    <a:pt x="0" y="74"/>
                  </a:lnTo>
                  <a:lnTo>
                    <a:pt x="0" y="86"/>
                  </a:lnTo>
                  <a:lnTo>
                    <a:pt x="0" y="330"/>
                  </a:lnTo>
                  <a:lnTo>
                    <a:pt x="0" y="330"/>
                  </a:lnTo>
                  <a:lnTo>
                    <a:pt x="2" y="342"/>
                  </a:lnTo>
                  <a:lnTo>
                    <a:pt x="10" y="352"/>
                  </a:lnTo>
                  <a:lnTo>
                    <a:pt x="18" y="358"/>
                  </a:lnTo>
                  <a:lnTo>
                    <a:pt x="30" y="360"/>
                  </a:lnTo>
                  <a:lnTo>
                    <a:pt x="30" y="360"/>
                  </a:lnTo>
                  <a:lnTo>
                    <a:pt x="40" y="358"/>
                  </a:lnTo>
                  <a:lnTo>
                    <a:pt x="50" y="352"/>
                  </a:lnTo>
                  <a:lnTo>
                    <a:pt x="56" y="342"/>
                  </a:lnTo>
                  <a:lnTo>
                    <a:pt x="58" y="330"/>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2"/>
                  </a:lnTo>
                  <a:lnTo>
                    <a:pt x="184" y="372"/>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0"/>
                  </a:lnTo>
                  <a:lnTo>
                    <a:pt x="288" y="330"/>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0"/>
                  </a:lnTo>
                  <a:lnTo>
                    <a:pt x="350" y="86"/>
                  </a:lnTo>
                  <a:lnTo>
                    <a:pt x="350" y="74"/>
                  </a:lnTo>
                  <a:lnTo>
                    <a:pt x="350" y="68"/>
                  </a:lnTo>
                  <a:lnTo>
                    <a:pt x="350" y="68"/>
                  </a:lnTo>
                  <a:lnTo>
                    <a:pt x="348" y="60"/>
                  </a:lnTo>
                  <a:lnTo>
                    <a:pt x="344" y="48"/>
                  </a:lnTo>
                  <a:lnTo>
                    <a:pt x="338" y="36"/>
                  </a:lnTo>
                  <a:lnTo>
                    <a:pt x="328" y="26"/>
                  </a:lnTo>
                  <a:lnTo>
                    <a:pt x="316" y="16"/>
                  </a:lnTo>
                  <a:lnTo>
                    <a:pt x="302" y="8"/>
                  </a:lnTo>
                  <a:lnTo>
                    <a:pt x="284" y="2"/>
                  </a:lnTo>
                  <a:lnTo>
                    <a:pt x="266" y="0"/>
                  </a:lnTo>
                  <a:lnTo>
                    <a:pt x="266" y="0"/>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
            <p:cNvSpPr>
              <a:spLocks/>
            </p:cNvSpPr>
            <p:nvPr/>
          </p:nvSpPr>
          <p:spPr bwMode="auto">
            <a:xfrm>
              <a:off x="4462463" y="328613"/>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2 h 138"/>
                <a:gd name="T18" fmla="*/ 138 w 138"/>
                <a:gd name="T19" fmla="*/ 68 h 138"/>
                <a:gd name="T20" fmla="*/ 138 w 138"/>
                <a:gd name="T21" fmla="*/ 68 h 138"/>
                <a:gd name="T22" fmla="*/ 138 w 138"/>
                <a:gd name="T23" fmla="*/ 54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4 h 138"/>
                <a:gd name="T54" fmla="*/ 0 w 138"/>
                <a:gd name="T55" fmla="*/ 68 h 138"/>
                <a:gd name="T56" fmla="*/ 0 w 138"/>
                <a:gd name="T57" fmla="*/ 68 h 138"/>
                <a:gd name="T58" fmla="*/ 0 w 138"/>
                <a:gd name="T59" fmla="*/ 82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2"/>
                  </a:lnTo>
                  <a:lnTo>
                    <a:pt x="138" y="68"/>
                  </a:lnTo>
                  <a:lnTo>
                    <a:pt x="138" y="68"/>
                  </a:lnTo>
                  <a:lnTo>
                    <a:pt x="138" y="54"/>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4"/>
                  </a:lnTo>
                  <a:lnTo>
                    <a:pt x="0" y="68"/>
                  </a:lnTo>
                  <a:lnTo>
                    <a:pt x="0" y="68"/>
                  </a:lnTo>
                  <a:lnTo>
                    <a:pt x="0" y="82"/>
                  </a:lnTo>
                  <a:lnTo>
                    <a:pt x="4" y="96"/>
                  </a:lnTo>
                  <a:lnTo>
                    <a:pt x="12" y="108"/>
                  </a:lnTo>
                  <a:lnTo>
                    <a:pt x="20" y="118"/>
                  </a:lnTo>
                  <a:lnTo>
                    <a:pt x="30" y="126"/>
                  </a:lnTo>
                  <a:lnTo>
                    <a:pt x="42" y="134"/>
                  </a:lnTo>
                  <a:lnTo>
                    <a:pt x="56" y="138"/>
                  </a:lnTo>
                  <a:lnTo>
                    <a:pt x="70" y="138"/>
                  </a:lnTo>
                  <a:lnTo>
                    <a:pt x="70" y="138"/>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6" name="组合 65"/>
          <p:cNvGrpSpPr/>
          <p:nvPr/>
        </p:nvGrpSpPr>
        <p:grpSpPr>
          <a:xfrm>
            <a:off x="1475659" y="2694434"/>
            <a:ext cx="432047" cy="1096165"/>
            <a:chOff x="4294188" y="328613"/>
            <a:chExt cx="555625" cy="1409700"/>
          </a:xfrm>
        </p:grpSpPr>
        <p:sp>
          <p:nvSpPr>
            <p:cNvPr id="67" name="Freeform 5"/>
            <p:cNvSpPr>
              <a:spLocks/>
            </p:cNvSpPr>
            <p:nvPr/>
          </p:nvSpPr>
          <p:spPr bwMode="auto">
            <a:xfrm>
              <a:off x="4294188" y="569913"/>
              <a:ext cx="555625" cy="1168400"/>
            </a:xfrm>
            <a:custGeom>
              <a:avLst/>
              <a:gdLst>
                <a:gd name="T0" fmla="*/ 90 w 350"/>
                <a:gd name="T1" fmla="*/ 0 h 736"/>
                <a:gd name="T2" fmla="*/ 78 w 350"/>
                <a:gd name="T3" fmla="*/ 0 h 736"/>
                <a:gd name="T4" fmla="*/ 48 w 350"/>
                <a:gd name="T5" fmla="*/ 8 h 736"/>
                <a:gd name="T6" fmla="*/ 20 w 350"/>
                <a:gd name="T7" fmla="*/ 30 h 736"/>
                <a:gd name="T8" fmla="*/ 6 w 350"/>
                <a:gd name="T9" fmla="*/ 52 h 736"/>
                <a:gd name="T10" fmla="*/ 0 w 350"/>
                <a:gd name="T11" fmla="*/ 72 h 736"/>
                <a:gd name="T12" fmla="*/ 0 w 350"/>
                <a:gd name="T13" fmla="*/ 86 h 736"/>
                <a:gd name="T14" fmla="*/ 0 w 350"/>
                <a:gd name="T15" fmla="*/ 330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2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0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6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8"/>
                  </a:lnTo>
                  <a:lnTo>
                    <a:pt x="34" y="18"/>
                  </a:lnTo>
                  <a:lnTo>
                    <a:pt x="20" y="30"/>
                  </a:lnTo>
                  <a:lnTo>
                    <a:pt x="12" y="42"/>
                  </a:lnTo>
                  <a:lnTo>
                    <a:pt x="6" y="52"/>
                  </a:lnTo>
                  <a:lnTo>
                    <a:pt x="2" y="64"/>
                  </a:lnTo>
                  <a:lnTo>
                    <a:pt x="0" y="72"/>
                  </a:lnTo>
                  <a:lnTo>
                    <a:pt x="0" y="74"/>
                  </a:lnTo>
                  <a:lnTo>
                    <a:pt x="0" y="86"/>
                  </a:lnTo>
                  <a:lnTo>
                    <a:pt x="0" y="330"/>
                  </a:lnTo>
                  <a:lnTo>
                    <a:pt x="0" y="330"/>
                  </a:lnTo>
                  <a:lnTo>
                    <a:pt x="2" y="342"/>
                  </a:lnTo>
                  <a:lnTo>
                    <a:pt x="10" y="352"/>
                  </a:lnTo>
                  <a:lnTo>
                    <a:pt x="18" y="358"/>
                  </a:lnTo>
                  <a:lnTo>
                    <a:pt x="30" y="360"/>
                  </a:lnTo>
                  <a:lnTo>
                    <a:pt x="30" y="360"/>
                  </a:lnTo>
                  <a:lnTo>
                    <a:pt x="40" y="358"/>
                  </a:lnTo>
                  <a:lnTo>
                    <a:pt x="50" y="352"/>
                  </a:lnTo>
                  <a:lnTo>
                    <a:pt x="56" y="342"/>
                  </a:lnTo>
                  <a:lnTo>
                    <a:pt x="58" y="330"/>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2"/>
                  </a:lnTo>
                  <a:lnTo>
                    <a:pt x="184" y="372"/>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0"/>
                  </a:lnTo>
                  <a:lnTo>
                    <a:pt x="288" y="330"/>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0"/>
                  </a:lnTo>
                  <a:lnTo>
                    <a:pt x="350" y="86"/>
                  </a:lnTo>
                  <a:lnTo>
                    <a:pt x="350" y="74"/>
                  </a:lnTo>
                  <a:lnTo>
                    <a:pt x="350" y="68"/>
                  </a:lnTo>
                  <a:lnTo>
                    <a:pt x="350" y="68"/>
                  </a:lnTo>
                  <a:lnTo>
                    <a:pt x="348" y="60"/>
                  </a:lnTo>
                  <a:lnTo>
                    <a:pt x="344" y="48"/>
                  </a:lnTo>
                  <a:lnTo>
                    <a:pt x="338" y="36"/>
                  </a:lnTo>
                  <a:lnTo>
                    <a:pt x="328" y="26"/>
                  </a:lnTo>
                  <a:lnTo>
                    <a:pt x="316" y="16"/>
                  </a:lnTo>
                  <a:lnTo>
                    <a:pt x="302" y="8"/>
                  </a:lnTo>
                  <a:lnTo>
                    <a:pt x="284" y="2"/>
                  </a:lnTo>
                  <a:lnTo>
                    <a:pt x="266" y="0"/>
                  </a:lnTo>
                  <a:lnTo>
                    <a:pt x="266" y="0"/>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
            <p:cNvSpPr>
              <a:spLocks/>
            </p:cNvSpPr>
            <p:nvPr/>
          </p:nvSpPr>
          <p:spPr bwMode="auto">
            <a:xfrm>
              <a:off x="4462463" y="328613"/>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2 h 138"/>
                <a:gd name="T18" fmla="*/ 138 w 138"/>
                <a:gd name="T19" fmla="*/ 68 h 138"/>
                <a:gd name="T20" fmla="*/ 138 w 138"/>
                <a:gd name="T21" fmla="*/ 68 h 138"/>
                <a:gd name="T22" fmla="*/ 138 w 138"/>
                <a:gd name="T23" fmla="*/ 54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4 h 138"/>
                <a:gd name="T54" fmla="*/ 0 w 138"/>
                <a:gd name="T55" fmla="*/ 68 h 138"/>
                <a:gd name="T56" fmla="*/ 0 w 138"/>
                <a:gd name="T57" fmla="*/ 68 h 138"/>
                <a:gd name="T58" fmla="*/ 0 w 138"/>
                <a:gd name="T59" fmla="*/ 82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2"/>
                  </a:lnTo>
                  <a:lnTo>
                    <a:pt x="138" y="68"/>
                  </a:lnTo>
                  <a:lnTo>
                    <a:pt x="138" y="68"/>
                  </a:lnTo>
                  <a:lnTo>
                    <a:pt x="138" y="54"/>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4"/>
                  </a:lnTo>
                  <a:lnTo>
                    <a:pt x="0" y="68"/>
                  </a:lnTo>
                  <a:lnTo>
                    <a:pt x="0" y="68"/>
                  </a:lnTo>
                  <a:lnTo>
                    <a:pt x="0" y="82"/>
                  </a:lnTo>
                  <a:lnTo>
                    <a:pt x="4" y="96"/>
                  </a:lnTo>
                  <a:lnTo>
                    <a:pt x="12" y="108"/>
                  </a:lnTo>
                  <a:lnTo>
                    <a:pt x="20" y="118"/>
                  </a:lnTo>
                  <a:lnTo>
                    <a:pt x="30" y="126"/>
                  </a:lnTo>
                  <a:lnTo>
                    <a:pt x="42" y="134"/>
                  </a:lnTo>
                  <a:lnTo>
                    <a:pt x="56" y="138"/>
                  </a:lnTo>
                  <a:lnTo>
                    <a:pt x="70" y="138"/>
                  </a:lnTo>
                  <a:lnTo>
                    <a:pt x="70" y="138"/>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5" name="组合 74"/>
          <p:cNvGrpSpPr/>
          <p:nvPr/>
        </p:nvGrpSpPr>
        <p:grpSpPr>
          <a:xfrm>
            <a:off x="4099950" y="2691965"/>
            <a:ext cx="432047" cy="1098633"/>
            <a:chOff x="4294188" y="1865313"/>
            <a:chExt cx="555625" cy="1412875"/>
          </a:xfrm>
        </p:grpSpPr>
        <p:sp>
          <p:nvSpPr>
            <p:cNvPr id="76" name="Freeform 7"/>
            <p:cNvSpPr>
              <a:spLocks/>
            </p:cNvSpPr>
            <p:nvPr/>
          </p:nvSpPr>
          <p:spPr bwMode="auto">
            <a:xfrm>
              <a:off x="4294188" y="2106613"/>
              <a:ext cx="555625" cy="1171575"/>
            </a:xfrm>
            <a:custGeom>
              <a:avLst/>
              <a:gdLst>
                <a:gd name="T0" fmla="*/ 90 w 350"/>
                <a:gd name="T1" fmla="*/ 0 h 738"/>
                <a:gd name="T2" fmla="*/ 78 w 350"/>
                <a:gd name="T3" fmla="*/ 2 h 738"/>
                <a:gd name="T4" fmla="*/ 48 w 350"/>
                <a:gd name="T5" fmla="*/ 10 h 738"/>
                <a:gd name="T6" fmla="*/ 20 w 350"/>
                <a:gd name="T7" fmla="*/ 30 h 738"/>
                <a:gd name="T8" fmla="*/ 6 w 350"/>
                <a:gd name="T9" fmla="*/ 54 h 738"/>
                <a:gd name="T10" fmla="*/ 0 w 350"/>
                <a:gd name="T11" fmla="*/ 72 h 738"/>
                <a:gd name="T12" fmla="*/ 0 w 350"/>
                <a:gd name="T13" fmla="*/ 86 h 738"/>
                <a:gd name="T14" fmla="*/ 0 w 350"/>
                <a:gd name="T15" fmla="*/ 332 h 738"/>
                <a:gd name="T16" fmla="*/ 10 w 350"/>
                <a:gd name="T17" fmla="*/ 352 h 738"/>
                <a:gd name="T18" fmla="*/ 30 w 350"/>
                <a:gd name="T19" fmla="*/ 360 h 738"/>
                <a:gd name="T20" fmla="*/ 40 w 350"/>
                <a:gd name="T21" fmla="*/ 358 h 738"/>
                <a:gd name="T22" fmla="*/ 56 w 350"/>
                <a:gd name="T23" fmla="*/ 344 h 738"/>
                <a:gd name="T24" fmla="*/ 58 w 350"/>
                <a:gd name="T25" fmla="*/ 120 h 738"/>
                <a:gd name="T26" fmla="*/ 84 w 350"/>
                <a:gd name="T27" fmla="*/ 324 h 738"/>
                <a:gd name="T28" fmla="*/ 84 w 350"/>
                <a:gd name="T29" fmla="*/ 332 h 738"/>
                <a:gd name="T30" fmla="*/ 84 w 350"/>
                <a:gd name="T31" fmla="*/ 694 h 738"/>
                <a:gd name="T32" fmla="*/ 88 w 350"/>
                <a:gd name="T33" fmla="*/ 712 h 738"/>
                <a:gd name="T34" fmla="*/ 96 w 350"/>
                <a:gd name="T35" fmla="*/ 724 h 738"/>
                <a:gd name="T36" fmla="*/ 108 w 350"/>
                <a:gd name="T37" fmla="*/ 734 h 738"/>
                <a:gd name="T38" fmla="*/ 124 w 350"/>
                <a:gd name="T39" fmla="*/ 738 h 738"/>
                <a:gd name="T40" fmla="*/ 132 w 350"/>
                <a:gd name="T41" fmla="*/ 736 h 738"/>
                <a:gd name="T42" fmla="*/ 148 w 350"/>
                <a:gd name="T43" fmla="*/ 730 h 738"/>
                <a:gd name="T44" fmla="*/ 158 w 350"/>
                <a:gd name="T45" fmla="*/ 718 h 738"/>
                <a:gd name="T46" fmla="*/ 164 w 350"/>
                <a:gd name="T47" fmla="*/ 704 h 738"/>
                <a:gd name="T48" fmla="*/ 164 w 350"/>
                <a:gd name="T49" fmla="*/ 374 h 738"/>
                <a:gd name="T50" fmla="*/ 184 w 350"/>
                <a:gd name="T51" fmla="*/ 694 h 738"/>
                <a:gd name="T52" fmla="*/ 186 w 350"/>
                <a:gd name="T53" fmla="*/ 704 h 738"/>
                <a:gd name="T54" fmla="*/ 192 w 350"/>
                <a:gd name="T55" fmla="*/ 718 h 738"/>
                <a:gd name="T56" fmla="*/ 202 w 350"/>
                <a:gd name="T57" fmla="*/ 730 h 738"/>
                <a:gd name="T58" fmla="*/ 218 w 350"/>
                <a:gd name="T59" fmla="*/ 736 h 738"/>
                <a:gd name="T60" fmla="*/ 226 w 350"/>
                <a:gd name="T61" fmla="*/ 738 h 738"/>
                <a:gd name="T62" fmla="*/ 240 w 350"/>
                <a:gd name="T63" fmla="*/ 734 h 738"/>
                <a:gd name="T64" fmla="*/ 254 w 350"/>
                <a:gd name="T65" fmla="*/ 724 h 738"/>
                <a:gd name="T66" fmla="*/ 262 w 350"/>
                <a:gd name="T67" fmla="*/ 712 h 738"/>
                <a:gd name="T68" fmla="*/ 266 w 350"/>
                <a:gd name="T69" fmla="*/ 694 h 738"/>
                <a:gd name="T70" fmla="*/ 266 w 350"/>
                <a:gd name="T71" fmla="*/ 320 h 738"/>
                <a:gd name="T72" fmla="*/ 288 w 350"/>
                <a:gd name="T73" fmla="*/ 120 h 738"/>
                <a:gd name="T74" fmla="*/ 288 w 350"/>
                <a:gd name="T75" fmla="*/ 332 h 738"/>
                <a:gd name="T76" fmla="*/ 290 w 350"/>
                <a:gd name="T77" fmla="*/ 344 h 738"/>
                <a:gd name="T78" fmla="*/ 306 w 350"/>
                <a:gd name="T79" fmla="*/ 358 h 738"/>
                <a:gd name="T80" fmla="*/ 318 w 350"/>
                <a:gd name="T81" fmla="*/ 360 h 738"/>
                <a:gd name="T82" fmla="*/ 340 w 350"/>
                <a:gd name="T83" fmla="*/ 352 h 738"/>
                <a:gd name="T84" fmla="*/ 350 w 350"/>
                <a:gd name="T85" fmla="*/ 338 h 738"/>
                <a:gd name="T86" fmla="*/ 350 w 350"/>
                <a:gd name="T87" fmla="*/ 86 h 738"/>
                <a:gd name="T88" fmla="*/ 350 w 350"/>
                <a:gd name="T89" fmla="*/ 70 h 738"/>
                <a:gd name="T90" fmla="*/ 348 w 350"/>
                <a:gd name="T91" fmla="*/ 60 h 738"/>
                <a:gd name="T92" fmla="*/ 338 w 350"/>
                <a:gd name="T93" fmla="*/ 38 h 738"/>
                <a:gd name="T94" fmla="*/ 316 w 350"/>
                <a:gd name="T95" fmla="*/ 16 h 738"/>
                <a:gd name="T96" fmla="*/ 284 w 350"/>
                <a:gd name="T97" fmla="*/ 4 h 738"/>
                <a:gd name="T98" fmla="*/ 266 w 350"/>
                <a:gd name="T99" fmla="*/ 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8">
                  <a:moveTo>
                    <a:pt x="266" y="2"/>
                  </a:moveTo>
                  <a:lnTo>
                    <a:pt x="90" y="0"/>
                  </a:lnTo>
                  <a:lnTo>
                    <a:pt x="90" y="0"/>
                  </a:lnTo>
                  <a:lnTo>
                    <a:pt x="78" y="2"/>
                  </a:lnTo>
                  <a:lnTo>
                    <a:pt x="68" y="4"/>
                  </a:lnTo>
                  <a:lnTo>
                    <a:pt x="48" y="10"/>
                  </a:lnTo>
                  <a:lnTo>
                    <a:pt x="34" y="20"/>
                  </a:lnTo>
                  <a:lnTo>
                    <a:pt x="20" y="30"/>
                  </a:lnTo>
                  <a:lnTo>
                    <a:pt x="12" y="42"/>
                  </a:lnTo>
                  <a:lnTo>
                    <a:pt x="6" y="54"/>
                  </a:lnTo>
                  <a:lnTo>
                    <a:pt x="2" y="64"/>
                  </a:lnTo>
                  <a:lnTo>
                    <a:pt x="0" y="72"/>
                  </a:lnTo>
                  <a:lnTo>
                    <a:pt x="0" y="76"/>
                  </a:lnTo>
                  <a:lnTo>
                    <a:pt x="0" y="86"/>
                  </a:lnTo>
                  <a:lnTo>
                    <a:pt x="0" y="332"/>
                  </a:lnTo>
                  <a:lnTo>
                    <a:pt x="0" y="332"/>
                  </a:lnTo>
                  <a:lnTo>
                    <a:pt x="2" y="344"/>
                  </a:lnTo>
                  <a:lnTo>
                    <a:pt x="10" y="352"/>
                  </a:lnTo>
                  <a:lnTo>
                    <a:pt x="18" y="358"/>
                  </a:lnTo>
                  <a:lnTo>
                    <a:pt x="30" y="360"/>
                  </a:lnTo>
                  <a:lnTo>
                    <a:pt x="30" y="360"/>
                  </a:lnTo>
                  <a:lnTo>
                    <a:pt x="40" y="358"/>
                  </a:lnTo>
                  <a:lnTo>
                    <a:pt x="50" y="352"/>
                  </a:lnTo>
                  <a:lnTo>
                    <a:pt x="56" y="344"/>
                  </a:lnTo>
                  <a:lnTo>
                    <a:pt x="58" y="332"/>
                  </a:lnTo>
                  <a:lnTo>
                    <a:pt x="58" y="120"/>
                  </a:lnTo>
                  <a:lnTo>
                    <a:pt x="84" y="120"/>
                  </a:lnTo>
                  <a:lnTo>
                    <a:pt x="84" y="324"/>
                  </a:lnTo>
                  <a:lnTo>
                    <a:pt x="84" y="324"/>
                  </a:lnTo>
                  <a:lnTo>
                    <a:pt x="84" y="332"/>
                  </a:lnTo>
                  <a:lnTo>
                    <a:pt x="84" y="694"/>
                  </a:lnTo>
                  <a:lnTo>
                    <a:pt x="84" y="694"/>
                  </a:lnTo>
                  <a:lnTo>
                    <a:pt x="84" y="704"/>
                  </a:lnTo>
                  <a:lnTo>
                    <a:pt x="88" y="712"/>
                  </a:lnTo>
                  <a:lnTo>
                    <a:pt x="90" y="718"/>
                  </a:lnTo>
                  <a:lnTo>
                    <a:pt x="96" y="724"/>
                  </a:lnTo>
                  <a:lnTo>
                    <a:pt x="102" y="730"/>
                  </a:lnTo>
                  <a:lnTo>
                    <a:pt x="108" y="734"/>
                  </a:lnTo>
                  <a:lnTo>
                    <a:pt x="116" y="736"/>
                  </a:lnTo>
                  <a:lnTo>
                    <a:pt x="124" y="738"/>
                  </a:lnTo>
                  <a:lnTo>
                    <a:pt x="124" y="738"/>
                  </a:lnTo>
                  <a:lnTo>
                    <a:pt x="132" y="736"/>
                  </a:lnTo>
                  <a:lnTo>
                    <a:pt x="140" y="734"/>
                  </a:lnTo>
                  <a:lnTo>
                    <a:pt x="148" y="730"/>
                  </a:lnTo>
                  <a:lnTo>
                    <a:pt x="154" y="724"/>
                  </a:lnTo>
                  <a:lnTo>
                    <a:pt x="158" y="718"/>
                  </a:lnTo>
                  <a:lnTo>
                    <a:pt x="162" y="712"/>
                  </a:lnTo>
                  <a:lnTo>
                    <a:pt x="164" y="704"/>
                  </a:lnTo>
                  <a:lnTo>
                    <a:pt x="164" y="694"/>
                  </a:lnTo>
                  <a:lnTo>
                    <a:pt x="164" y="374"/>
                  </a:lnTo>
                  <a:lnTo>
                    <a:pt x="184" y="374"/>
                  </a:lnTo>
                  <a:lnTo>
                    <a:pt x="184" y="694"/>
                  </a:lnTo>
                  <a:lnTo>
                    <a:pt x="184" y="694"/>
                  </a:lnTo>
                  <a:lnTo>
                    <a:pt x="186" y="704"/>
                  </a:lnTo>
                  <a:lnTo>
                    <a:pt x="188" y="712"/>
                  </a:lnTo>
                  <a:lnTo>
                    <a:pt x="192" y="718"/>
                  </a:lnTo>
                  <a:lnTo>
                    <a:pt x="196" y="724"/>
                  </a:lnTo>
                  <a:lnTo>
                    <a:pt x="202" y="730"/>
                  </a:lnTo>
                  <a:lnTo>
                    <a:pt x="210" y="734"/>
                  </a:lnTo>
                  <a:lnTo>
                    <a:pt x="218" y="736"/>
                  </a:lnTo>
                  <a:lnTo>
                    <a:pt x="226" y="738"/>
                  </a:lnTo>
                  <a:lnTo>
                    <a:pt x="226" y="738"/>
                  </a:lnTo>
                  <a:lnTo>
                    <a:pt x="234" y="736"/>
                  </a:lnTo>
                  <a:lnTo>
                    <a:pt x="240" y="734"/>
                  </a:lnTo>
                  <a:lnTo>
                    <a:pt x="248" y="730"/>
                  </a:lnTo>
                  <a:lnTo>
                    <a:pt x="254" y="724"/>
                  </a:lnTo>
                  <a:lnTo>
                    <a:pt x="258" y="718"/>
                  </a:lnTo>
                  <a:lnTo>
                    <a:pt x="262" y="712"/>
                  </a:lnTo>
                  <a:lnTo>
                    <a:pt x="264" y="704"/>
                  </a:lnTo>
                  <a:lnTo>
                    <a:pt x="266" y="694"/>
                  </a:lnTo>
                  <a:lnTo>
                    <a:pt x="266" y="324"/>
                  </a:lnTo>
                  <a:lnTo>
                    <a:pt x="266" y="320"/>
                  </a:lnTo>
                  <a:lnTo>
                    <a:pt x="266" y="120"/>
                  </a:lnTo>
                  <a:lnTo>
                    <a:pt x="288" y="120"/>
                  </a:lnTo>
                  <a:lnTo>
                    <a:pt x="288" y="332"/>
                  </a:lnTo>
                  <a:lnTo>
                    <a:pt x="288" y="332"/>
                  </a:lnTo>
                  <a:lnTo>
                    <a:pt x="288" y="338"/>
                  </a:lnTo>
                  <a:lnTo>
                    <a:pt x="290" y="344"/>
                  </a:lnTo>
                  <a:lnTo>
                    <a:pt x="296" y="352"/>
                  </a:lnTo>
                  <a:lnTo>
                    <a:pt x="306" y="358"/>
                  </a:lnTo>
                  <a:lnTo>
                    <a:pt x="318" y="360"/>
                  </a:lnTo>
                  <a:lnTo>
                    <a:pt x="318" y="360"/>
                  </a:lnTo>
                  <a:lnTo>
                    <a:pt x="330" y="358"/>
                  </a:lnTo>
                  <a:lnTo>
                    <a:pt x="340" y="352"/>
                  </a:lnTo>
                  <a:lnTo>
                    <a:pt x="348" y="344"/>
                  </a:lnTo>
                  <a:lnTo>
                    <a:pt x="350" y="338"/>
                  </a:lnTo>
                  <a:lnTo>
                    <a:pt x="350" y="332"/>
                  </a:lnTo>
                  <a:lnTo>
                    <a:pt x="350" y="86"/>
                  </a:lnTo>
                  <a:lnTo>
                    <a:pt x="350" y="76"/>
                  </a:lnTo>
                  <a:lnTo>
                    <a:pt x="350" y="70"/>
                  </a:lnTo>
                  <a:lnTo>
                    <a:pt x="350" y="70"/>
                  </a:lnTo>
                  <a:lnTo>
                    <a:pt x="348" y="60"/>
                  </a:lnTo>
                  <a:lnTo>
                    <a:pt x="344" y="50"/>
                  </a:lnTo>
                  <a:lnTo>
                    <a:pt x="338" y="38"/>
                  </a:lnTo>
                  <a:lnTo>
                    <a:pt x="328" y="28"/>
                  </a:lnTo>
                  <a:lnTo>
                    <a:pt x="316" y="16"/>
                  </a:lnTo>
                  <a:lnTo>
                    <a:pt x="302" y="8"/>
                  </a:lnTo>
                  <a:lnTo>
                    <a:pt x="284" y="4"/>
                  </a:lnTo>
                  <a:lnTo>
                    <a:pt x="266" y="2"/>
                  </a:lnTo>
                  <a:lnTo>
                    <a:pt x="266" y="2"/>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8"/>
            <p:cNvSpPr>
              <a:spLocks/>
            </p:cNvSpPr>
            <p:nvPr/>
          </p:nvSpPr>
          <p:spPr bwMode="auto">
            <a:xfrm>
              <a:off x="4462463" y="1865313"/>
              <a:ext cx="219075" cy="222250"/>
            </a:xfrm>
            <a:custGeom>
              <a:avLst/>
              <a:gdLst>
                <a:gd name="T0" fmla="*/ 70 w 138"/>
                <a:gd name="T1" fmla="*/ 140 h 140"/>
                <a:gd name="T2" fmla="*/ 70 w 138"/>
                <a:gd name="T3" fmla="*/ 140 h 140"/>
                <a:gd name="T4" fmla="*/ 84 w 138"/>
                <a:gd name="T5" fmla="*/ 138 h 140"/>
                <a:gd name="T6" fmla="*/ 96 w 138"/>
                <a:gd name="T7" fmla="*/ 134 h 140"/>
                <a:gd name="T8" fmla="*/ 108 w 138"/>
                <a:gd name="T9" fmla="*/ 128 h 140"/>
                <a:gd name="T10" fmla="*/ 118 w 138"/>
                <a:gd name="T11" fmla="*/ 120 h 140"/>
                <a:gd name="T12" fmla="*/ 128 w 138"/>
                <a:gd name="T13" fmla="*/ 108 h 140"/>
                <a:gd name="T14" fmla="*/ 134 w 138"/>
                <a:gd name="T15" fmla="*/ 98 h 140"/>
                <a:gd name="T16" fmla="*/ 138 w 138"/>
                <a:gd name="T17" fmla="*/ 84 h 140"/>
                <a:gd name="T18" fmla="*/ 138 w 138"/>
                <a:gd name="T19" fmla="*/ 70 h 140"/>
                <a:gd name="T20" fmla="*/ 138 w 138"/>
                <a:gd name="T21" fmla="*/ 70 h 140"/>
                <a:gd name="T22" fmla="*/ 138 w 138"/>
                <a:gd name="T23" fmla="*/ 56 h 140"/>
                <a:gd name="T24" fmla="*/ 134 w 138"/>
                <a:gd name="T25" fmla="*/ 42 h 140"/>
                <a:gd name="T26" fmla="*/ 128 w 138"/>
                <a:gd name="T27" fmla="*/ 32 h 140"/>
                <a:gd name="T28" fmla="*/ 118 w 138"/>
                <a:gd name="T29" fmla="*/ 20 h 140"/>
                <a:gd name="T30" fmla="*/ 108 w 138"/>
                <a:gd name="T31" fmla="*/ 12 h 140"/>
                <a:gd name="T32" fmla="*/ 96 w 138"/>
                <a:gd name="T33" fmla="*/ 6 h 140"/>
                <a:gd name="T34" fmla="*/ 84 w 138"/>
                <a:gd name="T35" fmla="*/ 2 h 140"/>
                <a:gd name="T36" fmla="*/ 70 w 138"/>
                <a:gd name="T37" fmla="*/ 0 h 140"/>
                <a:gd name="T38" fmla="*/ 70 w 138"/>
                <a:gd name="T39" fmla="*/ 0 h 140"/>
                <a:gd name="T40" fmla="*/ 56 w 138"/>
                <a:gd name="T41" fmla="*/ 2 h 140"/>
                <a:gd name="T42" fmla="*/ 42 w 138"/>
                <a:gd name="T43" fmla="*/ 6 h 140"/>
                <a:gd name="T44" fmla="*/ 30 w 138"/>
                <a:gd name="T45" fmla="*/ 12 h 140"/>
                <a:gd name="T46" fmla="*/ 20 w 138"/>
                <a:gd name="T47" fmla="*/ 20 h 140"/>
                <a:gd name="T48" fmla="*/ 12 w 138"/>
                <a:gd name="T49" fmla="*/ 32 h 140"/>
                <a:gd name="T50" fmla="*/ 4 w 138"/>
                <a:gd name="T51" fmla="*/ 42 h 140"/>
                <a:gd name="T52" fmla="*/ 0 w 138"/>
                <a:gd name="T53" fmla="*/ 56 h 140"/>
                <a:gd name="T54" fmla="*/ 0 w 138"/>
                <a:gd name="T55" fmla="*/ 70 h 140"/>
                <a:gd name="T56" fmla="*/ 0 w 138"/>
                <a:gd name="T57" fmla="*/ 70 h 140"/>
                <a:gd name="T58" fmla="*/ 0 w 138"/>
                <a:gd name="T59" fmla="*/ 84 h 140"/>
                <a:gd name="T60" fmla="*/ 4 w 138"/>
                <a:gd name="T61" fmla="*/ 98 h 140"/>
                <a:gd name="T62" fmla="*/ 12 w 138"/>
                <a:gd name="T63" fmla="*/ 108 h 140"/>
                <a:gd name="T64" fmla="*/ 20 w 138"/>
                <a:gd name="T65" fmla="*/ 120 h 140"/>
                <a:gd name="T66" fmla="*/ 30 w 138"/>
                <a:gd name="T67" fmla="*/ 128 h 140"/>
                <a:gd name="T68" fmla="*/ 42 w 138"/>
                <a:gd name="T69" fmla="*/ 134 h 140"/>
                <a:gd name="T70" fmla="*/ 56 w 138"/>
                <a:gd name="T71" fmla="*/ 138 h 140"/>
                <a:gd name="T72" fmla="*/ 70 w 138"/>
                <a:gd name="T73" fmla="*/ 140 h 140"/>
                <a:gd name="T74" fmla="*/ 70 w 138"/>
                <a:gd name="T7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40">
                  <a:moveTo>
                    <a:pt x="70" y="140"/>
                  </a:moveTo>
                  <a:lnTo>
                    <a:pt x="70" y="140"/>
                  </a:lnTo>
                  <a:lnTo>
                    <a:pt x="84" y="138"/>
                  </a:lnTo>
                  <a:lnTo>
                    <a:pt x="96" y="134"/>
                  </a:lnTo>
                  <a:lnTo>
                    <a:pt x="108" y="128"/>
                  </a:lnTo>
                  <a:lnTo>
                    <a:pt x="118" y="120"/>
                  </a:lnTo>
                  <a:lnTo>
                    <a:pt x="128" y="108"/>
                  </a:lnTo>
                  <a:lnTo>
                    <a:pt x="134" y="98"/>
                  </a:lnTo>
                  <a:lnTo>
                    <a:pt x="138" y="84"/>
                  </a:lnTo>
                  <a:lnTo>
                    <a:pt x="138" y="70"/>
                  </a:lnTo>
                  <a:lnTo>
                    <a:pt x="138" y="70"/>
                  </a:lnTo>
                  <a:lnTo>
                    <a:pt x="138" y="56"/>
                  </a:lnTo>
                  <a:lnTo>
                    <a:pt x="134" y="42"/>
                  </a:lnTo>
                  <a:lnTo>
                    <a:pt x="128" y="32"/>
                  </a:lnTo>
                  <a:lnTo>
                    <a:pt x="118" y="20"/>
                  </a:lnTo>
                  <a:lnTo>
                    <a:pt x="108" y="12"/>
                  </a:lnTo>
                  <a:lnTo>
                    <a:pt x="96" y="6"/>
                  </a:lnTo>
                  <a:lnTo>
                    <a:pt x="84" y="2"/>
                  </a:lnTo>
                  <a:lnTo>
                    <a:pt x="70" y="0"/>
                  </a:lnTo>
                  <a:lnTo>
                    <a:pt x="70" y="0"/>
                  </a:lnTo>
                  <a:lnTo>
                    <a:pt x="56" y="2"/>
                  </a:lnTo>
                  <a:lnTo>
                    <a:pt x="42" y="6"/>
                  </a:lnTo>
                  <a:lnTo>
                    <a:pt x="30" y="12"/>
                  </a:lnTo>
                  <a:lnTo>
                    <a:pt x="20" y="20"/>
                  </a:lnTo>
                  <a:lnTo>
                    <a:pt x="12" y="32"/>
                  </a:lnTo>
                  <a:lnTo>
                    <a:pt x="4" y="42"/>
                  </a:lnTo>
                  <a:lnTo>
                    <a:pt x="0" y="56"/>
                  </a:lnTo>
                  <a:lnTo>
                    <a:pt x="0" y="70"/>
                  </a:lnTo>
                  <a:lnTo>
                    <a:pt x="0" y="70"/>
                  </a:lnTo>
                  <a:lnTo>
                    <a:pt x="0" y="84"/>
                  </a:lnTo>
                  <a:lnTo>
                    <a:pt x="4" y="98"/>
                  </a:lnTo>
                  <a:lnTo>
                    <a:pt x="12" y="108"/>
                  </a:lnTo>
                  <a:lnTo>
                    <a:pt x="20" y="120"/>
                  </a:lnTo>
                  <a:lnTo>
                    <a:pt x="30" y="128"/>
                  </a:lnTo>
                  <a:lnTo>
                    <a:pt x="42" y="134"/>
                  </a:lnTo>
                  <a:lnTo>
                    <a:pt x="56" y="138"/>
                  </a:lnTo>
                  <a:lnTo>
                    <a:pt x="70" y="140"/>
                  </a:lnTo>
                  <a:lnTo>
                    <a:pt x="70" y="140"/>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8" name="组合 77"/>
          <p:cNvGrpSpPr/>
          <p:nvPr/>
        </p:nvGrpSpPr>
        <p:grpSpPr>
          <a:xfrm>
            <a:off x="4756024" y="2691965"/>
            <a:ext cx="432047" cy="1098633"/>
            <a:chOff x="4294188" y="1865313"/>
            <a:chExt cx="555625" cy="1412875"/>
          </a:xfrm>
        </p:grpSpPr>
        <p:sp>
          <p:nvSpPr>
            <p:cNvPr id="79" name="Freeform 7"/>
            <p:cNvSpPr>
              <a:spLocks/>
            </p:cNvSpPr>
            <p:nvPr/>
          </p:nvSpPr>
          <p:spPr bwMode="auto">
            <a:xfrm>
              <a:off x="4294188" y="2106613"/>
              <a:ext cx="555625" cy="1171575"/>
            </a:xfrm>
            <a:custGeom>
              <a:avLst/>
              <a:gdLst>
                <a:gd name="T0" fmla="*/ 90 w 350"/>
                <a:gd name="T1" fmla="*/ 0 h 738"/>
                <a:gd name="T2" fmla="*/ 78 w 350"/>
                <a:gd name="T3" fmla="*/ 2 h 738"/>
                <a:gd name="T4" fmla="*/ 48 w 350"/>
                <a:gd name="T5" fmla="*/ 10 h 738"/>
                <a:gd name="T6" fmla="*/ 20 w 350"/>
                <a:gd name="T7" fmla="*/ 30 h 738"/>
                <a:gd name="T8" fmla="*/ 6 w 350"/>
                <a:gd name="T9" fmla="*/ 54 h 738"/>
                <a:gd name="T10" fmla="*/ 0 w 350"/>
                <a:gd name="T11" fmla="*/ 72 h 738"/>
                <a:gd name="T12" fmla="*/ 0 w 350"/>
                <a:gd name="T13" fmla="*/ 86 h 738"/>
                <a:gd name="T14" fmla="*/ 0 w 350"/>
                <a:gd name="T15" fmla="*/ 332 h 738"/>
                <a:gd name="T16" fmla="*/ 10 w 350"/>
                <a:gd name="T17" fmla="*/ 352 h 738"/>
                <a:gd name="T18" fmla="*/ 30 w 350"/>
                <a:gd name="T19" fmla="*/ 360 h 738"/>
                <a:gd name="T20" fmla="*/ 40 w 350"/>
                <a:gd name="T21" fmla="*/ 358 h 738"/>
                <a:gd name="T22" fmla="*/ 56 w 350"/>
                <a:gd name="T23" fmla="*/ 344 h 738"/>
                <a:gd name="T24" fmla="*/ 58 w 350"/>
                <a:gd name="T25" fmla="*/ 120 h 738"/>
                <a:gd name="T26" fmla="*/ 84 w 350"/>
                <a:gd name="T27" fmla="*/ 324 h 738"/>
                <a:gd name="T28" fmla="*/ 84 w 350"/>
                <a:gd name="T29" fmla="*/ 332 h 738"/>
                <a:gd name="T30" fmla="*/ 84 w 350"/>
                <a:gd name="T31" fmla="*/ 694 h 738"/>
                <a:gd name="T32" fmla="*/ 88 w 350"/>
                <a:gd name="T33" fmla="*/ 712 h 738"/>
                <a:gd name="T34" fmla="*/ 96 w 350"/>
                <a:gd name="T35" fmla="*/ 724 h 738"/>
                <a:gd name="T36" fmla="*/ 108 w 350"/>
                <a:gd name="T37" fmla="*/ 734 h 738"/>
                <a:gd name="T38" fmla="*/ 124 w 350"/>
                <a:gd name="T39" fmla="*/ 738 h 738"/>
                <a:gd name="T40" fmla="*/ 132 w 350"/>
                <a:gd name="T41" fmla="*/ 736 h 738"/>
                <a:gd name="T42" fmla="*/ 148 w 350"/>
                <a:gd name="T43" fmla="*/ 730 h 738"/>
                <a:gd name="T44" fmla="*/ 158 w 350"/>
                <a:gd name="T45" fmla="*/ 718 h 738"/>
                <a:gd name="T46" fmla="*/ 164 w 350"/>
                <a:gd name="T47" fmla="*/ 704 h 738"/>
                <a:gd name="T48" fmla="*/ 164 w 350"/>
                <a:gd name="T49" fmla="*/ 374 h 738"/>
                <a:gd name="T50" fmla="*/ 184 w 350"/>
                <a:gd name="T51" fmla="*/ 694 h 738"/>
                <a:gd name="T52" fmla="*/ 186 w 350"/>
                <a:gd name="T53" fmla="*/ 704 h 738"/>
                <a:gd name="T54" fmla="*/ 192 w 350"/>
                <a:gd name="T55" fmla="*/ 718 h 738"/>
                <a:gd name="T56" fmla="*/ 202 w 350"/>
                <a:gd name="T57" fmla="*/ 730 h 738"/>
                <a:gd name="T58" fmla="*/ 218 w 350"/>
                <a:gd name="T59" fmla="*/ 736 h 738"/>
                <a:gd name="T60" fmla="*/ 226 w 350"/>
                <a:gd name="T61" fmla="*/ 738 h 738"/>
                <a:gd name="T62" fmla="*/ 240 w 350"/>
                <a:gd name="T63" fmla="*/ 734 h 738"/>
                <a:gd name="T64" fmla="*/ 254 w 350"/>
                <a:gd name="T65" fmla="*/ 724 h 738"/>
                <a:gd name="T66" fmla="*/ 262 w 350"/>
                <a:gd name="T67" fmla="*/ 712 h 738"/>
                <a:gd name="T68" fmla="*/ 266 w 350"/>
                <a:gd name="T69" fmla="*/ 694 h 738"/>
                <a:gd name="T70" fmla="*/ 266 w 350"/>
                <a:gd name="T71" fmla="*/ 320 h 738"/>
                <a:gd name="T72" fmla="*/ 288 w 350"/>
                <a:gd name="T73" fmla="*/ 120 h 738"/>
                <a:gd name="T74" fmla="*/ 288 w 350"/>
                <a:gd name="T75" fmla="*/ 332 h 738"/>
                <a:gd name="T76" fmla="*/ 290 w 350"/>
                <a:gd name="T77" fmla="*/ 344 h 738"/>
                <a:gd name="T78" fmla="*/ 306 w 350"/>
                <a:gd name="T79" fmla="*/ 358 h 738"/>
                <a:gd name="T80" fmla="*/ 318 w 350"/>
                <a:gd name="T81" fmla="*/ 360 h 738"/>
                <a:gd name="T82" fmla="*/ 340 w 350"/>
                <a:gd name="T83" fmla="*/ 352 h 738"/>
                <a:gd name="T84" fmla="*/ 350 w 350"/>
                <a:gd name="T85" fmla="*/ 338 h 738"/>
                <a:gd name="T86" fmla="*/ 350 w 350"/>
                <a:gd name="T87" fmla="*/ 86 h 738"/>
                <a:gd name="T88" fmla="*/ 350 w 350"/>
                <a:gd name="T89" fmla="*/ 70 h 738"/>
                <a:gd name="T90" fmla="*/ 348 w 350"/>
                <a:gd name="T91" fmla="*/ 60 h 738"/>
                <a:gd name="T92" fmla="*/ 338 w 350"/>
                <a:gd name="T93" fmla="*/ 38 h 738"/>
                <a:gd name="T94" fmla="*/ 316 w 350"/>
                <a:gd name="T95" fmla="*/ 16 h 738"/>
                <a:gd name="T96" fmla="*/ 284 w 350"/>
                <a:gd name="T97" fmla="*/ 4 h 738"/>
                <a:gd name="T98" fmla="*/ 266 w 350"/>
                <a:gd name="T99" fmla="*/ 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8">
                  <a:moveTo>
                    <a:pt x="266" y="2"/>
                  </a:moveTo>
                  <a:lnTo>
                    <a:pt x="90" y="0"/>
                  </a:lnTo>
                  <a:lnTo>
                    <a:pt x="90" y="0"/>
                  </a:lnTo>
                  <a:lnTo>
                    <a:pt x="78" y="2"/>
                  </a:lnTo>
                  <a:lnTo>
                    <a:pt x="68" y="4"/>
                  </a:lnTo>
                  <a:lnTo>
                    <a:pt x="48" y="10"/>
                  </a:lnTo>
                  <a:lnTo>
                    <a:pt x="34" y="20"/>
                  </a:lnTo>
                  <a:lnTo>
                    <a:pt x="20" y="30"/>
                  </a:lnTo>
                  <a:lnTo>
                    <a:pt x="12" y="42"/>
                  </a:lnTo>
                  <a:lnTo>
                    <a:pt x="6" y="54"/>
                  </a:lnTo>
                  <a:lnTo>
                    <a:pt x="2" y="64"/>
                  </a:lnTo>
                  <a:lnTo>
                    <a:pt x="0" y="72"/>
                  </a:lnTo>
                  <a:lnTo>
                    <a:pt x="0" y="76"/>
                  </a:lnTo>
                  <a:lnTo>
                    <a:pt x="0" y="86"/>
                  </a:lnTo>
                  <a:lnTo>
                    <a:pt x="0" y="332"/>
                  </a:lnTo>
                  <a:lnTo>
                    <a:pt x="0" y="332"/>
                  </a:lnTo>
                  <a:lnTo>
                    <a:pt x="2" y="344"/>
                  </a:lnTo>
                  <a:lnTo>
                    <a:pt x="10" y="352"/>
                  </a:lnTo>
                  <a:lnTo>
                    <a:pt x="18" y="358"/>
                  </a:lnTo>
                  <a:lnTo>
                    <a:pt x="30" y="360"/>
                  </a:lnTo>
                  <a:lnTo>
                    <a:pt x="30" y="360"/>
                  </a:lnTo>
                  <a:lnTo>
                    <a:pt x="40" y="358"/>
                  </a:lnTo>
                  <a:lnTo>
                    <a:pt x="50" y="352"/>
                  </a:lnTo>
                  <a:lnTo>
                    <a:pt x="56" y="344"/>
                  </a:lnTo>
                  <a:lnTo>
                    <a:pt x="58" y="332"/>
                  </a:lnTo>
                  <a:lnTo>
                    <a:pt x="58" y="120"/>
                  </a:lnTo>
                  <a:lnTo>
                    <a:pt x="84" y="120"/>
                  </a:lnTo>
                  <a:lnTo>
                    <a:pt x="84" y="324"/>
                  </a:lnTo>
                  <a:lnTo>
                    <a:pt x="84" y="324"/>
                  </a:lnTo>
                  <a:lnTo>
                    <a:pt x="84" y="332"/>
                  </a:lnTo>
                  <a:lnTo>
                    <a:pt x="84" y="694"/>
                  </a:lnTo>
                  <a:lnTo>
                    <a:pt x="84" y="694"/>
                  </a:lnTo>
                  <a:lnTo>
                    <a:pt x="84" y="704"/>
                  </a:lnTo>
                  <a:lnTo>
                    <a:pt x="88" y="712"/>
                  </a:lnTo>
                  <a:lnTo>
                    <a:pt x="90" y="718"/>
                  </a:lnTo>
                  <a:lnTo>
                    <a:pt x="96" y="724"/>
                  </a:lnTo>
                  <a:lnTo>
                    <a:pt x="102" y="730"/>
                  </a:lnTo>
                  <a:lnTo>
                    <a:pt x="108" y="734"/>
                  </a:lnTo>
                  <a:lnTo>
                    <a:pt x="116" y="736"/>
                  </a:lnTo>
                  <a:lnTo>
                    <a:pt x="124" y="738"/>
                  </a:lnTo>
                  <a:lnTo>
                    <a:pt x="124" y="738"/>
                  </a:lnTo>
                  <a:lnTo>
                    <a:pt x="132" y="736"/>
                  </a:lnTo>
                  <a:lnTo>
                    <a:pt x="140" y="734"/>
                  </a:lnTo>
                  <a:lnTo>
                    <a:pt x="148" y="730"/>
                  </a:lnTo>
                  <a:lnTo>
                    <a:pt x="154" y="724"/>
                  </a:lnTo>
                  <a:lnTo>
                    <a:pt x="158" y="718"/>
                  </a:lnTo>
                  <a:lnTo>
                    <a:pt x="162" y="712"/>
                  </a:lnTo>
                  <a:lnTo>
                    <a:pt x="164" y="704"/>
                  </a:lnTo>
                  <a:lnTo>
                    <a:pt x="164" y="694"/>
                  </a:lnTo>
                  <a:lnTo>
                    <a:pt x="164" y="374"/>
                  </a:lnTo>
                  <a:lnTo>
                    <a:pt x="184" y="374"/>
                  </a:lnTo>
                  <a:lnTo>
                    <a:pt x="184" y="694"/>
                  </a:lnTo>
                  <a:lnTo>
                    <a:pt x="184" y="694"/>
                  </a:lnTo>
                  <a:lnTo>
                    <a:pt x="186" y="704"/>
                  </a:lnTo>
                  <a:lnTo>
                    <a:pt x="188" y="712"/>
                  </a:lnTo>
                  <a:lnTo>
                    <a:pt x="192" y="718"/>
                  </a:lnTo>
                  <a:lnTo>
                    <a:pt x="196" y="724"/>
                  </a:lnTo>
                  <a:lnTo>
                    <a:pt x="202" y="730"/>
                  </a:lnTo>
                  <a:lnTo>
                    <a:pt x="210" y="734"/>
                  </a:lnTo>
                  <a:lnTo>
                    <a:pt x="218" y="736"/>
                  </a:lnTo>
                  <a:lnTo>
                    <a:pt x="226" y="738"/>
                  </a:lnTo>
                  <a:lnTo>
                    <a:pt x="226" y="738"/>
                  </a:lnTo>
                  <a:lnTo>
                    <a:pt x="234" y="736"/>
                  </a:lnTo>
                  <a:lnTo>
                    <a:pt x="240" y="734"/>
                  </a:lnTo>
                  <a:lnTo>
                    <a:pt x="248" y="730"/>
                  </a:lnTo>
                  <a:lnTo>
                    <a:pt x="254" y="724"/>
                  </a:lnTo>
                  <a:lnTo>
                    <a:pt x="258" y="718"/>
                  </a:lnTo>
                  <a:lnTo>
                    <a:pt x="262" y="712"/>
                  </a:lnTo>
                  <a:lnTo>
                    <a:pt x="264" y="704"/>
                  </a:lnTo>
                  <a:lnTo>
                    <a:pt x="266" y="694"/>
                  </a:lnTo>
                  <a:lnTo>
                    <a:pt x="266" y="324"/>
                  </a:lnTo>
                  <a:lnTo>
                    <a:pt x="266" y="320"/>
                  </a:lnTo>
                  <a:lnTo>
                    <a:pt x="266" y="120"/>
                  </a:lnTo>
                  <a:lnTo>
                    <a:pt x="288" y="120"/>
                  </a:lnTo>
                  <a:lnTo>
                    <a:pt x="288" y="332"/>
                  </a:lnTo>
                  <a:lnTo>
                    <a:pt x="288" y="332"/>
                  </a:lnTo>
                  <a:lnTo>
                    <a:pt x="288" y="338"/>
                  </a:lnTo>
                  <a:lnTo>
                    <a:pt x="290" y="344"/>
                  </a:lnTo>
                  <a:lnTo>
                    <a:pt x="296" y="352"/>
                  </a:lnTo>
                  <a:lnTo>
                    <a:pt x="306" y="358"/>
                  </a:lnTo>
                  <a:lnTo>
                    <a:pt x="318" y="360"/>
                  </a:lnTo>
                  <a:lnTo>
                    <a:pt x="318" y="360"/>
                  </a:lnTo>
                  <a:lnTo>
                    <a:pt x="330" y="358"/>
                  </a:lnTo>
                  <a:lnTo>
                    <a:pt x="340" y="352"/>
                  </a:lnTo>
                  <a:lnTo>
                    <a:pt x="348" y="344"/>
                  </a:lnTo>
                  <a:lnTo>
                    <a:pt x="350" y="338"/>
                  </a:lnTo>
                  <a:lnTo>
                    <a:pt x="350" y="332"/>
                  </a:lnTo>
                  <a:lnTo>
                    <a:pt x="350" y="86"/>
                  </a:lnTo>
                  <a:lnTo>
                    <a:pt x="350" y="76"/>
                  </a:lnTo>
                  <a:lnTo>
                    <a:pt x="350" y="70"/>
                  </a:lnTo>
                  <a:lnTo>
                    <a:pt x="350" y="70"/>
                  </a:lnTo>
                  <a:lnTo>
                    <a:pt x="348" y="60"/>
                  </a:lnTo>
                  <a:lnTo>
                    <a:pt x="344" y="50"/>
                  </a:lnTo>
                  <a:lnTo>
                    <a:pt x="338" y="38"/>
                  </a:lnTo>
                  <a:lnTo>
                    <a:pt x="328" y="28"/>
                  </a:lnTo>
                  <a:lnTo>
                    <a:pt x="316" y="16"/>
                  </a:lnTo>
                  <a:lnTo>
                    <a:pt x="302" y="8"/>
                  </a:lnTo>
                  <a:lnTo>
                    <a:pt x="284" y="4"/>
                  </a:lnTo>
                  <a:lnTo>
                    <a:pt x="266" y="2"/>
                  </a:lnTo>
                  <a:lnTo>
                    <a:pt x="266" y="2"/>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
            <p:cNvSpPr>
              <a:spLocks/>
            </p:cNvSpPr>
            <p:nvPr/>
          </p:nvSpPr>
          <p:spPr bwMode="auto">
            <a:xfrm>
              <a:off x="4462463" y="1865313"/>
              <a:ext cx="219075" cy="222250"/>
            </a:xfrm>
            <a:custGeom>
              <a:avLst/>
              <a:gdLst>
                <a:gd name="T0" fmla="*/ 70 w 138"/>
                <a:gd name="T1" fmla="*/ 140 h 140"/>
                <a:gd name="T2" fmla="*/ 70 w 138"/>
                <a:gd name="T3" fmla="*/ 140 h 140"/>
                <a:gd name="T4" fmla="*/ 84 w 138"/>
                <a:gd name="T5" fmla="*/ 138 h 140"/>
                <a:gd name="T6" fmla="*/ 96 w 138"/>
                <a:gd name="T7" fmla="*/ 134 h 140"/>
                <a:gd name="T8" fmla="*/ 108 w 138"/>
                <a:gd name="T9" fmla="*/ 128 h 140"/>
                <a:gd name="T10" fmla="*/ 118 w 138"/>
                <a:gd name="T11" fmla="*/ 120 h 140"/>
                <a:gd name="T12" fmla="*/ 128 w 138"/>
                <a:gd name="T13" fmla="*/ 108 h 140"/>
                <a:gd name="T14" fmla="*/ 134 w 138"/>
                <a:gd name="T15" fmla="*/ 98 h 140"/>
                <a:gd name="T16" fmla="*/ 138 w 138"/>
                <a:gd name="T17" fmla="*/ 84 h 140"/>
                <a:gd name="T18" fmla="*/ 138 w 138"/>
                <a:gd name="T19" fmla="*/ 70 h 140"/>
                <a:gd name="T20" fmla="*/ 138 w 138"/>
                <a:gd name="T21" fmla="*/ 70 h 140"/>
                <a:gd name="T22" fmla="*/ 138 w 138"/>
                <a:gd name="T23" fmla="*/ 56 h 140"/>
                <a:gd name="T24" fmla="*/ 134 w 138"/>
                <a:gd name="T25" fmla="*/ 42 h 140"/>
                <a:gd name="T26" fmla="*/ 128 w 138"/>
                <a:gd name="T27" fmla="*/ 32 h 140"/>
                <a:gd name="T28" fmla="*/ 118 w 138"/>
                <a:gd name="T29" fmla="*/ 20 h 140"/>
                <a:gd name="T30" fmla="*/ 108 w 138"/>
                <a:gd name="T31" fmla="*/ 12 h 140"/>
                <a:gd name="T32" fmla="*/ 96 w 138"/>
                <a:gd name="T33" fmla="*/ 6 h 140"/>
                <a:gd name="T34" fmla="*/ 84 w 138"/>
                <a:gd name="T35" fmla="*/ 2 h 140"/>
                <a:gd name="T36" fmla="*/ 70 w 138"/>
                <a:gd name="T37" fmla="*/ 0 h 140"/>
                <a:gd name="T38" fmla="*/ 70 w 138"/>
                <a:gd name="T39" fmla="*/ 0 h 140"/>
                <a:gd name="T40" fmla="*/ 56 w 138"/>
                <a:gd name="T41" fmla="*/ 2 h 140"/>
                <a:gd name="T42" fmla="*/ 42 w 138"/>
                <a:gd name="T43" fmla="*/ 6 h 140"/>
                <a:gd name="T44" fmla="*/ 30 w 138"/>
                <a:gd name="T45" fmla="*/ 12 h 140"/>
                <a:gd name="T46" fmla="*/ 20 w 138"/>
                <a:gd name="T47" fmla="*/ 20 h 140"/>
                <a:gd name="T48" fmla="*/ 12 w 138"/>
                <a:gd name="T49" fmla="*/ 32 h 140"/>
                <a:gd name="T50" fmla="*/ 4 w 138"/>
                <a:gd name="T51" fmla="*/ 42 h 140"/>
                <a:gd name="T52" fmla="*/ 0 w 138"/>
                <a:gd name="T53" fmla="*/ 56 h 140"/>
                <a:gd name="T54" fmla="*/ 0 w 138"/>
                <a:gd name="T55" fmla="*/ 70 h 140"/>
                <a:gd name="T56" fmla="*/ 0 w 138"/>
                <a:gd name="T57" fmla="*/ 70 h 140"/>
                <a:gd name="T58" fmla="*/ 0 w 138"/>
                <a:gd name="T59" fmla="*/ 84 h 140"/>
                <a:gd name="T60" fmla="*/ 4 w 138"/>
                <a:gd name="T61" fmla="*/ 98 h 140"/>
                <a:gd name="T62" fmla="*/ 12 w 138"/>
                <a:gd name="T63" fmla="*/ 108 h 140"/>
                <a:gd name="T64" fmla="*/ 20 w 138"/>
                <a:gd name="T65" fmla="*/ 120 h 140"/>
                <a:gd name="T66" fmla="*/ 30 w 138"/>
                <a:gd name="T67" fmla="*/ 128 h 140"/>
                <a:gd name="T68" fmla="*/ 42 w 138"/>
                <a:gd name="T69" fmla="*/ 134 h 140"/>
                <a:gd name="T70" fmla="*/ 56 w 138"/>
                <a:gd name="T71" fmla="*/ 138 h 140"/>
                <a:gd name="T72" fmla="*/ 70 w 138"/>
                <a:gd name="T73" fmla="*/ 140 h 140"/>
                <a:gd name="T74" fmla="*/ 70 w 138"/>
                <a:gd name="T7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40">
                  <a:moveTo>
                    <a:pt x="70" y="140"/>
                  </a:moveTo>
                  <a:lnTo>
                    <a:pt x="70" y="140"/>
                  </a:lnTo>
                  <a:lnTo>
                    <a:pt x="84" y="138"/>
                  </a:lnTo>
                  <a:lnTo>
                    <a:pt x="96" y="134"/>
                  </a:lnTo>
                  <a:lnTo>
                    <a:pt x="108" y="128"/>
                  </a:lnTo>
                  <a:lnTo>
                    <a:pt x="118" y="120"/>
                  </a:lnTo>
                  <a:lnTo>
                    <a:pt x="128" y="108"/>
                  </a:lnTo>
                  <a:lnTo>
                    <a:pt x="134" y="98"/>
                  </a:lnTo>
                  <a:lnTo>
                    <a:pt x="138" y="84"/>
                  </a:lnTo>
                  <a:lnTo>
                    <a:pt x="138" y="70"/>
                  </a:lnTo>
                  <a:lnTo>
                    <a:pt x="138" y="70"/>
                  </a:lnTo>
                  <a:lnTo>
                    <a:pt x="138" y="56"/>
                  </a:lnTo>
                  <a:lnTo>
                    <a:pt x="134" y="42"/>
                  </a:lnTo>
                  <a:lnTo>
                    <a:pt x="128" y="32"/>
                  </a:lnTo>
                  <a:lnTo>
                    <a:pt x="118" y="20"/>
                  </a:lnTo>
                  <a:lnTo>
                    <a:pt x="108" y="12"/>
                  </a:lnTo>
                  <a:lnTo>
                    <a:pt x="96" y="6"/>
                  </a:lnTo>
                  <a:lnTo>
                    <a:pt x="84" y="2"/>
                  </a:lnTo>
                  <a:lnTo>
                    <a:pt x="70" y="0"/>
                  </a:lnTo>
                  <a:lnTo>
                    <a:pt x="70" y="0"/>
                  </a:lnTo>
                  <a:lnTo>
                    <a:pt x="56" y="2"/>
                  </a:lnTo>
                  <a:lnTo>
                    <a:pt x="42" y="6"/>
                  </a:lnTo>
                  <a:lnTo>
                    <a:pt x="30" y="12"/>
                  </a:lnTo>
                  <a:lnTo>
                    <a:pt x="20" y="20"/>
                  </a:lnTo>
                  <a:lnTo>
                    <a:pt x="12" y="32"/>
                  </a:lnTo>
                  <a:lnTo>
                    <a:pt x="4" y="42"/>
                  </a:lnTo>
                  <a:lnTo>
                    <a:pt x="0" y="56"/>
                  </a:lnTo>
                  <a:lnTo>
                    <a:pt x="0" y="70"/>
                  </a:lnTo>
                  <a:lnTo>
                    <a:pt x="0" y="70"/>
                  </a:lnTo>
                  <a:lnTo>
                    <a:pt x="0" y="84"/>
                  </a:lnTo>
                  <a:lnTo>
                    <a:pt x="4" y="98"/>
                  </a:lnTo>
                  <a:lnTo>
                    <a:pt x="12" y="108"/>
                  </a:lnTo>
                  <a:lnTo>
                    <a:pt x="20" y="120"/>
                  </a:lnTo>
                  <a:lnTo>
                    <a:pt x="30" y="128"/>
                  </a:lnTo>
                  <a:lnTo>
                    <a:pt x="42" y="134"/>
                  </a:lnTo>
                  <a:lnTo>
                    <a:pt x="56" y="138"/>
                  </a:lnTo>
                  <a:lnTo>
                    <a:pt x="70" y="140"/>
                  </a:lnTo>
                  <a:lnTo>
                    <a:pt x="70" y="140"/>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1" name="组合 80"/>
          <p:cNvGrpSpPr/>
          <p:nvPr/>
        </p:nvGrpSpPr>
        <p:grpSpPr>
          <a:xfrm>
            <a:off x="5412097" y="2691965"/>
            <a:ext cx="432047" cy="1098633"/>
            <a:chOff x="4294188" y="1865313"/>
            <a:chExt cx="555625" cy="1412875"/>
          </a:xfrm>
        </p:grpSpPr>
        <p:sp>
          <p:nvSpPr>
            <p:cNvPr id="82" name="Freeform 7"/>
            <p:cNvSpPr>
              <a:spLocks/>
            </p:cNvSpPr>
            <p:nvPr/>
          </p:nvSpPr>
          <p:spPr bwMode="auto">
            <a:xfrm>
              <a:off x="4294188" y="2106613"/>
              <a:ext cx="555625" cy="1171575"/>
            </a:xfrm>
            <a:custGeom>
              <a:avLst/>
              <a:gdLst>
                <a:gd name="T0" fmla="*/ 90 w 350"/>
                <a:gd name="T1" fmla="*/ 0 h 738"/>
                <a:gd name="T2" fmla="*/ 78 w 350"/>
                <a:gd name="T3" fmla="*/ 2 h 738"/>
                <a:gd name="T4" fmla="*/ 48 w 350"/>
                <a:gd name="T5" fmla="*/ 10 h 738"/>
                <a:gd name="T6" fmla="*/ 20 w 350"/>
                <a:gd name="T7" fmla="*/ 30 h 738"/>
                <a:gd name="T8" fmla="*/ 6 w 350"/>
                <a:gd name="T9" fmla="*/ 54 h 738"/>
                <a:gd name="T10" fmla="*/ 0 w 350"/>
                <a:gd name="T11" fmla="*/ 72 h 738"/>
                <a:gd name="T12" fmla="*/ 0 w 350"/>
                <a:gd name="T13" fmla="*/ 86 h 738"/>
                <a:gd name="T14" fmla="*/ 0 w 350"/>
                <a:gd name="T15" fmla="*/ 332 h 738"/>
                <a:gd name="T16" fmla="*/ 10 w 350"/>
                <a:gd name="T17" fmla="*/ 352 h 738"/>
                <a:gd name="T18" fmla="*/ 30 w 350"/>
                <a:gd name="T19" fmla="*/ 360 h 738"/>
                <a:gd name="T20" fmla="*/ 40 w 350"/>
                <a:gd name="T21" fmla="*/ 358 h 738"/>
                <a:gd name="T22" fmla="*/ 56 w 350"/>
                <a:gd name="T23" fmla="*/ 344 h 738"/>
                <a:gd name="T24" fmla="*/ 58 w 350"/>
                <a:gd name="T25" fmla="*/ 120 h 738"/>
                <a:gd name="T26" fmla="*/ 84 w 350"/>
                <a:gd name="T27" fmla="*/ 324 h 738"/>
                <a:gd name="T28" fmla="*/ 84 w 350"/>
                <a:gd name="T29" fmla="*/ 332 h 738"/>
                <a:gd name="T30" fmla="*/ 84 w 350"/>
                <a:gd name="T31" fmla="*/ 694 h 738"/>
                <a:gd name="T32" fmla="*/ 88 w 350"/>
                <a:gd name="T33" fmla="*/ 712 h 738"/>
                <a:gd name="T34" fmla="*/ 96 w 350"/>
                <a:gd name="T35" fmla="*/ 724 h 738"/>
                <a:gd name="T36" fmla="*/ 108 w 350"/>
                <a:gd name="T37" fmla="*/ 734 h 738"/>
                <a:gd name="T38" fmla="*/ 124 w 350"/>
                <a:gd name="T39" fmla="*/ 738 h 738"/>
                <a:gd name="T40" fmla="*/ 132 w 350"/>
                <a:gd name="T41" fmla="*/ 736 h 738"/>
                <a:gd name="T42" fmla="*/ 148 w 350"/>
                <a:gd name="T43" fmla="*/ 730 h 738"/>
                <a:gd name="T44" fmla="*/ 158 w 350"/>
                <a:gd name="T45" fmla="*/ 718 h 738"/>
                <a:gd name="T46" fmla="*/ 164 w 350"/>
                <a:gd name="T47" fmla="*/ 704 h 738"/>
                <a:gd name="T48" fmla="*/ 164 w 350"/>
                <a:gd name="T49" fmla="*/ 374 h 738"/>
                <a:gd name="T50" fmla="*/ 184 w 350"/>
                <a:gd name="T51" fmla="*/ 694 h 738"/>
                <a:gd name="T52" fmla="*/ 186 w 350"/>
                <a:gd name="T53" fmla="*/ 704 h 738"/>
                <a:gd name="T54" fmla="*/ 192 w 350"/>
                <a:gd name="T55" fmla="*/ 718 h 738"/>
                <a:gd name="T56" fmla="*/ 202 w 350"/>
                <a:gd name="T57" fmla="*/ 730 h 738"/>
                <a:gd name="T58" fmla="*/ 218 w 350"/>
                <a:gd name="T59" fmla="*/ 736 h 738"/>
                <a:gd name="T60" fmla="*/ 226 w 350"/>
                <a:gd name="T61" fmla="*/ 738 h 738"/>
                <a:gd name="T62" fmla="*/ 240 w 350"/>
                <a:gd name="T63" fmla="*/ 734 h 738"/>
                <a:gd name="T64" fmla="*/ 254 w 350"/>
                <a:gd name="T65" fmla="*/ 724 h 738"/>
                <a:gd name="T66" fmla="*/ 262 w 350"/>
                <a:gd name="T67" fmla="*/ 712 h 738"/>
                <a:gd name="T68" fmla="*/ 266 w 350"/>
                <a:gd name="T69" fmla="*/ 694 h 738"/>
                <a:gd name="T70" fmla="*/ 266 w 350"/>
                <a:gd name="T71" fmla="*/ 320 h 738"/>
                <a:gd name="T72" fmla="*/ 288 w 350"/>
                <a:gd name="T73" fmla="*/ 120 h 738"/>
                <a:gd name="T74" fmla="*/ 288 w 350"/>
                <a:gd name="T75" fmla="*/ 332 h 738"/>
                <a:gd name="T76" fmla="*/ 290 w 350"/>
                <a:gd name="T77" fmla="*/ 344 h 738"/>
                <a:gd name="T78" fmla="*/ 306 w 350"/>
                <a:gd name="T79" fmla="*/ 358 h 738"/>
                <a:gd name="T80" fmla="*/ 318 w 350"/>
                <a:gd name="T81" fmla="*/ 360 h 738"/>
                <a:gd name="T82" fmla="*/ 340 w 350"/>
                <a:gd name="T83" fmla="*/ 352 h 738"/>
                <a:gd name="T84" fmla="*/ 350 w 350"/>
                <a:gd name="T85" fmla="*/ 338 h 738"/>
                <a:gd name="T86" fmla="*/ 350 w 350"/>
                <a:gd name="T87" fmla="*/ 86 h 738"/>
                <a:gd name="T88" fmla="*/ 350 w 350"/>
                <a:gd name="T89" fmla="*/ 70 h 738"/>
                <a:gd name="T90" fmla="*/ 348 w 350"/>
                <a:gd name="T91" fmla="*/ 60 h 738"/>
                <a:gd name="T92" fmla="*/ 338 w 350"/>
                <a:gd name="T93" fmla="*/ 38 h 738"/>
                <a:gd name="T94" fmla="*/ 316 w 350"/>
                <a:gd name="T95" fmla="*/ 16 h 738"/>
                <a:gd name="T96" fmla="*/ 284 w 350"/>
                <a:gd name="T97" fmla="*/ 4 h 738"/>
                <a:gd name="T98" fmla="*/ 266 w 350"/>
                <a:gd name="T99" fmla="*/ 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8">
                  <a:moveTo>
                    <a:pt x="266" y="2"/>
                  </a:moveTo>
                  <a:lnTo>
                    <a:pt x="90" y="0"/>
                  </a:lnTo>
                  <a:lnTo>
                    <a:pt x="90" y="0"/>
                  </a:lnTo>
                  <a:lnTo>
                    <a:pt x="78" y="2"/>
                  </a:lnTo>
                  <a:lnTo>
                    <a:pt x="68" y="4"/>
                  </a:lnTo>
                  <a:lnTo>
                    <a:pt x="48" y="10"/>
                  </a:lnTo>
                  <a:lnTo>
                    <a:pt x="34" y="20"/>
                  </a:lnTo>
                  <a:lnTo>
                    <a:pt x="20" y="30"/>
                  </a:lnTo>
                  <a:lnTo>
                    <a:pt x="12" y="42"/>
                  </a:lnTo>
                  <a:lnTo>
                    <a:pt x="6" y="54"/>
                  </a:lnTo>
                  <a:lnTo>
                    <a:pt x="2" y="64"/>
                  </a:lnTo>
                  <a:lnTo>
                    <a:pt x="0" y="72"/>
                  </a:lnTo>
                  <a:lnTo>
                    <a:pt x="0" y="76"/>
                  </a:lnTo>
                  <a:lnTo>
                    <a:pt x="0" y="86"/>
                  </a:lnTo>
                  <a:lnTo>
                    <a:pt x="0" y="332"/>
                  </a:lnTo>
                  <a:lnTo>
                    <a:pt x="0" y="332"/>
                  </a:lnTo>
                  <a:lnTo>
                    <a:pt x="2" y="344"/>
                  </a:lnTo>
                  <a:lnTo>
                    <a:pt x="10" y="352"/>
                  </a:lnTo>
                  <a:lnTo>
                    <a:pt x="18" y="358"/>
                  </a:lnTo>
                  <a:lnTo>
                    <a:pt x="30" y="360"/>
                  </a:lnTo>
                  <a:lnTo>
                    <a:pt x="30" y="360"/>
                  </a:lnTo>
                  <a:lnTo>
                    <a:pt x="40" y="358"/>
                  </a:lnTo>
                  <a:lnTo>
                    <a:pt x="50" y="352"/>
                  </a:lnTo>
                  <a:lnTo>
                    <a:pt x="56" y="344"/>
                  </a:lnTo>
                  <a:lnTo>
                    <a:pt x="58" y="332"/>
                  </a:lnTo>
                  <a:lnTo>
                    <a:pt x="58" y="120"/>
                  </a:lnTo>
                  <a:lnTo>
                    <a:pt x="84" y="120"/>
                  </a:lnTo>
                  <a:lnTo>
                    <a:pt x="84" y="324"/>
                  </a:lnTo>
                  <a:lnTo>
                    <a:pt x="84" y="324"/>
                  </a:lnTo>
                  <a:lnTo>
                    <a:pt x="84" y="332"/>
                  </a:lnTo>
                  <a:lnTo>
                    <a:pt x="84" y="694"/>
                  </a:lnTo>
                  <a:lnTo>
                    <a:pt x="84" y="694"/>
                  </a:lnTo>
                  <a:lnTo>
                    <a:pt x="84" y="704"/>
                  </a:lnTo>
                  <a:lnTo>
                    <a:pt x="88" y="712"/>
                  </a:lnTo>
                  <a:lnTo>
                    <a:pt x="90" y="718"/>
                  </a:lnTo>
                  <a:lnTo>
                    <a:pt x="96" y="724"/>
                  </a:lnTo>
                  <a:lnTo>
                    <a:pt x="102" y="730"/>
                  </a:lnTo>
                  <a:lnTo>
                    <a:pt x="108" y="734"/>
                  </a:lnTo>
                  <a:lnTo>
                    <a:pt x="116" y="736"/>
                  </a:lnTo>
                  <a:lnTo>
                    <a:pt x="124" y="738"/>
                  </a:lnTo>
                  <a:lnTo>
                    <a:pt x="124" y="738"/>
                  </a:lnTo>
                  <a:lnTo>
                    <a:pt x="132" y="736"/>
                  </a:lnTo>
                  <a:lnTo>
                    <a:pt x="140" y="734"/>
                  </a:lnTo>
                  <a:lnTo>
                    <a:pt x="148" y="730"/>
                  </a:lnTo>
                  <a:lnTo>
                    <a:pt x="154" y="724"/>
                  </a:lnTo>
                  <a:lnTo>
                    <a:pt x="158" y="718"/>
                  </a:lnTo>
                  <a:lnTo>
                    <a:pt x="162" y="712"/>
                  </a:lnTo>
                  <a:lnTo>
                    <a:pt x="164" y="704"/>
                  </a:lnTo>
                  <a:lnTo>
                    <a:pt x="164" y="694"/>
                  </a:lnTo>
                  <a:lnTo>
                    <a:pt x="164" y="374"/>
                  </a:lnTo>
                  <a:lnTo>
                    <a:pt x="184" y="374"/>
                  </a:lnTo>
                  <a:lnTo>
                    <a:pt x="184" y="694"/>
                  </a:lnTo>
                  <a:lnTo>
                    <a:pt x="184" y="694"/>
                  </a:lnTo>
                  <a:lnTo>
                    <a:pt x="186" y="704"/>
                  </a:lnTo>
                  <a:lnTo>
                    <a:pt x="188" y="712"/>
                  </a:lnTo>
                  <a:lnTo>
                    <a:pt x="192" y="718"/>
                  </a:lnTo>
                  <a:lnTo>
                    <a:pt x="196" y="724"/>
                  </a:lnTo>
                  <a:lnTo>
                    <a:pt x="202" y="730"/>
                  </a:lnTo>
                  <a:lnTo>
                    <a:pt x="210" y="734"/>
                  </a:lnTo>
                  <a:lnTo>
                    <a:pt x="218" y="736"/>
                  </a:lnTo>
                  <a:lnTo>
                    <a:pt x="226" y="738"/>
                  </a:lnTo>
                  <a:lnTo>
                    <a:pt x="226" y="738"/>
                  </a:lnTo>
                  <a:lnTo>
                    <a:pt x="234" y="736"/>
                  </a:lnTo>
                  <a:lnTo>
                    <a:pt x="240" y="734"/>
                  </a:lnTo>
                  <a:lnTo>
                    <a:pt x="248" y="730"/>
                  </a:lnTo>
                  <a:lnTo>
                    <a:pt x="254" y="724"/>
                  </a:lnTo>
                  <a:lnTo>
                    <a:pt x="258" y="718"/>
                  </a:lnTo>
                  <a:lnTo>
                    <a:pt x="262" y="712"/>
                  </a:lnTo>
                  <a:lnTo>
                    <a:pt x="264" y="704"/>
                  </a:lnTo>
                  <a:lnTo>
                    <a:pt x="266" y="694"/>
                  </a:lnTo>
                  <a:lnTo>
                    <a:pt x="266" y="324"/>
                  </a:lnTo>
                  <a:lnTo>
                    <a:pt x="266" y="320"/>
                  </a:lnTo>
                  <a:lnTo>
                    <a:pt x="266" y="120"/>
                  </a:lnTo>
                  <a:lnTo>
                    <a:pt x="288" y="120"/>
                  </a:lnTo>
                  <a:lnTo>
                    <a:pt x="288" y="332"/>
                  </a:lnTo>
                  <a:lnTo>
                    <a:pt x="288" y="332"/>
                  </a:lnTo>
                  <a:lnTo>
                    <a:pt x="288" y="338"/>
                  </a:lnTo>
                  <a:lnTo>
                    <a:pt x="290" y="344"/>
                  </a:lnTo>
                  <a:lnTo>
                    <a:pt x="296" y="352"/>
                  </a:lnTo>
                  <a:lnTo>
                    <a:pt x="306" y="358"/>
                  </a:lnTo>
                  <a:lnTo>
                    <a:pt x="318" y="360"/>
                  </a:lnTo>
                  <a:lnTo>
                    <a:pt x="318" y="360"/>
                  </a:lnTo>
                  <a:lnTo>
                    <a:pt x="330" y="358"/>
                  </a:lnTo>
                  <a:lnTo>
                    <a:pt x="340" y="352"/>
                  </a:lnTo>
                  <a:lnTo>
                    <a:pt x="348" y="344"/>
                  </a:lnTo>
                  <a:lnTo>
                    <a:pt x="350" y="338"/>
                  </a:lnTo>
                  <a:lnTo>
                    <a:pt x="350" y="332"/>
                  </a:lnTo>
                  <a:lnTo>
                    <a:pt x="350" y="86"/>
                  </a:lnTo>
                  <a:lnTo>
                    <a:pt x="350" y="76"/>
                  </a:lnTo>
                  <a:lnTo>
                    <a:pt x="350" y="70"/>
                  </a:lnTo>
                  <a:lnTo>
                    <a:pt x="350" y="70"/>
                  </a:lnTo>
                  <a:lnTo>
                    <a:pt x="348" y="60"/>
                  </a:lnTo>
                  <a:lnTo>
                    <a:pt x="344" y="50"/>
                  </a:lnTo>
                  <a:lnTo>
                    <a:pt x="338" y="38"/>
                  </a:lnTo>
                  <a:lnTo>
                    <a:pt x="328" y="28"/>
                  </a:lnTo>
                  <a:lnTo>
                    <a:pt x="316" y="16"/>
                  </a:lnTo>
                  <a:lnTo>
                    <a:pt x="302" y="8"/>
                  </a:lnTo>
                  <a:lnTo>
                    <a:pt x="284" y="4"/>
                  </a:lnTo>
                  <a:lnTo>
                    <a:pt x="266" y="2"/>
                  </a:lnTo>
                  <a:lnTo>
                    <a:pt x="266" y="2"/>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
            <p:cNvSpPr>
              <a:spLocks/>
            </p:cNvSpPr>
            <p:nvPr/>
          </p:nvSpPr>
          <p:spPr bwMode="auto">
            <a:xfrm>
              <a:off x="4462463" y="1865313"/>
              <a:ext cx="219075" cy="222250"/>
            </a:xfrm>
            <a:custGeom>
              <a:avLst/>
              <a:gdLst>
                <a:gd name="T0" fmla="*/ 70 w 138"/>
                <a:gd name="T1" fmla="*/ 140 h 140"/>
                <a:gd name="T2" fmla="*/ 70 w 138"/>
                <a:gd name="T3" fmla="*/ 140 h 140"/>
                <a:gd name="T4" fmla="*/ 84 w 138"/>
                <a:gd name="T5" fmla="*/ 138 h 140"/>
                <a:gd name="T6" fmla="*/ 96 w 138"/>
                <a:gd name="T7" fmla="*/ 134 h 140"/>
                <a:gd name="T8" fmla="*/ 108 w 138"/>
                <a:gd name="T9" fmla="*/ 128 h 140"/>
                <a:gd name="T10" fmla="*/ 118 w 138"/>
                <a:gd name="T11" fmla="*/ 120 h 140"/>
                <a:gd name="T12" fmla="*/ 128 w 138"/>
                <a:gd name="T13" fmla="*/ 108 h 140"/>
                <a:gd name="T14" fmla="*/ 134 w 138"/>
                <a:gd name="T15" fmla="*/ 98 h 140"/>
                <a:gd name="T16" fmla="*/ 138 w 138"/>
                <a:gd name="T17" fmla="*/ 84 h 140"/>
                <a:gd name="T18" fmla="*/ 138 w 138"/>
                <a:gd name="T19" fmla="*/ 70 h 140"/>
                <a:gd name="T20" fmla="*/ 138 w 138"/>
                <a:gd name="T21" fmla="*/ 70 h 140"/>
                <a:gd name="T22" fmla="*/ 138 w 138"/>
                <a:gd name="T23" fmla="*/ 56 h 140"/>
                <a:gd name="T24" fmla="*/ 134 w 138"/>
                <a:gd name="T25" fmla="*/ 42 h 140"/>
                <a:gd name="T26" fmla="*/ 128 w 138"/>
                <a:gd name="T27" fmla="*/ 32 h 140"/>
                <a:gd name="T28" fmla="*/ 118 w 138"/>
                <a:gd name="T29" fmla="*/ 20 h 140"/>
                <a:gd name="T30" fmla="*/ 108 w 138"/>
                <a:gd name="T31" fmla="*/ 12 h 140"/>
                <a:gd name="T32" fmla="*/ 96 w 138"/>
                <a:gd name="T33" fmla="*/ 6 h 140"/>
                <a:gd name="T34" fmla="*/ 84 w 138"/>
                <a:gd name="T35" fmla="*/ 2 h 140"/>
                <a:gd name="T36" fmla="*/ 70 w 138"/>
                <a:gd name="T37" fmla="*/ 0 h 140"/>
                <a:gd name="T38" fmla="*/ 70 w 138"/>
                <a:gd name="T39" fmla="*/ 0 h 140"/>
                <a:gd name="T40" fmla="*/ 56 w 138"/>
                <a:gd name="T41" fmla="*/ 2 h 140"/>
                <a:gd name="T42" fmla="*/ 42 w 138"/>
                <a:gd name="T43" fmla="*/ 6 h 140"/>
                <a:gd name="T44" fmla="*/ 30 w 138"/>
                <a:gd name="T45" fmla="*/ 12 h 140"/>
                <a:gd name="T46" fmla="*/ 20 w 138"/>
                <a:gd name="T47" fmla="*/ 20 h 140"/>
                <a:gd name="T48" fmla="*/ 12 w 138"/>
                <a:gd name="T49" fmla="*/ 32 h 140"/>
                <a:gd name="T50" fmla="*/ 4 w 138"/>
                <a:gd name="T51" fmla="*/ 42 h 140"/>
                <a:gd name="T52" fmla="*/ 0 w 138"/>
                <a:gd name="T53" fmla="*/ 56 h 140"/>
                <a:gd name="T54" fmla="*/ 0 w 138"/>
                <a:gd name="T55" fmla="*/ 70 h 140"/>
                <a:gd name="T56" fmla="*/ 0 w 138"/>
                <a:gd name="T57" fmla="*/ 70 h 140"/>
                <a:gd name="T58" fmla="*/ 0 w 138"/>
                <a:gd name="T59" fmla="*/ 84 h 140"/>
                <a:gd name="T60" fmla="*/ 4 w 138"/>
                <a:gd name="T61" fmla="*/ 98 h 140"/>
                <a:gd name="T62" fmla="*/ 12 w 138"/>
                <a:gd name="T63" fmla="*/ 108 h 140"/>
                <a:gd name="T64" fmla="*/ 20 w 138"/>
                <a:gd name="T65" fmla="*/ 120 h 140"/>
                <a:gd name="T66" fmla="*/ 30 w 138"/>
                <a:gd name="T67" fmla="*/ 128 h 140"/>
                <a:gd name="T68" fmla="*/ 42 w 138"/>
                <a:gd name="T69" fmla="*/ 134 h 140"/>
                <a:gd name="T70" fmla="*/ 56 w 138"/>
                <a:gd name="T71" fmla="*/ 138 h 140"/>
                <a:gd name="T72" fmla="*/ 70 w 138"/>
                <a:gd name="T73" fmla="*/ 140 h 140"/>
                <a:gd name="T74" fmla="*/ 70 w 138"/>
                <a:gd name="T7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40">
                  <a:moveTo>
                    <a:pt x="70" y="140"/>
                  </a:moveTo>
                  <a:lnTo>
                    <a:pt x="70" y="140"/>
                  </a:lnTo>
                  <a:lnTo>
                    <a:pt x="84" y="138"/>
                  </a:lnTo>
                  <a:lnTo>
                    <a:pt x="96" y="134"/>
                  </a:lnTo>
                  <a:lnTo>
                    <a:pt x="108" y="128"/>
                  </a:lnTo>
                  <a:lnTo>
                    <a:pt x="118" y="120"/>
                  </a:lnTo>
                  <a:lnTo>
                    <a:pt x="128" y="108"/>
                  </a:lnTo>
                  <a:lnTo>
                    <a:pt x="134" y="98"/>
                  </a:lnTo>
                  <a:lnTo>
                    <a:pt x="138" y="84"/>
                  </a:lnTo>
                  <a:lnTo>
                    <a:pt x="138" y="70"/>
                  </a:lnTo>
                  <a:lnTo>
                    <a:pt x="138" y="70"/>
                  </a:lnTo>
                  <a:lnTo>
                    <a:pt x="138" y="56"/>
                  </a:lnTo>
                  <a:lnTo>
                    <a:pt x="134" y="42"/>
                  </a:lnTo>
                  <a:lnTo>
                    <a:pt x="128" y="32"/>
                  </a:lnTo>
                  <a:lnTo>
                    <a:pt x="118" y="20"/>
                  </a:lnTo>
                  <a:lnTo>
                    <a:pt x="108" y="12"/>
                  </a:lnTo>
                  <a:lnTo>
                    <a:pt x="96" y="6"/>
                  </a:lnTo>
                  <a:lnTo>
                    <a:pt x="84" y="2"/>
                  </a:lnTo>
                  <a:lnTo>
                    <a:pt x="70" y="0"/>
                  </a:lnTo>
                  <a:lnTo>
                    <a:pt x="70" y="0"/>
                  </a:lnTo>
                  <a:lnTo>
                    <a:pt x="56" y="2"/>
                  </a:lnTo>
                  <a:lnTo>
                    <a:pt x="42" y="6"/>
                  </a:lnTo>
                  <a:lnTo>
                    <a:pt x="30" y="12"/>
                  </a:lnTo>
                  <a:lnTo>
                    <a:pt x="20" y="20"/>
                  </a:lnTo>
                  <a:lnTo>
                    <a:pt x="12" y="32"/>
                  </a:lnTo>
                  <a:lnTo>
                    <a:pt x="4" y="42"/>
                  </a:lnTo>
                  <a:lnTo>
                    <a:pt x="0" y="56"/>
                  </a:lnTo>
                  <a:lnTo>
                    <a:pt x="0" y="70"/>
                  </a:lnTo>
                  <a:lnTo>
                    <a:pt x="0" y="70"/>
                  </a:lnTo>
                  <a:lnTo>
                    <a:pt x="0" y="84"/>
                  </a:lnTo>
                  <a:lnTo>
                    <a:pt x="4" y="98"/>
                  </a:lnTo>
                  <a:lnTo>
                    <a:pt x="12" y="108"/>
                  </a:lnTo>
                  <a:lnTo>
                    <a:pt x="20" y="120"/>
                  </a:lnTo>
                  <a:lnTo>
                    <a:pt x="30" y="128"/>
                  </a:lnTo>
                  <a:lnTo>
                    <a:pt x="42" y="134"/>
                  </a:lnTo>
                  <a:lnTo>
                    <a:pt x="56" y="138"/>
                  </a:lnTo>
                  <a:lnTo>
                    <a:pt x="70" y="140"/>
                  </a:lnTo>
                  <a:lnTo>
                    <a:pt x="70" y="140"/>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4" name="组合 83"/>
          <p:cNvGrpSpPr/>
          <p:nvPr/>
        </p:nvGrpSpPr>
        <p:grpSpPr>
          <a:xfrm>
            <a:off x="6068170" y="2691965"/>
            <a:ext cx="432047" cy="1098633"/>
            <a:chOff x="4294188" y="1865313"/>
            <a:chExt cx="555625" cy="1412875"/>
          </a:xfrm>
        </p:grpSpPr>
        <p:sp>
          <p:nvSpPr>
            <p:cNvPr id="85" name="Freeform 7"/>
            <p:cNvSpPr>
              <a:spLocks/>
            </p:cNvSpPr>
            <p:nvPr/>
          </p:nvSpPr>
          <p:spPr bwMode="auto">
            <a:xfrm>
              <a:off x="4294188" y="2106613"/>
              <a:ext cx="555625" cy="1171575"/>
            </a:xfrm>
            <a:custGeom>
              <a:avLst/>
              <a:gdLst>
                <a:gd name="T0" fmla="*/ 90 w 350"/>
                <a:gd name="T1" fmla="*/ 0 h 738"/>
                <a:gd name="T2" fmla="*/ 78 w 350"/>
                <a:gd name="T3" fmla="*/ 2 h 738"/>
                <a:gd name="T4" fmla="*/ 48 w 350"/>
                <a:gd name="T5" fmla="*/ 10 h 738"/>
                <a:gd name="T6" fmla="*/ 20 w 350"/>
                <a:gd name="T7" fmla="*/ 30 h 738"/>
                <a:gd name="T8" fmla="*/ 6 w 350"/>
                <a:gd name="T9" fmla="*/ 54 h 738"/>
                <a:gd name="T10" fmla="*/ 0 w 350"/>
                <a:gd name="T11" fmla="*/ 72 h 738"/>
                <a:gd name="T12" fmla="*/ 0 w 350"/>
                <a:gd name="T13" fmla="*/ 86 h 738"/>
                <a:gd name="T14" fmla="*/ 0 w 350"/>
                <a:gd name="T15" fmla="*/ 332 h 738"/>
                <a:gd name="T16" fmla="*/ 10 w 350"/>
                <a:gd name="T17" fmla="*/ 352 h 738"/>
                <a:gd name="T18" fmla="*/ 30 w 350"/>
                <a:gd name="T19" fmla="*/ 360 h 738"/>
                <a:gd name="T20" fmla="*/ 40 w 350"/>
                <a:gd name="T21" fmla="*/ 358 h 738"/>
                <a:gd name="T22" fmla="*/ 56 w 350"/>
                <a:gd name="T23" fmla="*/ 344 h 738"/>
                <a:gd name="T24" fmla="*/ 58 w 350"/>
                <a:gd name="T25" fmla="*/ 120 h 738"/>
                <a:gd name="T26" fmla="*/ 84 w 350"/>
                <a:gd name="T27" fmla="*/ 324 h 738"/>
                <a:gd name="T28" fmla="*/ 84 w 350"/>
                <a:gd name="T29" fmla="*/ 332 h 738"/>
                <a:gd name="T30" fmla="*/ 84 w 350"/>
                <a:gd name="T31" fmla="*/ 694 h 738"/>
                <a:gd name="T32" fmla="*/ 88 w 350"/>
                <a:gd name="T33" fmla="*/ 712 h 738"/>
                <a:gd name="T34" fmla="*/ 96 w 350"/>
                <a:gd name="T35" fmla="*/ 724 h 738"/>
                <a:gd name="T36" fmla="*/ 108 w 350"/>
                <a:gd name="T37" fmla="*/ 734 h 738"/>
                <a:gd name="T38" fmla="*/ 124 w 350"/>
                <a:gd name="T39" fmla="*/ 738 h 738"/>
                <a:gd name="T40" fmla="*/ 132 w 350"/>
                <a:gd name="T41" fmla="*/ 736 h 738"/>
                <a:gd name="T42" fmla="*/ 148 w 350"/>
                <a:gd name="T43" fmla="*/ 730 h 738"/>
                <a:gd name="T44" fmla="*/ 158 w 350"/>
                <a:gd name="T45" fmla="*/ 718 h 738"/>
                <a:gd name="T46" fmla="*/ 164 w 350"/>
                <a:gd name="T47" fmla="*/ 704 h 738"/>
                <a:gd name="T48" fmla="*/ 164 w 350"/>
                <a:gd name="T49" fmla="*/ 374 h 738"/>
                <a:gd name="T50" fmla="*/ 184 w 350"/>
                <a:gd name="T51" fmla="*/ 694 h 738"/>
                <a:gd name="T52" fmla="*/ 186 w 350"/>
                <a:gd name="T53" fmla="*/ 704 h 738"/>
                <a:gd name="T54" fmla="*/ 192 w 350"/>
                <a:gd name="T55" fmla="*/ 718 h 738"/>
                <a:gd name="T56" fmla="*/ 202 w 350"/>
                <a:gd name="T57" fmla="*/ 730 h 738"/>
                <a:gd name="T58" fmla="*/ 218 w 350"/>
                <a:gd name="T59" fmla="*/ 736 h 738"/>
                <a:gd name="T60" fmla="*/ 226 w 350"/>
                <a:gd name="T61" fmla="*/ 738 h 738"/>
                <a:gd name="T62" fmla="*/ 240 w 350"/>
                <a:gd name="T63" fmla="*/ 734 h 738"/>
                <a:gd name="T64" fmla="*/ 254 w 350"/>
                <a:gd name="T65" fmla="*/ 724 h 738"/>
                <a:gd name="T66" fmla="*/ 262 w 350"/>
                <a:gd name="T67" fmla="*/ 712 h 738"/>
                <a:gd name="T68" fmla="*/ 266 w 350"/>
                <a:gd name="T69" fmla="*/ 694 h 738"/>
                <a:gd name="T70" fmla="*/ 266 w 350"/>
                <a:gd name="T71" fmla="*/ 320 h 738"/>
                <a:gd name="T72" fmla="*/ 288 w 350"/>
                <a:gd name="T73" fmla="*/ 120 h 738"/>
                <a:gd name="T74" fmla="*/ 288 w 350"/>
                <a:gd name="T75" fmla="*/ 332 h 738"/>
                <a:gd name="T76" fmla="*/ 290 w 350"/>
                <a:gd name="T77" fmla="*/ 344 h 738"/>
                <a:gd name="T78" fmla="*/ 306 w 350"/>
                <a:gd name="T79" fmla="*/ 358 h 738"/>
                <a:gd name="T80" fmla="*/ 318 w 350"/>
                <a:gd name="T81" fmla="*/ 360 h 738"/>
                <a:gd name="T82" fmla="*/ 340 w 350"/>
                <a:gd name="T83" fmla="*/ 352 h 738"/>
                <a:gd name="T84" fmla="*/ 350 w 350"/>
                <a:gd name="T85" fmla="*/ 338 h 738"/>
                <a:gd name="T86" fmla="*/ 350 w 350"/>
                <a:gd name="T87" fmla="*/ 86 h 738"/>
                <a:gd name="T88" fmla="*/ 350 w 350"/>
                <a:gd name="T89" fmla="*/ 70 h 738"/>
                <a:gd name="T90" fmla="*/ 348 w 350"/>
                <a:gd name="T91" fmla="*/ 60 h 738"/>
                <a:gd name="T92" fmla="*/ 338 w 350"/>
                <a:gd name="T93" fmla="*/ 38 h 738"/>
                <a:gd name="T94" fmla="*/ 316 w 350"/>
                <a:gd name="T95" fmla="*/ 16 h 738"/>
                <a:gd name="T96" fmla="*/ 284 w 350"/>
                <a:gd name="T97" fmla="*/ 4 h 738"/>
                <a:gd name="T98" fmla="*/ 266 w 350"/>
                <a:gd name="T99" fmla="*/ 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8">
                  <a:moveTo>
                    <a:pt x="266" y="2"/>
                  </a:moveTo>
                  <a:lnTo>
                    <a:pt x="90" y="0"/>
                  </a:lnTo>
                  <a:lnTo>
                    <a:pt x="90" y="0"/>
                  </a:lnTo>
                  <a:lnTo>
                    <a:pt x="78" y="2"/>
                  </a:lnTo>
                  <a:lnTo>
                    <a:pt x="68" y="4"/>
                  </a:lnTo>
                  <a:lnTo>
                    <a:pt x="48" y="10"/>
                  </a:lnTo>
                  <a:lnTo>
                    <a:pt x="34" y="20"/>
                  </a:lnTo>
                  <a:lnTo>
                    <a:pt x="20" y="30"/>
                  </a:lnTo>
                  <a:lnTo>
                    <a:pt x="12" y="42"/>
                  </a:lnTo>
                  <a:lnTo>
                    <a:pt x="6" y="54"/>
                  </a:lnTo>
                  <a:lnTo>
                    <a:pt x="2" y="64"/>
                  </a:lnTo>
                  <a:lnTo>
                    <a:pt x="0" y="72"/>
                  </a:lnTo>
                  <a:lnTo>
                    <a:pt x="0" y="76"/>
                  </a:lnTo>
                  <a:lnTo>
                    <a:pt x="0" y="86"/>
                  </a:lnTo>
                  <a:lnTo>
                    <a:pt x="0" y="332"/>
                  </a:lnTo>
                  <a:lnTo>
                    <a:pt x="0" y="332"/>
                  </a:lnTo>
                  <a:lnTo>
                    <a:pt x="2" y="344"/>
                  </a:lnTo>
                  <a:lnTo>
                    <a:pt x="10" y="352"/>
                  </a:lnTo>
                  <a:lnTo>
                    <a:pt x="18" y="358"/>
                  </a:lnTo>
                  <a:lnTo>
                    <a:pt x="30" y="360"/>
                  </a:lnTo>
                  <a:lnTo>
                    <a:pt x="30" y="360"/>
                  </a:lnTo>
                  <a:lnTo>
                    <a:pt x="40" y="358"/>
                  </a:lnTo>
                  <a:lnTo>
                    <a:pt x="50" y="352"/>
                  </a:lnTo>
                  <a:lnTo>
                    <a:pt x="56" y="344"/>
                  </a:lnTo>
                  <a:lnTo>
                    <a:pt x="58" y="332"/>
                  </a:lnTo>
                  <a:lnTo>
                    <a:pt x="58" y="120"/>
                  </a:lnTo>
                  <a:lnTo>
                    <a:pt x="84" y="120"/>
                  </a:lnTo>
                  <a:lnTo>
                    <a:pt x="84" y="324"/>
                  </a:lnTo>
                  <a:lnTo>
                    <a:pt x="84" y="324"/>
                  </a:lnTo>
                  <a:lnTo>
                    <a:pt x="84" y="332"/>
                  </a:lnTo>
                  <a:lnTo>
                    <a:pt x="84" y="694"/>
                  </a:lnTo>
                  <a:lnTo>
                    <a:pt x="84" y="694"/>
                  </a:lnTo>
                  <a:lnTo>
                    <a:pt x="84" y="704"/>
                  </a:lnTo>
                  <a:lnTo>
                    <a:pt x="88" y="712"/>
                  </a:lnTo>
                  <a:lnTo>
                    <a:pt x="90" y="718"/>
                  </a:lnTo>
                  <a:lnTo>
                    <a:pt x="96" y="724"/>
                  </a:lnTo>
                  <a:lnTo>
                    <a:pt x="102" y="730"/>
                  </a:lnTo>
                  <a:lnTo>
                    <a:pt x="108" y="734"/>
                  </a:lnTo>
                  <a:lnTo>
                    <a:pt x="116" y="736"/>
                  </a:lnTo>
                  <a:lnTo>
                    <a:pt x="124" y="738"/>
                  </a:lnTo>
                  <a:lnTo>
                    <a:pt x="124" y="738"/>
                  </a:lnTo>
                  <a:lnTo>
                    <a:pt x="132" y="736"/>
                  </a:lnTo>
                  <a:lnTo>
                    <a:pt x="140" y="734"/>
                  </a:lnTo>
                  <a:lnTo>
                    <a:pt x="148" y="730"/>
                  </a:lnTo>
                  <a:lnTo>
                    <a:pt x="154" y="724"/>
                  </a:lnTo>
                  <a:lnTo>
                    <a:pt x="158" y="718"/>
                  </a:lnTo>
                  <a:lnTo>
                    <a:pt x="162" y="712"/>
                  </a:lnTo>
                  <a:lnTo>
                    <a:pt x="164" y="704"/>
                  </a:lnTo>
                  <a:lnTo>
                    <a:pt x="164" y="694"/>
                  </a:lnTo>
                  <a:lnTo>
                    <a:pt x="164" y="374"/>
                  </a:lnTo>
                  <a:lnTo>
                    <a:pt x="184" y="374"/>
                  </a:lnTo>
                  <a:lnTo>
                    <a:pt x="184" y="694"/>
                  </a:lnTo>
                  <a:lnTo>
                    <a:pt x="184" y="694"/>
                  </a:lnTo>
                  <a:lnTo>
                    <a:pt x="186" y="704"/>
                  </a:lnTo>
                  <a:lnTo>
                    <a:pt x="188" y="712"/>
                  </a:lnTo>
                  <a:lnTo>
                    <a:pt x="192" y="718"/>
                  </a:lnTo>
                  <a:lnTo>
                    <a:pt x="196" y="724"/>
                  </a:lnTo>
                  <a:lnTo>
                    <a:pt x="202" y="730"/>
                  </a:lnTo>
                  <a:lnTo>
                    <a:pt x="210" y="734"/>
                  </a:lnTo>
                  <a:lnTo>
                    <a:pt x="218" y="736"/>
                  </a:lnTo>
                  <a:lnTo>
                    <a:pt x="226" y="738"/>
                  </a:lnTo>
                  <a:lnTo>
                    <a:pt x="226" y="738"/>
                  </a:lnTo>
                  <a:lnTo>
                    <a:pt x="234" y="736"/>
                  </a:lnTo>
                  <a:lnTo>
                    <a:pt x="240" y="734"/>
                  </a:lnTo>
                  <a:lnTo>
                    <a:pt x="248" y="730"/>
                  </a:lnTo>
                  <a:lnTo>
                    <a:pt x="254" y="724"/>
                  </a:lnTo>
                  <a:lnTo>
                    <a:pt x="258" y="718"/>
                  </a:lnTo>
                  <a:lnTo>
                    <a:pt x="262" y="712"/>
                  </a:lnTo>
                  <a:lnTo>
                    <a:pt x="264" y="704"/>
                  </a:lnTo>
                  <a:lnTo>
                    <a:pt x="266" y="694"/>
                  </a:lnTo>
                  <a:lnTo>
                    <a:pt x="266" y="324"/>
                  </a:lnTo>
                  <a:lnTo>
                    <a:pt x="266" y="320"/>
                  </a:lnTo>
                  <a:lnTo>
                    <a:pt x="266" y="120"/>
                  </a:lnTo>
                  <a:lnTo>
                    <a:pt x="288" y="120"/>
                  </a:lnTo>
                  <a:lnTo>
                    <a:pt x="288" y="332"/>
                  </a:lnTo>
                  <a:lnTo>
                    <a:pt x="288" y="332"/>
                  </a:lnTo>
                  <a:lnTo>
                    <a:pt x="288" y="338"/>
                  </a:lnTo>
                  <a:lnTo>
                    <a:pt x="290" y="344"/>
                  </a:lnTo>
                  <a:lnTo>
                    <a:pt x="296" y="352"/>
                  </a:lnTo>
                  <a:lnTo>
                    <a:pt x="306" y="358"/>
                  </a:lnTo>
                  <a:lnTo>
                    <a:pt x="318" y="360"/>
                  </a:lnTo>
                  <a:lnTo>
                    <a:pt x="318" y="360"/>
                  </a:lnTo>
                  <a:lnTo>
                    <a:pt x="330" y="358"/>
                  </a:lnTo>
                  <a:lnTo>
                    <a:pt x="340" y="352"/>
                  </a:lnTo>
                  <a:lnTo>
                    <a:pt x="348" y="344"/>
                  </a:lnTo>
                  <a:lnTo>
                    <a:pt x="350" y="338"/>
                  </a:lnTo>
                  <a:lnTo>
                    <a:pt x="350" y="332"/>
                  </a:lnTo>
                  <a:lnTo>
                    <a:pt x="350" y="86"/>
                  </a:lnTo>
                  <a:lnTo>
                    <a:pt x="350" y="76"/>
                  </a:lnTo>
                  <a:lnTo>
                    <a:pt x="350" y="70"/>
                  </a:lnTo>
                  <a:lnTo>
                    <a:pt x="350" y="70"/>
                  </a:lnTo>
                  <a:lnTo>
                    <a:pt x="348" y="60"/>
                  </a:lnTo>
                  <a:lnTo>
                    <a:pt x="344" y="50"/>
                  </a:lnTo>
                  <a:lnTo>
                    <a:pt x="338" y="38"/>
                  </a:lnTo>
                  <a:lnTo>
                    <a:pt x="328" y="28"/>
                  </a:lnTo>
                  <a:lnTo>
                    <a:pt x="316" y="16"/>
                  </a:lnTo>
                  <a:lnTo>
                    <a:pt x="302" y="8"/>
                  </a:lnTo>
                  <a:lnTo>
                    <a:pt x="284" y="4"/>
                  </a:lnTo>
                  <a:lnTo>
                    <a:pt x="266" y="2"/>
                  </a:lnTo>
                  <a:lnTo>
                    <a:pt x="266" y="2"/>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
            <p:cNvSpPr>
              <a:spLocks/>
            </p:cNvSpPr>
            <p:nvPr/>
          </p:nvSpPr>
          <p:spPr bwMode="auto">
            <a:xfrm>
              <a:off x="4462463" y="1865313"/>
              <a:ext cx="219075" cy="222250"/>
            </a:xfrm>
            <a:custGeom>
              <a:avLst/>
              <a:gdLst>
                <a:gd name="T0" fmla="*/ 70 w 138"/>
                <a:gd name="T1" fmla="*/ 140 h 140"/>
                <a:gd name="T2" fmla="*/ 70 w 138"/>
                <a:gd name="T3" fmla="*/ 140 h 140"/>
                <a:gd name="T4" fmla="*/ 84 w 138"/>
                <a:gd name="T5" fmla="*/ 138 h 140"/>
                <a:gd name="T6" fmla="*/ 96 w 138"/>
                <a:gd name="T7" fmla="*/ 134 h 140"/>
                <a:gd name="T8" fmla="*/ 108 w 138"/>
                <a:gd name="T9" fmla="*/ 128 h 140"/>
                <a:gd name="T10" fmla="*/ 118 w 138"/>
                <a:gd name="T11" fmla="*/ 120 h 140"/>
                <a:gd name="T12" fmla="*/ 128 w 138"/>
                <a:gd name="T13" fmla="*/ 108 h 140"/>
                <a:gd name="T14" fmla="*/ 134 w 138"/>
                <a:gd name="T15" fmla="*/ 98 h 140"/>
                <a:gd name="T16" fmla="*/ 138 w 138"/>
                <a:gd name="T17" fmla="*/ 84 h 140"/>
                <a:gd name="T18" fmla="*/ 138 w 138"/>
                <a:gd name="T19" fmla="*/ 70 h 140"/>
                <a:gd name="T20" fmla="*/ 138 w 138"/>
                <a:gd name="T21" fmla="*/ 70 h 140"/>
                <a:gd name="T22" fmla="*/ 138 w 138"/>
                <a:gd name="T23" fmla="*/ 56 h 140"/>
                <a:gd name="T24" fmla="*/ 134 w 138"/>
                <a:gd name="T25" fmla="*/ 42 h 140"/>
                <a:gd name="T26" fmla="*/ 128 w 138"/>
                <a:gd name="T27" fmla="*/ 32 h 140"/>
                <a:gd name="T28" fmla="*/ 118 w 138"/>
                <a:gd name="T29" fmla="*/ 20 h 140"/>
                <a:gd name="T30" fmla="*/ 108 w 138"/>
                <a:gd name="T31" fmla="*/ 12 h 140"/>
                <a:gd name="T32" fmla="*/ 96 w 138"/>
                <a:gd name="T33" fmla="*/ 6 h 140"/>
                <a:gd name="T34" fmla="*/ 84 w 138"/>
                <a:gd name="T35" fmla="*/ 2 h 140"/>
                <a:gd name="T36" fmla="*/ 70 w 138"/>
                <a:gd name="T37" fmla="*/ 0 h 140"/>
                <a:gd name="T38" fmla="*/ 70 w 138"/>
                <a:gd name="T39" fmla="*/ 0 h 140"/>
                <a:gd name="T40" fmla="*/ 56 w 138"/>
                <a:gd name="T41" fmla="*/ 2 h 140"/>
                <a:gd name="T42" fmla="*/ 42 w 138"/>
                <a:gd name="T43" fmla="*/ 6 h 140"/>
                <a:gd name="T44" fmla="*/ 30 w 138"/>
                <a:gd name="T45" fmla="*/ 12 h 140"/>
                <a:gd name="T46" fmla="*/ 20 w 138"/>
                <a:gd name="T47" fmla="*/ 20 h 140"/>
                <a:gd name="T48" fmla="*/ 12 w 138"/>
                <a:gd name="T49" fmla="*/ 32 h 140"/>
                <a:gd name="T50" fmla="*/ 4 w 138"/>
                <a:gd name="T51" fmla="*/ 42 h 140"/>
                <a:gd name="T52" fmla="*/ 0 w 138"/>
                <a:gd name="T53" fmla="*/ 56 h 140"/>
                <a:gd name="T54" fmla="*/ 0 w 138"/>
                <a:gd name="T55" fmla="*/ 70 h 140"/>
                <a:gd name="T56" fmla="*/ 0 w 138"/>
                <a:gd name="T57" fmla="*/ 70 h 140"/>
                <a:gd name="T58" fmla="*/ 0 w 138"/>
                <a:gd name="T59" fmla="*/ 84 h 140"/>
                <a:gd name="T60" fmla="*/ 4 w 138"/>
                <a:gd name="T61" fmla="*/ 98 h 140"/>
                <a:gd name="T62" fmla="*/ 12 w 138"/>
                <a:gd name="T63" fmla="*/ 108 h 140"/>
                <a:gd name="T64" fmla="*/ 20 w 138"/>
                <a:gd name="T65" fmla="*/ 120 h 140"/>
                <a:gd name="T66" fmla="*/ 30 w 138"/>
                <a:gd name="T67" fmla="*/ 128 h 140"/>
                <a:gd name="T68" fmla="*/ 42 w 138"/>
                <a:gd name="T69" fmla="*/ 134 h 140"/>
                <a:gd name="T70" fmla="*/ 56 w 138"/>
                <a:gd name="T71" fmla="*/ 138 h 140"/>
                <a:gd name="T72" fmla="*/ 70 w 138"/>
                <a:gd name="T73" fmla="*/ 140 h 140"/>
                <a:gd name="T74" fmla="*/ 70 w 138"/>
                <a:gd name="T7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40">
                  <a:moveTo>
                    <a:pt x="70" y="140"/>
                  </a:moveTo>
                  <a:lnTo>
                    <a:pt x="70" y="140"/>
                  </a:lnTo>
                  <a:lnTo>
                    <a:pt x="84" y="138"/>
                  </a:lnTo>
                  <a:lnTo>
                    <a:pt x="96" y="134"/>
                  </a:lnTo>
                  <a:lnTo>
                    <a:pt x="108" y="128"/>
                  </a:lnTo>
                  <a:lnTo>
                    <a:pt x="118" y="120"/>
                  </a:lnTo>
                  <a:lnTo>
                    <a:pt x="128" y="108"/>
                  </a:lnTo>
                  <a:lnTo>
                    <a:pt x="134" y="98"/>
                  </a:lnTo>
                  <a:lnTo>
                    <a:pt x="138" y="84"/>
                  </a:lnTo>
                  <a:lnTo>
                    <a:pt x="138" y="70"/>
                  </a:lnTo>
                  <a:lnTo>
                    <a:pt x="138" y="70"/>
                  </a:lnTo>
                  <a:lnTo>
                    <a:pt x="138" y="56"/>
                  </a:lnTo>
                  <a:lnTo>
                    <a:pt x="134" y="42"/>
                  </a:lnTo>
                  <a:lnTo>
                    <a:pt x="128" y="32"/>
                  </a:lnTo>
                  <a:lnTo>
                    <a:pt x="118" y="20"/>
                  </a:lnTo>
                  <a:lnTo>
                    <a:pt x="108" y="12"/>
                  </a:lnTo>
                  <a:lnTo>
                    <a:pt x="96" y="6"/>
                  </a:lnTo>
                  <a:lnTo>
                    <a:pt x="84" y="2"/>
                  </a:lnTo>
                  <a:lnTo>
                    <a:pt x="70" y="0"/>
                  </a:lnTo>
                  <a:lnTo>
                    <a:pt x="70" y="0"/>
                  </a:lnTo>
                  <a:lnTo>
                    <a:pt x="56" y="2"/>
                  </a:lnTo>
                  <a:lnTo>
                    <a:pt x="42" y="6"/>
                  </a:lnTo>
                  <a:lnTo>
                    <a:pt x="30" y="12"/>
                  </a:lnTo>
                  <a:lnTo>
                    <a:pt x="20" y="20"/>
                  </a:lnTo>
                  <a:lnTo>
                    <a:pt x="12" y="32"/>
                  </a:lnTo>
                  <a:lnTo>
                    <a:pt x="4" y="42"/>
                  </a:lnTo>
                  <a:lnTo>
                    <a:pt x="0" y="56"/>
                  </a:lnTo>
                  <a:lnTo>
                    <a:pt x="0" y="70"/>
                  </a:lnTo>
                  <a:lnTo>
                    <a:pt x="0" y="70"/>
                  </a:lnTo>
                  <a:lnTo>
                    <a:pt x="0" y="84"/>
                  </a:lnTo>
                  <a:lnTo>
                    <a:pt x="4" y="98"/>
                  </a:lnTo>
                  <a:lnTo>
                    <a:pt x="12" y="108"/>
                  </a:lnTo>
                  <a:lnTo>
                    <a:pt x="20" y="120"/>
                  </a:lnTo>
                  <a:lnTo>
                    <a:pt x="30" y="128"/>
                  </a:lnTo>
                  <a:lnTo>
                    <a:pt x="42" y="134"/>
                  </a:lnTo>
                  <a:lnTo>
                    <a:pt x="56" y="138"/>
                  </a:lnTo>
                  <a:lnTo>
                    <a:pt x="70" y="140"/>
                  </a:lnTo>
                  <a:lnTo>
                    <a:pt x="70" y="140"/>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7" name="组合 86"/>
          <p:cNvGrpSpPr/>
          <p:nvPr/>
        </p:nvGrpSpPr>
        <p:grpSpPr>
          <a:xfrm>
            <a:off x="6724240" y="2691965"/>
            <a:ext cx="432047" cy="1098633"/>
            <a:chOff x="4294188" y="1865313"/>
            <a:chExt cx="555625" cy="1412875"/>
          </a:xfrm>
        </p:grpSpPr>
        <p:sp>
          <p:nvSpPr>
            <p:cNvPr id="88" name="Freeform 7"/>
            <p:cNvSpPr>
              <a:spLocks/>
            </p:cNvSpPr>
            <p:nvPr/>
          </p:nvSpPr>
          <p:spPr bwMode="auto">
            <a:xfrm>
              <a:off x="4294188" y="2106613"/>
              <a:ext cx="555625" cy="1171575"/>
            </a:xfrm>
            <a:custGeom>
              <a:avLst/>
              <a:gdLst>
                <a:gd name="T0" fmla="*/ 90 w 350"/>
                <a:gd name="T1" fmla="*/ 0 h 738"/>
                <a:gd name="T2" fmla="*/ 78 w 350"/>
                <a:gd name="T3" fmla="*/ 2 h 738"/>
                <a:gd name="T4" fmla="*/ 48 w 350"/>
                <a:gd name="T5" fmla="*/ 10 h 738"/>
                <a:gd name="T6" fmla="*/ 20 w 350"/>
                <a:gd name="T7" fmla="*/ 30 h 738"/>
                <a:gd name="T8" fmla="*/ 6 w 350"/>
                <a:gd name="T9" fmla="*/ 54 h 738"/>
                <a:gd name="T10" fmla="*/ 0 w 350"/>
                <a:gd name="T11" fmla="*/ 72 h 738"/>
                <a:gd name="T12" fmla="*/ 0 w 350"/>
                <a:gd name="T13" fmla="*/ 86 h 738"/>
                <a:gd name="T14" fmla="*/ 0 w 350"/>
                <a:gd name="T15" fmla="*/ 332 h 738"/>
                <a:gd name="T16" fmla="*/ 10 w 350"/>
                <a:gd name="T17" fmla="*/ 352 h 738"/>
                <a:gd name="T18" fmla="*/ 30 w 350"/>
                <a:gd name="T19" fmla="*/ 360 h 738"/>
                <a:gd name="T20" fmla="*/ 40 w 350"/>
                <a:gd name="T21" fmla="*/ 358 h 738"/>
                <a:gd name="T22" fmla="*/ 56 w 350"/>
                <a:gd name="T23" fmla="*/ 344 h 738"/>
                <a:gd name="T24" fmla="*/ 58 w 350"/>
                <a:gd name="T25" fmla="*/ 120 h 738"/>
                <a:gd name="T26" fmla="*/ 84 w 350"/>
                <a:gd name="T27" fmla="*/ 324 h 738"/>
                <a:gd name="T28" fmla="*/ 84 w 350"/>
                <a:gd name="T29" fmla="*/ 332 h 738"/>
                <a:gd name="T30" fmla="*/ 84 w 350"/>
                <a:gd name="T31" fmla="*/ 694 h 738"/>
                <a:gd name="T32" fmla="*/ 88 w 350"/>
                <a:gd name="T33" fmla="*/ 712 h 738"/>
                <a:gd name="T34" fmla="*/ 96 w 350"/>
                <a:gd name="T35" fmla="*/ 724 h 738"/>
                <a:gd name="T36" fmla="*/ 108 w 350"/>
                <a:gd name="T37" fmla="*/ 734 h 738"/>
                <a:gd name="T38" fmla="*/ 124 w 350"/>
                <a:gd name="T39" fmla="*/ 738 h 738"/>
                <a:gd name="T40" fmla="*/ 132 w 350"/>
                <a:gd name="T41" fmla="*/ 736 h 738"/>
                <a:gd name="T42" fmla="*/ 148 w 350"/>
                <a:gd name="T43" fmla="*/ 730 h 738"/>
                <a:gd name="T44" fmla="*/ 158 w 350"/>
                <a:gd name="T45" fmla="*/ 718 h 738"/>
                <a:gd name="T46" fmla="*/ 164 w 350"/>
                <a:gd name="T47" fmla="*/ 704 h 738"/>
                <a:gd name="T48" fmla="*/ 164 w 350"/>
                <a:gd name="T49" fmla="*/ 374 h 738"/>
                <a:gd name="T50" fmla="*/ 184 w 350"/>
                <a:gd name="T51" fmla="*/ 694 h 738"/>
                <a:gd name="T52" fmla="*/ 186 w 350"/>
                <a:gd name="T53" fmla="*/ 704 h 738"/>
                <a:gd name="T54" fmla="*/ 192 w 350"/>
                <a:gd name="T55" fmla="*/ 718 h 738"/>
                <a:gd name="T56" fmla="*/ 202 w 350"/>
                <a:gd name="T57" fmla="*/ 730 h 738"/>
                <a:gd name="T58" fmla="*/ 218 w 350"/>
                <a:gd name="T59" fmla="*/ 736 h 738"/>
                <a:gd name="T60" fmla="*/ 226 w 350"/>
                <a:gd name="T61" fmla="*/ 738 h 738"/>
                <a:gd name="T62" fmla="*/ 240 w 350"/>
                <a:gd name="T63" fmla="*/ 734 h 738"/>
                <a:gd name="T64" fmla="*/ 254 w 350"/>
                <a:gd name="T65" fmla="*/ 724 h 738"/>
                <a:gd name="T66" fmla="*/ 262 w 350"/>
                <a:gd name="T67" fmla="*/ 712 h 738"/>
                <a:gd name="T68" fmla="*/ 266 w 350"/>
                <a:gd name="T69" fmla="*/ 694 h 738"/>
                <a:gd name="T70" fmla="*/ 266 w 350"/>
                <a:gd name="T71" fmla="*/ 320 h 738"/>
                <a:gd name="T72" fmla="*/ 288 w 350"/>
                <a:gd name="T73" fmla="*/ 120 h 738"/>
                <a:gd name="T74" fmla="*/ 288 w 350"/>
                <a:gd name="T75" fmla="*/ 332 h 738"/>
                <a:gd name="T76" fmla="*/ 290 w 350"/>
                <a:gd name="T77" fmla="*/ 344 h 738"/>
                <a:gd name="T78" fmla="*/ 306 w 350"/>
                <a:gd name="T79" fmla="*/ 358 h 738"/>
                <a:gd name="T80" fmla="*/ 318 w 350"/>
                <a:gd name="T81" fmla="*/ 360 h 738"/>
                <a:gd name="T82" fmla="*/ 340 w 350"/>
                <a:gd name="T83" fmla="*/ 352 h 738"/>
                <a:gd name="T84" fmla="*/ 350 w 350"/>
                <a:gd name="T85" fmla="*/ 338 h 738"/>
                <a:gd name="T86" fmla="*/ 350 w 350"/>
                <a:gd name="T87" fmla="*/ 86 h 738"/>
                <a:gd name="T88" fmla="*/ 350 w 350"/>
                <a:gd name="T89" fmla="*/ 70 h 738"/>
                <a:gd name="T90" fmla="*/ 348 w 350"/>
                <a:gd name="T91" fmla="*/ 60 h 738"/>
                <a:gd name="T92" fmla="*/ 338 w 350"/>
                <a:gd name="T93" fmla="*/ 38 h 738"/>
                <a:gd name="T94" fmla="*/ 316 w 350"/>
                <a:gd name="T95" fmla="*/ 16 h 738"/>
                <a:gd name="T96" fmla="*/ 284 w 350"/>
                <a:gd name="T97" fmla="*/ 4 h 738"/>
                <a:gd name="T98" fmla="*/ 266 w 350"/>
                <a:gd name="T99" fmla="*/ 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8">
                  <a:moveTo>
                    <a:pt x="266" y="2"/>
                  </a:moveTo>
                  <a:lnTo>
                    <a:pt x="90" y="0"/>
                  </a:lnTo>
                  <a:lnTo>
                    <a:pt x="90" y="0"/>
                  </a:lnTo>
                  <a:lnTo>
                    <a:pt x="78" y="2"/>
                  </a:lnTo>
                  <a:lnTo>
                    <a:pt x="68" y="4"/>
                  </a:lnTo>
                  <a:lnTo>
                    <a:pt x="48" y="10"/>
                  </a:lnTo>
                  <a:lnTo>
                    <a:pt x="34" y="20"/>
                  </a:lnTo>
                  <a:lnTo>
                    <a:pt x="20" y="30"/>
                  </a:lnTo>
                  <a:lnTo>
                    <a:pt x="12" y="42"/>
                  </a:lnTo>
                  <a:lnTo>
                    <a:pt x="6" y="54"/>
                  </a:lnTo>
                  <a:lnTo>
                    <a:pt x="2" y="64"/>
                  </a:lnTo>
                  <a:lnTo>
                    <a:pt x="0" y="72"/>
                  </a:lnTo>
                  <a:lnTo>
                    <a:pt x="0" y="76"/>
                  </a:lnTo>
                  <a:lnTo>
                    <a:pt x="0" y="86"/>
                  </a:lnTo>
                  <a:lnTo>
                    <a:pt x="0" y="332"/>
                  </a:lnTo>
                  <a:lnTo>
                    <a:pt x="0" y="332"/>
                  </a:lnTo>
                  <a:lnTo>
                    <a:pt x="2" y="344"/>
                  </a:lnTo>
                  <a:lnTo>
                    <a:pt x="10" y="352"/>
                  </a:lnTo>
                  <a:lnTo>
                    <a:pt x="18" y="358"/>
                  </a:lnTo>
                  <a:lnTo>
                    <a:pt x="30" y="360"/>
                  </a:lnTo>
                  <a:lnTo>
                    <a:pt x="30" y="360"/>
                  </a:lnTo>
                  <a:lnTo>
                    <a:pt x="40" y="358"/>
                  </a:lnTo>
                  <a:lnTo>
                    <a:pt x="50" y="352"/>
                  </a:lnTo>
                  <a:lnTo>
                    <a:pt x="56" y="344"/>
                  </a:lnTo>
                  <a:lnTo>
                    <a:pt x="58" y="332"/>
                  </a:lnTo>
                  <a:lnTo>
                    <a:pt x="58" y="120"/>
                  </a:lnTo>
                  <a:lnTo>
                    <a:pt x="84" y="120"/>
                  </a:lnTo>
                  <a:lnTo>
                    <a:pt x="84" y="324"/>
                  </a:lnTo>
                  <a:lnTo>
                    <a:pt x="84" y="324"/>
                  </a:lnTo>
                  <a:lnTo>
                    <a:pt x="84" y="332"/>
                  </a:lnTo>
                  <a:lnTo>
                    <a:pt x="84" y="694"/>
                  </a:lnTo>
                  <a:lnTo>
                    <a:pt x="84" y="694"/>
                  </a:lnTo>
                  <a:lnTo>
                    <a:pt x="84" y="704"/>
                  </a:lnTo>
                  <a:lnTo>
                    <a:pt x="88" y="712"/>
                  </a:lnTo>
                  <a:lnTo>
                    <a:pt x="90" y="718"/>
                  </a:lnTo>
                  <a:lnTo>
                    <a:pt x="96" y="724"/>
                  </a:lnTo>
                  <a:lnTo>
                    <a:pt x="102" y="730"/>
                  </a:lnTo>
                  <a:lnTo>
                    <a:pt x="108" y="734"/>
                  </a:lnTo>
                  <a:lnTo>
                    <a:pt x="116" y="736"/>
                  </a:lnTo>
                  <a:lnTo>
                    <a:pt x="124" y="738"/>
                  </a:lnTo>
                  <a:lnTo>
                    <a:pt x="124" y="738"/>
                  </a:lnTo>
                  <a:lnTo>
                    <a:pt x="132" y="736"/>
                  </a:lnTo>
                  <a:lnTo>
                    <a:pt x="140" y="734"/>
                  </a:lnTo>
                  <a:lnTo>
                    <a:pt x="148" y="730"/>
                  </a:lnTo>
                  <a:lnTo>
                    <a:pt x="154" y="724"/>
                  </a:lnTo>
                  <a:lnTo>
                    <a:pt x="158" y="718"/>
                  </a:lnTo>
                  <a:lnTo>
                    <a:pt x="162" y="712"/>
                  </a:lnTo>
                  <a:lnTo>
                    <a:pt x="164" y="704"/>
                  </a:lnTo>
                  <a:lnTo>
                    <a:pt x="164" y="694"/>
                  </a:lnTo>
                  <a:lnTo>
                    <a:pt x="164" y="374"/>
                  </a:lnTo>
                  <a:lnTo>
                    <a:pt x="184" y="374"/>
                  </a:lnTo>
                  <a:lnTo>
                    <a:pt x="184" y="694"/>
                  </a:lnTo>
                  <a:lnTo>
                    <a:pt x="184" y="694"/>
                  </a:lnTo>
                  <a:lnTo>
                    <a:pt x="186" y="704"/>
                  </a:lnTo>
                  <a:lnTo>
                    <a:pt x="188" y="712"/>
                  </a:lnTo>
                  <a:lnTo>
                    <a:pt x="192" y="718"/>
                  </a:lnTo>
                  <a:lnTo>
                    <a:pt x="196" y="724"/>
                  </a:lnTo>
                  <a:lnTo>
                    <a:pt x="202" y="730"/>
                  </a:lnTo>
                  <a:lnTo>
                    <a:pt x="210" y="734"/>
                  </a:lnTo>
                  <a:lnTo>
                    <a:pt x="218" y="736"/>
                  </a:lnTo>
                  <a:lnTo>
                    <a:pt x="226" y="738"/>
                  </a:lnTo>
                  <a:lnTo>
                    <a:pt x="226" y="738"/>
                  </a:lnTo>
                  <a:lnTo>
                    <a:pt x="234" y="736"/>
                  </a:lnTo>
                  <a:lnTo>
                    <a:pt x="240" y="734"/>
                  </a:lnTo>
                  <a:lnTo>
                    <a:pt x="248" y="730"/>
                  </a:lnTo>
                  <a:lnTo>
                    <a:pt x="254" y="724"/>
                  </a:lnTo>
                  <a:lnTo>
                    <a:pt x="258" y="718"/>
                  </a:lnTo>
                  <a:lnTo>
                    <a:pt x="262" y="712"/>
                  </a:lnTo>
                  <a:lnTo>
                    <a:pt x="264" y="704"/>
                  </a:lnTo>
                  <a:lnTo>
                    <a:pt x="266" y="694"/>
                  </a:lnTo>
                  <a:lnTo>
                    <a:pt x="266" y="324"/>
                  </a:lnTo>
                  <a:lnTo>
                    <a:pt x="266" y="320"/>
                  </a:lnTo>
                  <a:lnTo>
                    <a:pt x="266" y="120"/>
                  </a:lnTo>
                  <a:lnTo>
                    <a:pt x="288" y="120"/>
                  </a:lnTo>
                  <a:lnTo>
                    <a:pt x="288" y="332"/>
                  </a:lnTo>
                  <a:lnTo>
                    <a:pt x="288" y="332"/>
                  </a:lnTo>
                  <a:lnTo>
                    <a:pt x="288" y="338"/>
                  </a:lnTo>
                  <a:lnTo>
                    <a:pt x="290" y="344"/>
                  </a:lnTo>
                  <a:lnTo>
                    <a:pt x="296" y="352"/>
                  </a:lnTo>
                  <a:lnTo>
                    <a:pt x="306" y="358"/>
                  </a:lnTo>
                  <a:lnTo>
                    <a:pt x="318" y="360"/>
                  </a:lnTo>
                  <a:lnTo>
                    <a:pt x="318" y="360"/>
                  </a:lnTo>
                  <a:lnTo>
                    <a:pt x="330" y="358"/>
                  </a:lnTo>
                  <a:lnTo>
                    <a:pt x="340" y="352"/>
                  </a:lnTo>
                  <a:lnTo>
                    <a:pt x="348" y="344"/>
                  </a:lnTo>
                  <a:lnTo>
                    <a:pt x="350" y="338"/>
                  </a:lnTo>
                  <a:lnTo>
                    <a:pt x="350" y="332"/>
                  </a:lnTo>
                  <a:lnTo>
                    <a:pt x="350" y="86"/>
                  </a:lnTo>
                  <a:lnTo>
                    <a:pt x="350" y="76"/>
                  </a:lnTo>
                  <a:lnTo>
                    <a:pt x="350" y="70"/>
                  </a:lnTo>
                  <a:lnTo>
                    <a:pt x="350" y="70"/>
                  </a:lnTo>
                  <a:lnTo>
                    <a:pt x="348" y="60"/>
                  </a:lnTo>
                  <a:lnTo>
                    <a:pt x="344" y="50"/>
                  </a:lnTo>
                  <a:lnTo>
                    <a:pt x="338" y="38"/>
                  </a:lnTo>
                  <a:lnTo>
                    <a:pt x="328" y="28"/>
                  </a:lnTo>
                  <a:lnTo>
                    <a:pt x="316" y="16"/>
                  </a:lnTo>
                  <a:lnTo>
                    <a:pt x="302" y="8"/>
                  </a:lnTo>
                  <a:lnTo>
                    <a:pt x="284" y="4"/>
                  </a:lnTo>
                  <a:lnTo>
                    <a:pt x="266" y="2"/>
                  </a:lnTo>
                  <a:lnTo>
                    <a:pt x="266" y="2"/>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
            <p:cNvSpPr>
              <a:spLocks/>
            </p:cNvSpPr>
            <p:nvPr/>
          </p:nvSpPr>
          <p:spPr bwMode="auto">
            <a:xfrm>
              <a:off x="4462463" y="1865313"/>
              <a:ext cx="219075" cy="222250"/>
            </a:xfrm>
            <a:custGeom>
              <a:avLst/>
              <a:gdLst>
                <a:gd name="T0" fmla="*/ 70 w 138"/>
                <a:gd name="T1" fmla="*/ 140 h 140"/>
                <a:gd name="T2" fmla="*/ 70 w 138"/>
                <a:gd name="T3" fmla="*/ 140 h 140"/>
                <a:gd name="T4" fmla="*/ 84 w 138"/>
                <a:gd name="T5" fmla="*/ 138 h 140"/>
                <a:gd name="T6" fmla="*/ 96 w 138"/>
                <a:gd name="T7" fmla="*/ 134 h 140"/>
                <a:gd name="T8" fmla="*/ 108 w 138"/>
                <a:gd name="T9" fmla="*/ 128 h 140"/>
                <a:gd name="T10" fmla="*/ 118 w 138"/>
                <a:gd name="T11" fmla="*/ 120 h 140"/>
                <a:gd name="T12" fmla="*/ 128 w 138"/>
                <a:gd name="T13" fmla="*/ 108 h 140"/>
                <a:gd name="T14" fmla="*/ 134 w 138"/>
                <a:gd name="T15" fmla="*/ 98 h 140"/>
                <a:gd name="T16" fmla="*/ 138 w 138"/>
                <a:gd name="T17" fmla="*/ 84 h 140"/>
                <a:gd name="T18" fmla="*/ 138 w 138"/>
                <a:gd name="T19" fmla="*/ 70 h 140"/>
                <a:gd name="T20" fmla="*/ 138 w 138"/>
                <a:gd name="T21" fmla="*/ 70 h 140"/>
                <a:gd name="T22" fmla="*/ 138 w 138"/>
                <a:gd name="T23" fmla="*/ 56 h 140"/>
                <a:gd name="T24" fmla="*/ 134 w 138"/>
                <a:gd name="T25" fmla="*/ 42 h 140"/>
                <a:gd name="T26" fmla="*/ 128 w 138"/>
                <a:gd name="T27" fmla="*/ 32 h 140"/>
                <a:gd name="T28" fmla="*/ 118 w 138"/>
                <a:gd name="T29" fmla="*/ 20 h 140"/>
                <a:gd name="T30" fmla="*/ 108 w 138"/>
                <a:gd name="T31" fmla="*/ 12 h 140"/>
                <a:gd name="T32" fmla="*/ 96 w 138"/>
                <a:gd name="T33" fmla="*/ 6 h 140"/>
                <a:gd name="T34" fmla="*/ 84 w 138"/>
                <a:gd name="T35" fmla="*/ 2 h 140"/>
                <a:gd name="T36" fmla="*/ 70 w 138"/>
                <a:gd name="T37" fmla="*/ 0 h 140"/>
                <a:gd name="T38" fmla="*/ 70 w 138"/>
                <a:gd name="T39" fmla="*/ 0 h 140"/>
                <a:gd name="T40" fmla="*/ 56 w 138"/>
                <a:gd name="T41" fmla="*/ 2 h 140"/>
                <a:gd name="T42" fmla="*/ 42 w 138"/>
                <a:gd name="T43" fmla="*/ 6 h 140"/>
                <a:gd name="T44" fmla="*/ 30 w 138"/>
                <a:gd name="T45" fmla="*/ 12 h 140"/>
                <a:gd name="T46" fmla="*/ 20 w 138"/>
                <a:gd name="T47" fmla="*/ 20 h 140"/>
                <a:gd name="T48" fmla="*/ 12 w 138"/>
                <a:gd name="T49" fmla="*/ 32 h 140"/>
                <a:gd name="T50" fmla="*/ 4 w 138"/>
                <a:gd name="T51" fmla="*/ 42 h 140"/>
                <a:gd name="T52" fmla="*/ 0 w 138"/>
                <a:gd name="T53" fmla="*/ 56 h 140"/>
                <a:gd name="T54" fmla="*/ 0 w 138"/>
                <a:gd name="T55" fmla="*/ 70 h 140"/>
                <a:gd name="T56" fmla="*/ 0 w 138"/>
                <a:gd name="T57" fmla="*/ 70 h 140"/>
                <a:gd name="T58" fmla="*/ 0 w 138"/>
                <a:gd name="T59" fmla="*/ 84 h 140"/>
                <a:gd name="T60" fmla="*/ 4 w 138"/>
                <a:gd name="T61" fmla="*/ 98 h 140"/>
                <a:gd name="T62" fmla="*/ 12 w 138"/>
                <a:gd name="T63" fmla="*/ 108 h 140"/>
                <a:gd name="T64" fmla="*/ 20 w 138"/>
                <a:gd name="T65" fmla="*/ 120 h 140"/>
                <a:gd name="T66" fmla="*/ 30 w 138"/>
                <a:gd name="T67" fmla="*/ 128 h 140"/>
                <a:gd name="T68" fmla="*/ 42 w 138"/>
                <a:gd name="T69" fmla="*/ 134 h 140"/>
                <a:gd name="T70" fmla="*/ 56 w 138"/>
                <a:gd name="T71" fmla="*/ 138 h 140"/>
                <a:gd name="T72" fmla="*/ 70 w 138"/>
                <a:gd name="T73" fmla="*/ 140 h 140"/>
                <a:gd name="T74" fmla="*/ 70 w 138"/>
                <a:gd name="T7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40">
                  <a:moveTo>
                    <a:pt x="70" y="140"/>
                  </a:moveTo>
                  <a:lnTo>
                    <a:pt x="70" y="140"/>
                  </a:lnTo>
                  <a:lnTo>
                    <a:pt x="84" y="138"/>
                  </a:lnTo>
                  <a:lnTo>
                    <a:pt x="96" y="134"/>
                  </a:lnTo>
                  <a:lnTo>
                    <a:pt x="108" y="128"/>
                  </a:lnTo>
                  <a:lnTo>
                    <a:pt x="118" y="120"/>
                  </a:lnTo>
                  <a:lnTo>
                    <a:pt x="128" y="108"/>
                  </a:lnTo>
                  <a:lnTo>
                    <a:pt x="134" y="98"/>
                  </a:lnTo>
                  <a:lnTo>
                    <a:pt x="138" y="84"/>
                  </a:lnTo>
                  <a:lnTo>
                    <a:pt x="138" y="70"/>
                  </a:lnTo>
                  <a:lnTo>
                    <a:pt x="138" y="70"/>
                  </a:lnTo>
                  <a:lnTo>
                    <a:pt x="138" y="56"/>
                  </a:lnTo>
                  <a:lnTo>
                    <a:pt x="134" y="42"/>
                  </a:lnTo>
                  <a:lnTo>
                    <a:pt x="128" y="32"/>
                  </a:lnTo>
                  <a:lnTo>
                    <a:pt x="118" y="20"/>
                  </a:lnTo>
                  <a:lnTo>
                    <a:pt x="108" y="12"/>
                  </a:lnTo>
                  <a:lnTo>
                    <a:pt x="96" y="6"/>
                  </a:lnTo>
                  <a:lnTo>
                    <a:pt x="84" y="2"/>
                  </a:lnTo>
                  <a:lnTo>
                    <a:pt x="70" y="0"/>
                  </a:lnTo>
                  <a:lnTo>
                    <a:pt x="70" y="0"/>
                  </a:lnTo>
                  <a:lnTo>
                    <a:pt x="56" y="2"/>
                  </a:lnTo>
                  <a:lnTo>
                    <a:pt x="42" y="6"/>
                  </a:lnTo>
                  <a:lnTo>
                    <a:pt x="30" y="12"/>
                  </a:lnTo>
                  <a:lnTo>
                    <a:pt x="20" y="20"/>
                  </a:lnTo>
                  <a:lnTo>
                    <a:pt x="12" y="32"/>
                  </a:lnTo>
                  <a:lnTo>
                    <a:pt x="4" y="42"/>
                  </a:lnTo>
                  <a:lnTo>
                    <a:pt x="0" y="56"/>
                  </a:lnTo>
                  <a:lnTo>
                    <a:pt x="0" y="70"/>
                  </a:lnTo>
                  <a:lnTo>
                    <a:pt x="0" y="70"/>
                  </a:lnTo>
                  <a:lnTo>
                    <a:pt x="0" y="84"/>
                  </a:lnTo>
                  <a:lnTo>
                    <a:pt x="4" y="98"/>
                  </a:lnTo>
                  <a:lnTo>
                    <a:pt x="12" y="108"/>
                  </a:lnTo>
                  <a:lnTo>
                    <a:pt x="20" y="120"/>
                  </a:lnTo>
                  <a:lnTo>
                    <a:pt x="30" y="128"/>
                  </a:lnTo>
                  <a:lnTo>
                    <a:pt x="42" y="134"/>
                  </a:lnTo>
                  <a:lnTo>
                    <a:pt x="56" y="138"/>
                  </a:lnTo>
                  <a:lnTo>
                    <a:pt x="70" y="140"/>
                  </a:lnTo>
                  <a:lnTo>
                    <a:pt x="70" y="140"/>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p:cNvGrpSpPr/>
          <p:nvPr/>
        </p:nvGrpSpPr>
        <p:grpSpPr>
          <a:xfrm>
            <a:off x="3446600" y="2694434"/>
            <a:ext cx="432047" cy="1096165"/>
            <a:chOff x="4294188" y="328613"/>
            <a:chExt cx="555625" cy="1409700"/>
          </a:xfrm>
        </p:grpSpPr>
        <p:sp>
          <p:nvSpPr>
            <p:cNvPr id="94" name="Freeform 5"/>
            <p:cNvSpPr>
              <a:spLocks/>
            </p:cNvSpPr>
            <p:nvPr/>
          </p:nvSpPr>
          <p:spPr bwMode="auto">
            <a:xfrm>
              <a:off x="4294188" y="569913"/>
              <a:ext cx="555625" cy="1168400"/>
            </a:xfrm>
            <a:custGeom>
              <a:avLst/>
              <a:gdLst>
                <a:gd name="T0" fmla="*/ 90 w 350"/>
                <a:gd name="T1" fmla="*/ 0 h 736"/>
                <a:gd name="T2" fmla="*/ 78 w 350"/>
                <a:gd name="T3" fmla="*/ 0 h 736"/>
                <a:gd name="T4" fmla="*/ 48 w 350"/>
                <a:gd name="T5" fmla="*/ 8 h 736"/>
                <a:gd name="T6" fmla="*/ 20 w 350"/>
                <a:gd name="T7" fmla="*/ 30 h 736"/>
                <a:gd name="T8" fmla="*/ 6 w 350"/>
                <a:gd name="T9" fmla="*/ 52 h 736"/>
                <a:gd name="T10" fmla="*/ 0 w 350"/>
                <a:gd name="T11" fmla="*/ 72 h 736"/>
                <a:gd name="T12" fmla="*/ 0 w 350"/>
                <a:gd name="T13" fmla="*/ 86 h 736"/>
                <a:gd name="T14" fmla="*/ 0 w 350"/>
                <a:gd name="T15" fmla="*/ 330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2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0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6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8"/>
                  </a:lnTo>
                  <a:lnTo>
                    <a:pt x="34" y="18"/>
                  </a:lnTo>
                  <a:lnTo>
                    <a:pt x="20" y="30"/>
                  </a:lnTo>
                  <a:lnTo>
                    <a:pt x="12" y="42"/>
                  </a:lnTo>
                  <a:lnTo>
                    <a:pt x="6" y="52"/>
                  </a:lnTo>
                  <a:lnTo>
                    <a:pt x="2" y="64"/>
                  </a:lnTo>
                  <a:lnTo>
                    <a:pt x="0" y="72"/>
                  </a:lnTo>
                  <a:lnTo>
                    <a:pt x="0" y="74"/>
                  </a:lnTo>
                  <a:lnTo>
                    <a:pt x="0" y="86"/>
                  </a:lnTo>
                  <a:lnTo>
                    <a:pt x="0" y="330"/>
                  </a:lnTo>
                  <a:lnTo>
                    <a:pt x="0" y="330"/>
                  </a:lnTo>
                  <a:lnTo>
                    <a:pt x="2" y="342"/>
                  </a:lnTo>
                  <a:lnTo>
                    <a:pt x="10" y="352"/>
                  </a:lnTo>
                  <a:lnTo>
                    <a:pt x="18" y="358"/>
                  </a:lnTo>
                  <a:lnTo>
                    <a:pt x="30" y="360"/>
                  </a:lnTo>
                  <a:lnTo>
                    <a:pt x="30" y="360"/>
                  </a:lnTo>
                  <a:lnTo>
                    <a:pt x="40" y="358"/>
                  </a:lnTo>
                  <a:lnTo>
                    <a:pt x="50" y="352"/>
                  </a:lnTo>
                  <a:lnTo>
                    <a:pt x="56" y="342"/>
                  </a:lnTo>
                  <a:lnTo>
                    <a:pt x="58" y="330"/>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2"/>
                  </a:lnTo>
                  <a:lnTo>
                    <a:pt x="184" y="372"/>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0"/>
                  </a:lnTo>
                  <a:lnTo>
                    <a:pt x="288" y="330"/>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0"/>
                  </a:lnTo>
                  <a:lnTo>
                    <a:pt x="350" y="86"/>
                  </a:lnTo>
                  <a:lnTo>
                    <a:pt x="350" y="74"/>
                  </a:lnTo>
                  <a:lnTo>
                    <a:pt x="350" y="68"/>
                  </a:lnTo>
                  <a:lnTo>
                    <a:pt x="350" y="68"/>
                  </a:lnTo>
                  <a:lnTo>
                    <a:pt x="348" y="60"/>
                  </a:lnTo>
                  <a:lnTo>
                    <a:pt x="344" y="48"/>
                  </a:lnTo>
                  <a:lnTo>
                    <a:pt x="338" y="36"/>
                  </a:lnTo>
                  <a:lnTo>
                    <a:pt x="328" y="26"/>
                  </a:lnTo>
                  <a:lnTo>
                    <a:pt x="316" y="16"/>
                  </a:lnTo>
                  <a:lnTo>
                    <a:pt x="302" y="8"/>
                  </a:lnTo>
                  <a:lnTo>
                    <a:pt x="284" y="2"/>
                  </a:lnTo>
                  <a:lnTo>
                    <a:pt x="266" y="0"/>
                  </a:lnTo>
                  <a:lnTo>
                    <a:pt x="266" y="0"/>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6"/>
            <p:cNvSpPr>
              <a:spLocks/>
            </p:cNvSpPr>
            <p:nvPr/>
          </p:nvSpPr>
          <p:spPr bwMode="auto">
            <a:xfrm>
              <a:off x="4462463" y="328613"/>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2 h 138"/>
                <a:gd name="T18" fmla="*/ 138 w 138"/>
                <a:gd name="T19" fmla="*/ 68 h 138"/>
                <a:gd name="T20" fmla="*/ 138 w 138"/>
                <a:gd name="T21" fmla="*/ 68 h 138"/>
                <a:gd name="T22" fmla="*/ 138 w 138"/>
                <a:gd name="T23" fmla="*/ 54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4 h 138"/>
                <a:gd name="T54" fmla="*/ 0 w 138"/>
                <a:gd name="T55" fmla="*/ 68 h 138"/>
                <a:gd name="T56" fmla="*/ 0 w 138"/>
                <a:gd name="T57" fmla="*/ 68 h 138"/>
                <a:gd name="T58" fmla="*/ 0 w 138"/>
                <a:gd name="T59" fmla="*/ 82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2"/>
                  </a:lnTo>
                  <a:lnTo>
                    <a:pt x="138" y="68"/>
                  </a:lnTo>
                  <a:lnTo>
                    <a:pt x="138" y="68"/>
                  </a:lnTo>
                  <a:lnTo>
                    <a:pt x="138" y="54"/>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4"/>
                  </a:lnTo>
                  <a:lnTo>
                    <a:pt x="0" y="68"/>
                  </a:lnTo>
                  <a:lnTo>
                    <a:pt x="0" y="68"/>
                  </a:lnTo>
                  <a:lnTo>
                    <a:pt x="0" y="82"/>
                  </a:lnTo>
                  <a:lnTo>
                    <a:pt x="4" y="96"/>
                  </a:lnTo>
                  <a:lnTo>
                    <a:pt x="12" y="108"/>
                  </a:lnTo>
                  <a:lnTo>
                    <a:pt x="20" y="118"/>
                  </a:lnTo>
                  <a:lnTo>
                    <a:pt x="30" y="126"/>
                  </a:lnTo>
                  <a:lnTo>
                    <a:pt x="42" y="134"/>
                  </a:lnTo>
                  <a:lnTo>
                    <a:pt x="56" y="138"/>
                  </a:lnTo>
                  <a:lnTo>
                    <a:pt x="70" y="138"/>
                  </a:lnTo>
                  <a:lnTo>
                    <a:pt x="70" y="138"/>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6" name="组合 95"/>
          <p:cNvGrpSpPr/>
          <p:nvPr/>
        </p:nvGrpSpPr>
        <p:grpSpPr>
          <a:xfrm>
            <a:off x="2787805" y="2694434"/>
            <a:ext cx="432047" cy="1096165"/>
            <a:chOff x="4294188" y="328613"/>
            <a:chExt cx="555625" cy="1409700"/>
          </a:xfrm>
        </p:grpSpPr>
        <p:sp>
          <p:nvSpPr>
            <p:cNvPr id="97" name="Freeform 5"/>
            <p:cNvSpPr>
              <a:spLocks/>
            </p:cNvSpPr>
            <p:nvPr/>
          </p:nvSpPr>
          <p:spPr bwMode="auto">
            <a:xfrm>
              <a:off x="4294188" y="569913"/>
              <a:ext cx="555625" cy="1168400"/>
            </a:xfrm>
            <a:custGeom>
              <a:avLst/>
              <a:gdLst>
                <a:gd name="T0" fmla="*/ 90 w 350"/>
                <a:gd name="T1" fmla="*/ 0 h 736"/>
                <a:gd name="T2" fmla="*/ 78 w 350"/>
                <a:gd name="T3" fmla="*/ 0 h 736"/>
                <a:gd name="T4" fmla="*/ 48 w 350"/>
                <a:gd name="T5" fmla="*/ 8 h 736"/>
                <a:gd name="T6" fmla="*/ 20 w 350"/>
                <a:gd name="T7" fmla="*/ 30 h 736"/>
                <a:gd name="T8" fmla="*/ 6 w 350"/>
                <a:gd name="T9" fmla="*/ 52 h 736"/>
                <a:gd name="T10" fmla="*/ 0 w 350"/>
                <a:gd name="T11" fmla="*/ 72 h 736"/>
                <a:gd name="T12" fmla="*/ 0 w 350"/>
                <a:gd name="T13" fmla="*/ 86 h 736"/>
                <a:gd name="T14" fmla="*/ 0 w 350"/>
                <a:gd name="T15" fmla="*/ 330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2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0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6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8"/>
                  </a:lnTo>
                  <a:lnTo>
                    <a:pt x="34" y="18"/>
                  </a:lnTo>
                  <a:lnTo>
                    <a:pt x="20" y="30"/>
                  </a:lnTo>
                  <a:lnTo>
                    <a:pt x="12" y="42"/>
                  </a:lnTo>
                  <a:lnTo>
                    <a:pt x="6" y="52"/>
                  </a:lnTo>
                  <a:lnTo>
                    <a:pt x="2" y="64"/>
                  </a:lnTo>
                  <a:lnTo>
                    <a:pt x="0" y="72"/>
                  </a:lnTo>
                  <a:lnTo>
                    <a:pt x="0" y="74"/>
                  </a:lnTo>
                  <a:lnTo>
                    <a:pt x="0" y="86"/>
                  </a:lnTo>
                  <a:lnTo>
                    <a:pt x="0" y="330"/>
                  </a:lnTo>
                  <a:lnTo>
                    <a:pt x="0" y="330"/>
                  </a:lnTo>
                  <a:lnTo>
                    <a:pt x="2" y="342"/>
                  </a:lnTo>
                  <a:lnTo>
                    <a:pt x="10" y="352"/>
                  </a:lnTo>
                  <a:lnTo>
                    <a:pt x="18" y="358"/>
                  </a:lnTo>
                  <a:lnTo>
                    <a:pt x="30" y="360"/>
                  </a:lnTo>
                  <a:lnTo>
                    <a:pt x="30" y="360"/>
                  </a:lnTo>
                  <a:lnTo>
                    <a:pt x="40" y="358"/>
                  </a:lnTo>
                  <a:lnTo>
                    <a:pt x="50" y="352"/>
                  </a:lnTo>
                  <a:lnTo>
                    <a:pt x="56" y="342"/>
                  </a:lnTo>
                  <a:lnTo>
                    <a:pt x="58" y="330"/>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2"/>
                  </a:lnTo>
                  <a:lnTo>
                    <a:pt x="184" y="372"/>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0"/>
                  </a:lnTo>
                  <a:lnTo>
                    <a:pt x="288" y="330"/>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0"/>
                  </a:lnTo>
                  <a:lnTo>
                    <a:pt x="350" y="86"/>
                  </a:lnTo>
                  <a:lnTo>
                    <a:pt x="350" y="74"/>
                  </a:lnTo>
                  <a:lnTo>
                    <a:pt x="350" y="68"/>
                  </a:lnTo>
                  <a:lnTo>
                    <a:pt x="350" y="68"/>
                  </a:lnTo>
                  <a:lnTo>
                    <a:pt x="348" y="60"/>
                  </a:lnTo>
                  <a:lnTo>
                    <a:pt x="344" y="48"/>
                  </a:lnTo>
                  <a:lnTo>
                    <a:pt x="338" y="36"/>
                  </a:lnTo>
                  <a:lnTo>
                    <a:pt x="328" y="26"/>
                  </a:lnTo>
                  <a:lnTo>
                    <a:pt x="316" y="16"/>
                  </a:lnTo>
                  <a:lnTo>
                    <a:pt x="302" y="8"/>
                  </a:lnTo>
                  <a:lnTo>
                    <a:pt x="284" y="2"/>
                  </a:lnTo>
                  <a:lnTo>
                    <a:pt x="266" y="0"/>
                  </a:lnTo>
                  <a:lnTo>
                    <a:pt x="266" y="0"/>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6"/>
            <p:cNvSpPr>
              <a:spLocks/>
            </p:cNvSpPr>
            <p:nvPr/>
          </p:nvSpPr>
          <p:spPr bwMode="auto">
            <a:xfrm>
              <a:off x="4462463" y="328613"/>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2 h 138"/>
                <a:gd name="T18" fmla="*/ 138 w 138"/>
                <a:gd name="T19" fmla="*/ 68 h 138"/>
                <a:gd name="T20" fmla="*/ 138 w 138"/>
                <a:gd name="T21" fmla="*/ 68 h 138"/>
                <a:gd name="T22" fmla="*/ 138 w 138"/>
                <a:gd name="T23" fmla="*/ 54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4 h 138"/>
                <a:gd name="T54" fmla="*/ 0 w 138"/>
                <a:gd name="T55" fmla="*/ 68 h 138"/>
                <a:gd name="T56" fmla="*/ 0 w 138"/>
                <a:gd name="T57" fmla="*/ 68 h 138"/>
                <a:gd name="T58" fmla="*/ 0 w 138"/>
                <a:gd name="T59" fmla="*/ 82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2"/>
                  </a:lnTo>
                  <a:lnTo>
                    <a:pt x="138" y="68"/>
                  </a:lnTo>
                  <a:lnTo>
                    <a:pt x="138" y="68"/>
                  </a:lnTo>
                  <a:lnTo>
                    <a:pt x="138" y="54"/>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4"/>
                  </a:lnTo>
                  <a:lnTo>
                    <a:pt x="0" y="68"/>
                  </a:lnTo>
                  <a:lnTo>
                    <a:pt x="0" y="68"/>
                  </a:lnTo>
                  <a:lnTo>
                    <a:pt x="0" y="82"/>
                  </a:lnTo>
                  <a:lnTo>
                    <a:pt x="4" y="96"/>
                  </a:lnTo>
                  <a:lnTo>
                    <a:pt x="12" y="108"/>
                  </a:lnTo>
                  <a:lnTo>
                    <a:pt x="20" y="118"/>
                  </a:lnTo>
                  <a:lnTo>
                    <a:pt x="30" y="126"/>
                  </a:lnTo>
                  <a:lnTo>
                    <a:pt x="42" y="134"/>
                  </a:lnTo>
                  <a:lnTo>
                    <a:pt x="56" y="138"/>
                  </a:lnTo>
                  <a:lnTo>
                    <a:pt x="70" y="138"/>
                  </a:lnTo>
                  <a:lnTo>
                    <a:pt x="70" y="138"/>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9" name="组合 98"/>
          <p:cNvGrpSpPr/>
          <p:nvPr/>
        </p:nvGrpSpPr>
        <p:grpSpPr>
          <a:xfrm>
            <a:off x="6724243" y="3849382"/>
            <a:ext cx="432047" cy="1096165"/>
            <a:chOff x="4294188" y="3405188"/>
            <a:chExt cx="555625" cy="1409700"/>
          </a:xfrm>
        </p:grpSpPr>
        <p:sp>
          <p:nvSpPr>
            <p:cNvPr id="100" name="Freeform 9"/>
            <p:cNvSpPr>
              <a:spLocks/>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solidFill>
              <a:srgbClr val="3F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0"/>
            <p:cNvSpPr>
              <a:spLocks/>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solidFill>
              <a:srgbClr val="3F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2" name="组合 101"/>
          <p:cNvGrpSpPr/>
          <p:nvPr/>
        </p:nvGrpSpPr>
        <p:grpSpPr>
          <a:xfrm>
            <a:off x="6068170" y="3849382"/>
            <a:ext cx="432047" cy="1096165"/>
            <a:chOff x="4294188" y="3405188"/>
            <a:chExt cx="555625" cy="1409700"/>
          </a:xfrm>
        </p:grpSpPr>
        <p:sp>
          <p:nvSpPr>
            <p:cNvPr id="103" name="Freeform 9"/>
            <p:cNvSpPr>
              <a:spLocks/>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solidFill>
              <a:srgbClr val="3F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0"/>
            <p:cNvSpPr>
              <a:spLocks/>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solidFill>
              <a:srgbClr val="3F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5" name="组合 104"/>
          <p:cNvGrpSpPr/>
          <p:nvPr/>
        </p:nvGrpSpPr>
        <p:grpSpPr>
          <a:xfrm>
            <a:off x="5412096" y="3849382"/>
            <a:ext cx="432047" cy="1096165"/>
            <a:chOff x="4294188" y="3405188"/>
            <a:chExt cx="555625" cy="1409700"/>
          </a:xfrm>
        </p:grpSpPr>
        <p:sp>
          <p:nvSpPr>
            <p:cNvPr id="106" name="Freeform 9"/>
            <p:cNvSpPr>
              <a:spLocks/>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solidFill>
              <a:srgbClr val="3F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0"/>
            <p:cNvSpPr>
              <a:spLocks/>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solidFill>
              <a:srgbClr val="3F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8" name="组合 107"/>
          <p:cNvGrpSpPr/>
          <p:nvPr/>
        </p:nvGrpSpPr>
        <p:grpSpPr>
          <a:xfrm>
            <a:off x="4756023" y="3849382"/>
            <a:ext cx="432047" cy="1096165"/>
            <a:chOff x="4294188" y="3405188"/>
            <a:chExt cx="555625" cy="1409700"/>
          </a:xfrm>
        </p:grpSpPr>
        <p:sp>
          <p:nvSpPr>
            <p:cNvPr id="109" name="Freeform 9"/>
            <p:cNvSpPr>
              <a:spLocks/>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solidFill>
              <a:srgbClr val="3F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0"/>
            <p:cNvSpPr>
              <a:spLocks/>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solidFill>
              <a:srgbClr val="3F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4" name="组合 113"/>
          <p:cNvGrpSpPr/>
          <p:nvPr/>
        </p:nvGrpSpPr>
        <p:grpSpPr>
          <a:xfrm>
            <a:off x="1475658" y="3849382"/>
            <a:ext cx="432047" cy="1098633"/>
            <a:chOff x="4294188" y="1865313"/>
            <a:chExt cx="555625" cy="1412875"/>
          </a:xfrm>
        </p:grpSpPr>
        <p:sp>
          <p:nvSpPr>
            <p:cNvPr id="115" name="Freeform 7"/>
            <p:cNvSpPr>
              <a:spLocks/>
            </p:cNvSpPr>
            <p:nvPr/>
          </p:nvSpPr>
          <p:spPr bwMode="auto">
            <a:xfrm>
              <a:off x="4294188" y="2106613"/>
              <a:ext cx="555625" cy="1171575"/>
            </a:xfrm>
            <a:custGeom>
              <a:avLst/>
              <a:gdLst>
                <a:gd name="T0" fmla="*/ 90 w 350"/>
                <a:gd name="T1" fmla="*/ 0 h 738"/>
                <a:gd name="T2" fmla="*/ 78 w 350"/>
                <a:gd name="T3" fmla="*/ 2 h 738"/>
                <a:gd name="T4" fmla="*/ 48 w 350"/>
                <a:gd name="T5" fmla="*/ 10 h 738"/>
                <a:gd name="T6" fmla="*/ 20 w 350"/>
                <a:gd name="T7" fmla="*/ 30 h 738"/>
                <a:gd name="T8" fmla="*/ 6 w 350"/>
                <a:gd name="T9" fmla="*/ 54 h 738"/>
                <a:gd name="T10" fmla="*/ 0 w 350"/>
                <a:gd name="T11" fmla="*/ 72 h 738"/>
                <a:gd name="T12" fmla="*/ 0 w 350"/>
                <a:gd name="T13" fmla="*/ 86 h 738"/>
                <a:gd name="T14" fmla="*/ 0 w 350"/>
                <a:gd name="T15" fmla="*/ 332 h 738"/>
                <a:gd name="T16" fmla="*/ 10 w 350"/>
                <a:gd name="T17" fmla="*/ 352 h 738"/>
                <a:gd name="T18" fmla="*/ 30 w 350"/>
                <a:gd name="T19" fmla="*/ 360 h 738"/>
                <a:gd name="T20" fmla="*/ 40 w 350"/>
                <a:gd name="T21" fmla="*/ 358 h 738"/>
                <a:gd name="T22" fmla="*/ 56 w 350"/>
                <a:gd name="T23" fmla="*/ 344 h 738"/>
                <a:gd name="T24" fmla="*/ 58 w 350"/>
                <a:gd name="T25" fmla="*/ 120 h 738"/>
                <a:gd name="T26" fmla="*/ 84 w 350"/>
                <a:gd name="T27" fmla="*/ 324 h 738"/>
                <a:gd name="T28" fmla="*/ 84 w 350"/>
                <a:gd name="T29" fmla="*/ 332 h 738"/>
                <a:gd name="T30" fmla="*/ 84 w 350"/>
                <a:gd name="T31" fmla="*/ 694 h 738"/>
                <a:gd name="T32" fmla="*/ 88 w 350"/>
                <a:gd name="T33" fmla="*/ 712 h 738"/>
                <a:gd name="T34" fmla="*/ 96 w 350"/>
                <a:gd name="T35" fmla="*/ 724 h 738"/>
                <a:gd name="T36" fmla="*/ 108 w 350"/>
                <a:gd name="T37" fmla="*/ 734 h 738"/>
                <a:gd name="T38" fmla="*/ 124 w 350"/>
                <a:gd name="T39" fmla="*/ 738 h 738"/>
                <a:gd name="T40" fmla="*/ 132 w 350"/>
                <a:gd name="T41" fmla="*/ 736 h 738"/>
                <a:gd name="T42" fmla="*/ 148 w 350"/>
                <a:gd name="T43" fmla="*/ 730 h 738"/>
                <a:gd name="T44" fmla="*/ 158 w 350"/>
                <a:gd name="T45" fmla="*/ 718 h 738"/>
                <a:gd name="T46" fmla="*/ 164 w 350"/>
                <a:gd name="T47" fmla="*/ 704 h 738"/>
                <a:gd name="T48" fmla="*/ 164 w 350"/>
                <a:gd name="T49" fmla="*/ 374 h 738"/>
                <a:gd name="T50" fmla="*/ 184 w 350"/>
                <a:gd name="T51" fmla="*/ 694 h 738"/>
                <a:gd name="T52" fmla="*/ 186 w 350"/>
                <a:gd name="T53" fmla="*/ 704 h 738"/>
                <a:gd name="T54" fmla="*/ 192 w 350"/>
                <a:gd name="T55" fmla="*/ 718 h 738"/>
                <a:gd name="T56" fmla="*/ 202 w 350"/>
                <a:gd name="T57" fmla="*/ 730 h 738"/>
                <a:gd name="T58" fmla="*/ 218 w 350"/>
                <a:gd name="T59" fmla="*/ 736 h 738"/>
                <a:gd name="T60" fmla="*/ 226 w 350"/>
                <a:gd name="T61" fmla="*/ 738 h 738"/>
                <a:gd name="T62" fmla="*/ 240 w 350"/>
                <a:gd name="T63" fmla="*/ 734 h 738"/>
                <a:gd name="T64" fmla="*/ 254 w 350"/>
                <a:gd name="T65" fmla="*/ 724 h 738"/>
                <a:gd name="T66" fmla="*/ 262 w 350"/>
                <a:gd name="T67" fmla="*/ 712 h 738"/>
                <a:gd name="T68" fmla="*/ 266 w 350"/>
                <a:gd name="T69" fmla="*/ 694 h 738"/>
                <a:gd name="T70" fmla="*/ 266 w 350"/>
                <a:gd name="T71" fmla="*/ 320 h 738"/>
                <a:gd name="T72" fmla="*/ 288 w 350"/>
                <a:gd name="T73" fmla="*/ 120 h 738"/>
                <a:gd name="T74" fmla="*/ 288 w 350"/>
                <a:gd name="T75" fmla="*/ 332 h 738"/>
                <a:gd name="T76" fmla="*/ 290 w 350"/>
                <a:gd name="T77" fmla="*/ 344 h 738"/>
                <a:gd name="T78" fmla="*/ 306 w 350"/>
                <a:gd name="T79" fmla="*/ 358 h 738"/>
                <a:gd name="T80" fmla="*/ 318 w 350"/>
                <a:gd name="T81" fmla="*/ 360 h 738"/>
                <a:gd name="T82" fmla="*/ 340 w 350"/>
                <a:gd name="T83" fmla="*/ 352 h 738"/>
                <a:gd name="T84" fmla="*/ 350 w 350"/>
                <a:gd name="T85" fmla="*/ 338 h 738"/>
                <a:gd name="T86" fmla="*/ 350 w 350"/>
                <a:gd name="T87" fmla="*/ 86 h 738"/>
                <a:gd name="T88" fmla="*/ 350 w 350"/>
                <a:gd name="T89" fmla="*/ 70 h 738"/>
                <a:gd name="T90" fmla="*/ 348 w 350"/>
                <a:gd name="T91" fmla="*/ 60 h 738"/>
                <a:gd name="T92" fmla="*/ 338 w 350"/>
                <a:gd name="T93" fmla="*/ 38 h 738"/>
                <a:gd name="T94" fmla="*/ 316 w 350"/>
                <a:gd name="T95" fmla="*/ 16 h 738"/>
                <a:gd name="T96" fmla="*/ 284 w 350"/>
                <a:gd name="T97" fmla="*/ 4 h 738"/>
                <a:gd name="T98" fmla="*/ 266 w 350"/>
                <a:gd name="T99" fmla="*/ 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8">
                  <a:moveTo>
                    <a:pt x="266" y="2"/>
                  </a:moveTo>
                  <a:lnTo>
                    <a:pt x="90" y="0"/>
                  </a:lnTo>
                  <a:lnTo>
                    <a:pt x="90" y="0"/>
                  </a:lnTo>
                  <a:lnTo>
                    <a:pt x="78" y="2"/>
                  </a:lnTo>
                  <a:lnTo>
                    <a:pt x="68" y="4"/>
                  </a:lnTo>
                  <a:lnTo>
                    <a:pt x="48" y="10"/>
                  </a:lnTo>
                  <a:lnTo>
                    <a:pt x="34" y="20"/>
                  </a:lnTo>
                  <a:lnTo>
                    <a:pt x="20" y="30"/>
                  </a:lnTo>
                  <a:lnTo>
                    <a:pt x="12" y="42"/>
                  </a:lnTo>
                  <a:lnTo>
                    <a:pt x="6" y="54"/>
                  </a:lnTo>
                  <a:lnTo>
                    <a:pt x="2" y="64"/>
                  </a:lnTo>
                  <a:lnTo>
                    <a:pt x="0" y="72"/>
                  </a:lnTo>
                  <a:lnTo>
                    <a:pt x="0" y="76"/>
                  </a:lnTo>
                  <a:lnTo>
                    <a:pt x="0" y="86"/>
                  </a:lnTo>
                  <a:lnTo>
                    <a:pt x="0" y="332"/>
                  </a:lnTo>
                  <a:lnTo>
                    <a:pt x="0" y="332"/>
                  </a:lnTo>
                  <a:lnTo>
                    <a:pt x="2" y="344"/>
                  </a:lnTo>
                  <a:lnTo>
                    <a:pt x="10" y="352"/>
                  </a:lnTo>
                  <a:lnTo>
                    <a:pt x="18" y="358"/>
                  </a:lnTo>
                  <a:lnTo>
                    <a:pt x="30" y="360"/>
                  </a:lnTo>
                  <a:lnTo>
                    <a:pt x="30" y="360"/>
                  </a:lnTo>
                  <a:lnTo>
                    <a:pt x="40" y="358"/>
                  </a:lnTo>
                  <a:lnTo>
                    <a:pt x="50" y="352"/>
                  </a:lnTo>
                  <a:lnTo>
                    <a:pt x="56" y="344"/>
                  </a:lnTo>
                  <a:lnTo>
                    <a:pt x="58" y="332"/>
                  </a:lnTo>
                  <a:lnTo>
                    <a:pt x="58" y="120"/>
                  </a:lnTo>
                  <a:lnTo>
                    <a:pt x="84" y="120"/>
                  </a:lnTo>
                  <a:lnTo>
                    <a:pt x="84" y="324"/>
                  </a:lnTo>
                  <a:lnTo>
                    <a:pt x="84" y="324"/>
                  </a:lnTo>
                  <a:lnTo>
                    <a:pt x="84" y="332"/>
                  </a:lnTo>
                  <a:lnTo>
                    <a:pt x="84" y="694"/>
                  </a:lnTo>
                  <a:lnTo>
                    <a:pt x="84" y="694"/>
                  </a:lnTo>
                  <a:lnTo>
                    <a:pt x="84" y="704"/>
                  </a:lnTo>
                  <a:lnTo>
                    <a:pt x="88" y="712"/>
                  </a:lnTo>
                  <a:lnTo>
                    <a:pt x="90" y="718"/>
                  </a:lnTo>
                  <a:lnTo>
                    <a:pt x="96" y="724"/>
                  </a:lnTo>
                  <a:lnTo>
                    <a:pt x="102" y="730"/>
                  </a:lnTo>
                  <a:lnTo>
                    <a:pt x="108" y="734"/>
                  </a:lnTo>
                  <a:lnTo>
                    <a:pt x="116" y="736"/>
                  </a:lnTo>
                  <a:lnTo>
                    <a:pt x="124" y="738"/>
                  </a:lnTo>
                  <a:lnTo>
                    <a:pt x="124" y="738"/>
                  </a:lnTo>
                  <a:lnTo>
                    <a:pt x="132" y="736"/>
                  </a:lnTo>
                  <a:lnTo>
                    <a:pt x="140" y="734"/>
                  </a:lnTo>
                  <a:lnTo>
                    <a:pt x="148" y="730"/>
                  </a:lnTo>
                  <a:lnTo>
                    <a:pt x="154" y="724"/>
                  </a:lnTo>
                  <a:lnTo>
                    <a:pt x="158" y="718"/>
                  </a:lnTo>
                  <a:lnTo>
                    <a:pt x="162" y="712"/>
                  </a:lnTo>
                  <a:lnTo>
                    <a:pt x="164" y="704"/>
                  </a:lnTo>
                  <a:lnTo>
                    <a:pt x="164" y="694"/>
                  </a:lnTo>
                  <a:lnTo>
                    <a:pt x="164" y="374"/>
                  </a:lnTo>
                  <a:lnTo>
                    <a:pt x="184" y="374"/>
                  </a:lnTo>
                  <a:lnTo>
                    <a:pt x="184" y="694"/>
                  </a:lnTo>
                  <a:lnTo>
                    <a:pt x="184" y="694"/>
                  </a:lnTo>
                  <a:lnTo>
                    <a:pt x="186" y="704"/>
                  </a:lnTo>
                  <a:lnTo>
                    <a:pt x="188" y="712"/>
                  </a:lnTo>
                  <a:lnTo>
                    <a:pt x="192" y="718"/>
                  </a:lnTo>
                  <a:lnTo>
                    <a:pt x="196" y="724"/>
                  </a:lnTo>
                  <a:lnTo>
                    <a:pt x="202" y="730"/>
                  </a:lnTo>
                  <a:lnTo>
                    <a:pt x="210" y="734"/>
                  </a:lnTo>
                  <a:lnTo>
                    <a:pt x="218" y="736"/>
                  </a:lnTo>
                  <a:lnTo>
                    <a:pt x="226" y="738"/>
                  </a:lnTo>
                  <a:lnTo>
                    <a:pt x="226" y="738"/>
                  </a:lnTo>
                  <a:lnTo>
                    <a:pt x="234" y="736"/>
                  </a:lnTo>
                  <a:lnTo>
                    <a:pt x="240" y="734"/>
                  </a:lnTo>
                  <a:lnTo>
                    <a:pt x="248" y="730"/>
                  </a:lnTo>
                  <a:lnTo>
                    <a:pt x="254" y="724"/>
                  </a:lnTo>
                  <a:lnTo>
                    <a:pt x="258" y="718"/>
                  </a:lnTo>
                  <a:lnTo>
                    <a:pt x="262" y="712"/>
                  </a:lnTo>
                  <a:lnTo>
                    <a:pt x="264" y="704"/>
                  </a:lnTo>
                  <a:lnTo>
                    <a:pt x="266" y="694"/>
                  </a:lnTo>
                  <a:lnTo>
                    <a:pt x="266" y="324"/>
                  </a:lnTo>
                  <a:lnTo>
                    <a:pt x="266" y="320"/>
                  </a:lnTo>
                  <a:lnTo>
                    <a:pt x="266" y="120"/>
                  </a:lnTo>
                  <a:lnTo>
                    <a:pt x="288" y="120"/>
                  </a:lnTo>
                  <a:lnTo>
                    <a:pt x="288" y="332"/>
                  </a:lnTo>
                  <a:lnTo>
                    <a:pt x="288" y="332"/>
                  </a:lnTo>
                  <a:lnTo>
                    <a:pt x="288" y="338"/>
                  </a:lnTo>
                  <a:lnTo>
                    <a:pt x="290" y="344"/>
                  </a:lnTo>
                  <a:lnTo>
                    <a:pt x="296" y="352"/>
                  </a:lnTo>
                  <a:lnTo>
                    <a:pt x="306" y="358"/>
                  </a:lnTo>
                  <a:lnTo>
                    <a:pt x="318" y="360"/>
                  </a:lnTo>
                  <a:lnTo>
                    <a:pt x="318" y="360"/>
                  </a:lnTo>
                  <a:lnTo>
                    <a:pt x="330" y="358"/>
                  </a:lnTo>
                  <a:lnTo>
                    <a:pt x="340" y="352"/>
                  </a:lnTo>
                  <a:lnTo>
                    <a:pt x="348" y="344"/>
                  </a:lnTo>
                  <a:lnTo>
                    <a:pt x="350" y="338"/>
                  </a:lnTo>
                  <a:lnTo>
                    <a:pt x="350" y="332"/>
                  </a:lnTo>
                  <a:lnTo>
                    <a:pt x="350" y="86"/>
                  </a:lnTo>
                  <a:lnTo>
                    <a:pt x="350" y="76"/>
                  </a:lnTo>
                  <a:lnTo>
                    <a:pt x="350" y="70"/>
                  </a:lnTo>
                  <a:lnTo>
                    <a:pt x="350" y="70"/>
                  </a:lnTo>
                  <a:lnTo>
                    <a:pt x="348" y="60"/>
                  </a:lnTo>
                  <a:lnTo>
                    <a:pt x="344" y="50"/>
                  </a:lnTo>
                  <a:lnTo>
                    <a:pt x="338" y="38"/>
                  </a:lnTo>
                  <a:lnTo>
                    <a:pt x="328" y="28"/>
                  </a:lnTo>
                  <a:lnTo>
                    <a:pt x="316" y="16"/>
                  </a:lnTo>
                  <a:lnTo>
                    <a:pt x="302" y="8"/>
                  </a:lnTo>
                  <a:lnTo>
                    <a:pt x="284" y="4"/>
                  </a:lnTo>
                  <a:lnTo>
                    <a:pt x="266" y="2"/>
                  </a:lnTo>
                  <a:lnTo>
                    <a:pt x="266" y="2"/>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8"/>
            <p:cNvSpPr>
              <a:spLocks/>
            </p:cNvSpPr>
            <p:nvPr/>
          </p:nvSpPr>
          <p:spPr bwMode="auto">
            <a:xfrm>
              <a:off x="4462463" y="1865313"/>
              <a:ext cx="219075" cy="222250"/>
            </a:xfrm>
            <a:custGeom>
              <a:avLst/>
              <a:gdLst>
                <a:gd name="T0" fmla="*/ 70 w 138"/>
                <a:gd name="T1" fmla="*/ 140 h 140"/>
                <a:gd name="T2" fmla="*/ 70 w 138"/>
                <a:gd name="T3" fmla="*/ 140 h 140"/>
                <a:gd name="T4" fmla="*/ 84 w 138"/>
                <a:gd name="T5" fmla="*/ 138 h 140"/>
                <a:gd name="T6" fmla="*/ 96 w 138"/>
                <a:gd name="T7" fmla="*/ 134 h 140"/>
                <a:gd name="T8" fmla="*/ 108 w 138"/>
                <a:gd name="T9" fmla="*/ 128 h 140"/>
                <a:gd name="T10" fmla="*/ 118 w 138"/>
                <a:gd name="T11" fmla="*/ 120 h 140"/>
                <a:gd name="T12" fmla="*/ 128 w 138"/>
                <a:gd name="T13" fmla="*/ 108 h 140"/>
                <a:gd name="T14" fmla="*/ 134 w 138"/>
                <a:gd name="T15" fmla="*/ 98 h 140"/>
                <a:gd name="T16" fmla="*/ 138 w 138"/>
                <a:gd name="T17" fmla="*/ 84 h 140"/>
                <a:gd name="T18" fmla="*/ 138 w 138"/>
                <a:gd name="T19" fmla="*/ 70 h 140"/>
                <a:gd name="T20" fmla="*/ 138 w 138"/>
                <a:gd name="T21" fmla="*/ 70 h 140"/>
                <a:gd name="T22" fmla="*/ 138 w 138"/>
                <a:gd name="T23" fmla="*/ 56 h 140"/>
                <a:gd name="T24" fmla="*/ 134 w 138"/>
                <a:gd name="T25" fmla="*/ 42 h 140"/>
                <a:gd name="T26" fmla="*/ 128 w 138"/>
                <a:gd name="T27" fmla="*/ 32 h 140"/>
                <a:gd name="T28" fmla="*/ 118 w 138"/>
                <a:gd name="T29" fmla="*/ 20 h 140"/>
                <a:gd name="T30" fmla="*/ 108 w 138"/>
                <a:gd name="T31" fmla="*/ 12 h 140"/>
                <a:gd name="T32" fmla="*/ 96 w 138"/>
                <a:gd name="T33" fmla="*/ 6 h 140"/>
                <a:gd name="T34" fmla="*/ 84 w 138"/>
                <a:gd name="T35" fmla="*/ 2 h 140"/>
                <a:gd name="T36" fmla="*/ 70 w 138"/>
                <a:gd name="T37" fmla="*/ 0 h 140"/>
                <a:gd name="T38" fmla="*/ 70 w 138"/>
                <a:gd name="T39" fmla="*/ 0 h 140"/>
                <a:gd name="T40" fmla="*/ 56 w 138"/>
                <a:gd name="T41" fmla="*/ 2 h 140"/>
                <a:gd name="T42" fmla="*/ 42 w 138"/>
                <a:gd name="T43" fmla="*/ 6 h 140"/>
                <a:gd name="T44" fmla="*/ 30 w 138"/>
                <a:gd name="T45" fmla="*/ 12 h 140"/>
                <a:gd name="T46" fmla="*/ 20 w 138"/>
                <a:gd name="T47" fmla="*/ 20 h 140"/>
                <a:gd name="T48" fmla="*/ 12 w 138"/>
                <a:gd name="T49" fmla="*/ 32 h 140"/>
                <a:gd name="T50" fmla="*/ 4 w 138"/>
                <a:gd name="T51" fmla="*/ 42 h 140"/>
                <a:gd name="T52" fmla="*/ 0 w 138"/>
                <a:gd name="T53" fmla="*/ 56 h 140"/>
                <a:gd name="T54" fmla="*/ 0 w 138"/>
                <a:gd name="T55" fmla="*/ 70 h 140"/>
                <a:gd name="T56" fmla="*/ 0 w 138"/>
                <a:gd name="T57" fmla="*/ 70 h 140"/>
                <a:gd name="T58" fmla="*/ 0 w 138"/>
                <a:gd name="T59" fmla="*/ 84 h 140"/>
                <a:gd name="T60" fmla="*/ 4 w 138"/>
                <a:gd name="T61" fmla="*/ 98 h 140"/>
                <a:gd name="T62" fmla="*/ 12 w 138"/>
                <a:gd name="T63" fmla="*/ 108 h 140"/>
                <a:gd name="T64" fmla="*/ 20 w 138"/>
                <a:gd name="T65" fmla="*/ 120 h 140"/>
                <a:gd name="T66" fmla="*/ 30 w 138"/>
                <a:gd name="T67" fmla="*/ 128 h 140"/>
                <a:gd name="T68" fmla="*/ 42 w 138"/>
                <a:gd name="T69" fmla="*/ 134 h 140"/>
                <a:gd name="T70" fmla="*/ 56 w 138"/>
                <a:gd name="T71" fmla="*/ 138 h 140"/>
                <a:gd name="T72" fmla="*/ 70 w 138"/>
                <a:gd name="T73" fmla="*/ 140 h 140"/>
                <a:gd name="T74" fmla="*/ 70 w 138"/>
                <a:gd name="T7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40">
                  <a:moveTo>
                    <a:pt x="70" y="140"/>
                  </a:moveTo>
                  <a:lnTo>
                    <a:pt x="70" y="140"/>
                  </a:lnTo>
                  <a:lnTo>
                    <a:pt x="84" y="138"/>
                  </a:lnTo>
                  <a:lnTo>
                    <a:pt x="96" y="134"/>
                  </a:lnTo>
                  <a:lnTo>
                    <a:pt x="108" y="128"/>
                  </a:lnTo>
                  <a:lnTo>
                    <a:pt x="118" y="120"/>
                  </a:lnTo>
                  <a:lnTo>
                    <a:pt x="128" y="108"/>
                  </a:lnTo>
                  <a:lnTo>
                    <a:pt x="134" y="98"/>
                  </a:lnTo>
                  <a:lnTo>
                    <a:pt x="138" y="84"/>
                  </a:lnTo>
                  <a:lnTo>
                    <a:pt x="138" y="70"/>
                  </a:lnTo>
                  <a:lnTo>
                    <a:pt x="138" y="70"/>
                  </a:lnTo>
                  <a:lnTo>
                    <a:pt x="138" y="56"/>
                  </a:lnTo>
                  <a:lnTo>
                    <a:pt x="134" y="42"/>
                  </a:lnTo>
                  <a:lnTo>
                    <a:pt x="128" y="32"/>
                  </a:lnTo>
                  <a:lnTo>
                    <a:pt x="118" y="20"/>
                  </a:lnTo>
                  <a:lnTo>
                    <a:pt x="108" y="12"/>
                  </a:lnTo>
                  <a:lnTo>
                    <a:pt x="96" y="6"/>
                  </a:lnTo>
                  <a:lnTo>
                    <a:pt x="84" y="2"/>
                  </a:lnTo>
                  <a:lnTo>
                    <a:pt x="70" y="0"/>
                  </a:lnTo>
                  <a:lnTo>
                    <a:pt x="70" y="0"/>
                  </a:lnTo>
                  <a:lnTo>
                    <a:pt x="56" y="2"/>
                  </a:lnTo>
                  <a:lnTo>
                    <a:pt x="42" y="6"/>
                  </a:lnTo>
                  <a:lnTo>
                    <a:pt x="30" y="12"/>
                  </a:lnTo>
                  <a:lnTo>
                    <a:pt x="20" y="20"/>
                  </a:lnTo>
                  <a:lnTo>
                    <a:pt x="12" y="32"/>
                  </a:lnTo>
                  <a:lnTo>
                    <a:pt x="4" y="42"/>
                  </a:lnTo>
                  <a:lnTo>
                    <a:pt x="0" y="56"/>
                  </a:lnTo>
                  <a:lnTo>
                    <a:pt x="0" y="70"/>
                  </a:lnTo>
                  <a:lnTo>
                    <a:pt x="0" y="70"/>
                  </a:lnTo>
                  <a:lnTo>
                    <a:pt x="0" y="84"/>
                  </a:lnTo>
                  <a:lnTo>
                    <a:pt x="4" y="98"/>
                  </a:lnTo>
                  <a:lnTo>
                    <a:pt x="12" y="108"/>
                  </a:lnTo>
                  <a:lnTo>
                    <a:pt x="20" y="120"/>
                  </a:lnTo>
                  <a:lnTo>
                    <a:pt x="30" y="128"/>
                  </a:lnTo>
                  <a:lnTo>
                    <a:pt x="42" y="134"/>
                  </a:lnTo>
                  <a:lnTo>
                    <a:pt x="56" y="138"/>
                  </a:lnTo>
                  <a:lnTo>
                    <a:pt x="70" y="140"/>
                  </a:lnTo>
                  <a:lnTo>
                    <a:pt x="70" y="140"/>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p:cNvGrpSpPr/>
          <p:nvPr/>
        </p:nvGrpSpPr>
        <p:grpSpPr>
          <a:xfrm>
            <a:off x="2131732" y="3849382"/>
            <a:ext cx="432047" cy="1098633"/>
            <a:chOff x="4294188" y="1865313"/>
            <a:chExt cx="555625" cy="1412875"/>
          </a:xfrm>
        </p:grpSpPr>
        <p:sp>
          <p:nvSpPr>
            <p:cNvPr id="118" name="Freeform 7"/>
            <p:cNvSpPr>
              <a:spLocks/>
            </p:cNvSpPr>
            <p:nvPr/>
          </p:nvSpPr>
          <p:spPr bwMode="auto">
            <a:xfrm>
              <a:off x="4294188" y="2106613"/>
              <a:ext cx="555625" cy="1171575"/>
            </a:xfrm>
            <a:custGeom>
              <a:avLst/>
              <a:gdLst>
                <a:gd name="T0" fmla="*/ 90 w 350"/>
                <a:gd name="T1" fmla="*/ 0 h 738"/>
                <a:gd name="T2" fmla="*/ 78 w 350"/>
                <a:gd name="T3" fmla="*/ 2 h 738"/>
                <a:gd name="T4" fmla="*/ 48 w 350"/>
                <a:gd name="T5" fmla="*/ 10 h 738"/>
                <a:gd name="T6" fmla="*/ 20 w 350"/>
                <a:gd name="T7" fmla="*/ 30 h 738"/>
                <a:gd name="T8" fmla="*/ 6 w 350"/>
                <a:gd name="T9" fmla="*/ 54 h 738"/>
                <a:gd name="T10" fmla="*/ 0 w 350"/>
                <a:gd name="T11" fmla="*/ 72 h 738"/>
                <a:gd name="T12" fmla="*/ 0 w 350"/>
                <a:gd name="T13" fmla="*/ 86 h 738"/>
                <a:gd name="T14" fmla="*/ 0 w 350"/>
                <a:gd name="T15" fmla="*/ 332 h 738"/>
                <a:gd name="T16" fmla="*/ 10 w 350"/>
                <a:gd name="T17" fmla="*/ 352 h 738"/>
                <a:gd name="T18" fmla="*/ 30 w 350"/>
                <a:gd name="T19" fmla="*/ 360 h 738"/>
                <a:gd name="T20" fmla="*/ 40 w 350"/>
                <a:gd name="T21" fmla="*/ 358 h 738"/>
                <a:gd name="T22" fmla="*/ 56 w 350"/>
                <a:gd name="T23" fmla="*/ 344 h 738"/>
                <a:gd name="T24" fmla="*/ 58 w 350"/>
                <a:gd name="T25" fmla="*/ 120 h 738"/>
                <a:gd name="T26" fmla="*/ 84 w 350"/>
                <a:gd name="T27" fmla="*/ 324 h 738"/>
                <a:gd name="T28" fmla="*/ 84 w 350"/>
                <a:gd name="T29" fmla="*/ 332 h 738"/>
                <a:gd name="T30" fmla="*/ 84 w 350"/>
                <a:gd name="T31" fmla="*/ 694 h 738"/>
                <a:gd name="T32" fmla="*/ 88 w 350"/>
                <a:gd name="T33" fmla="*/ 712 h 738"/>
                <a:gd name="T34" fmla="*/ 96 w 350"/>
                <a:gd name="T35" fmla="*/ 724 h 738"/>
                <a:gd name="T36" fmla="*/ 108 w 350"/>
                <a:gd name="T37" fmla="*/ 734 h 738"/>
                <a:gd name="T38" fmla="*/ 124 w 350"/>
                <a:gd name="T39" fmla="*/ 738 h 738"/>
                <a:gd name="T40" fmla="*/ 132 w 350"/>
                <a:gd name="T41" fmla="*/ 736 h 738"/>
                <a:gd name="T42" fmla="*/ 148 w 350"/>
                <a:gd name="T43" fmla="*/ 730 h 738"/>
                <a:gd name="T44" fmla="*/ 158 w 350"/>
                <a:gd name="T45" fmla="*/ 718 h 738"/>
                <a:gd name="T46" fmla="*/ 164 w 350"/>
                <a:gd name="T47" fmla="*/ 704 h 738"/>
                <a:gd name="T48" fmla="*/ 164 w 350"/>
                <a:gd name="T49" fmla="*/ 374 h 738"/>
                <a:gd name="T50" fmla="*/ 184 w 350"/>
                <a:gd name="T51" fmla="*/ 694 h 738"/>
                <a:gd name="T52" fmla="*/ 186 w 350"/>
                <a:gd name="T53" fmla="*/ 704 h 738"/>
                <a:gd name="T54" fmla="*/ 192 w 350"/>
                <a:gd name="T55" fmla="*/ 718 h 738"/>
                <a:gd name="T56" fmla="*/ 202 w 350"/>
                <a:gd name="T57" fmla="*/ 730 h 738"/>
                <a:gd name="T58" fmla="*/ 218 w 350"/>
                <a:gd name="T59" fmla="*/ 736 h 738"/>
                <a:gd name="T60" fmla="*/ 226 w 350"/>
                <a:gd name="T61" fmla="*/ 738 h 738"/>
                <a:gd name="T62" fmla="*/ 240 w 350"/>
                <a:gd name="T63" fmla="*/ 734 h 738"/>
                <a:gd name="T64" fmla="*/ 254 w 350"/>
                <a:gd name="T65" fmla="*/ 724 h 738"/>
                <a:gd name="T66" fmla="*/ 262 w 350"/>
                <a:gd name="T67" fmla="*/ 712 h 738"/>
                <a:gd name="T68" fmla="*/ 266 w 350"/>
                <a:gd name="T69" fmla="*/ 694 h 738"/>
                <a:gd name="T70" fmla="*/ 266 w 350"/>
                <a:gd name="T71" fmla="*/ 320 h 738"/>
                <a:gd name="T72" fmla="*/ 288 w 350"/>
                <a:gd name="T73" fmla="*/ 120 h 738"/>
                <a:gd name="T74" fmla="*/ 288 w 350"/>
                <a:gd name="T75" fmla="*/ 332 h 738"/>
                <a:gd name="T76" fmla="*/ 290 w 350"/>
                <a:gd name="T77" fmla="*/ 344 h 738"/>
                <a:gd name="T78" fmla="*/ 306 w 350"/>
                <a:gd name="T79" fmla="*/ 358 h 738"/>
                <a:gd name="T80" fmla="*/ 318 w 350"/>
                <a:gd name="T81" fmla="*/ 360 h 738"/>
                <a:gd name="T82" fmla="*/ 340 w 350"/>
                <a:gd name="T83" fmla="*/ 352 h 738"/>
                <a:gd name="T84" fmla="*/ 350 w 350"/>
                <a:gd name="T85" fmla="*/ 338 h 738"/>
                <a:gd name="T86" fmla="*/ 350 w 350"/>
                <a:gd name="T87" fmla="*/ 86 h 738"/>
                <a:gd name="T88" fmla="*/ 350 w 350"/>
                <a:gd name="T89" fmla="*/ 70 h 738"/>
                <a:gd name="T90" fmla="*/ 348 w 350"/>
                <a:gd name="T91" fmla="*/ 60 h 738"/>
                <a:gd name="T92" fmla="*/ 338 w 350"/>
                <a:gd name="T93" fmla="*/ 38 h 738"/>
                <a:gd name="T94" fmla="*/ 316 w 350"/>
                <a:gd name="T95" fmla="*/ 16 h 738"/>
                <a:gd name="T96" fmla="*/ 284 w 350"/>
                <a:gd name="T97" fmla="*/ 4 h 738"/>
                <a:gd name="T98" fmla="*/ 266 w 350"/>
                <a:gd name="T99" fmla="*/ 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8">
                  <a:moveTo>
                    <a:pt x="266" y="2"/>
                  </a:moveTo>
                  <a:lnTo>
                    <a:pt x="90" y="0"/>
                  </a:lnTo>
                  <a:lnTo>
                    <a:pt x="90" y="0"/>
                  </a:lnTo>
                  <a:lnTo>
                    <a:pt x="78" y="2"/>
                  </a:lnTo>
                  <a:lnTo>
                    <a:pt x="68" y="4"/>
                  </a:lnTo>
                  <a:lnTo>
                    <a:pt x="48" y="10"/>
                  </a:lnTo>
                  <a:lnTo>
                    <a:pt x="34" y="20"/>
                  </a:lnTo>
                  <a:lnTo>
                    <a:pt x="20" y="30"/>
                  </a:lnTo>
                  <a:lnTo>
                    <a:pt x="12" y="42"/>
                  </a:lnTo>
                  <a:lnTo>
                    <a:pt x="6" y="54"/>
                  </a:lnTo>
                  <a:lnTo>
                    <a:pt x="2" y="64"/>
                  </a:lnTo>
                  <a:lnTo>
                    <a:pt x="0" y="72"/>
                  </a:lnTo>
                  <a:lnTo>
                    <a:pt x="0" y="76"/>
                  </a:lnTo>
                  <a:lnTo>
                    <a:pt x="0" y="86"/>
                  </a:lnTo>
                  <a:lnTo>
                    <a:pt x="0" y="332"/>
                  </a:lnTo>
                  <a:lnTo>
                    <a:pt x="0" y="332"/>
                  </a:lnTo>
                  <a:lnTo>
                    <a:pt x="2" y="344"/>
                  </a:lnTo>
                  <a:lnTo>
                    <a:pt x="10" y="352"/>
                  </a:lnTo>
                  <a:lnTo>
                    <a:pt x="18" y="358"/>
                  </a:lnTo>
                  <a:lnTo>
                    <a:pt x="30" y="360"/>
                  </a:lnTo>
                  <a:lnTo>
                    <a:pt x="30" y="360"/>
                  </a:lnTo>
                  <a:lnTo>
                    <a:pt x="40" y="358"/>
                  </a:lnTo>
                  <a:lnTo>
                    <a:pt x="50" y="352"/>
                  </a:lnTo>
                  <a:lnTo>
                    <a:pt x="56" y="344"/>
                  </a:lnTo>
                  <a:lnTo>
                    <a:pt x="58" y="332"/>
                  </a:lnTo>
                  <a:lnTo>
                    <a:pt x="58" y="120"/>
                  </a:lnTo>
                  <a:lnTo>
                    <a:pt x="84" y="120"/>
                  </a:lnTo>
                  <a:lnTo>
                    <a:pt x="84" y="324"/>
                  </a:lnTo>
                  <a:lnTo>
                    <a:pt x="84" y="324"/>
                  </a:lnTo>
                  <a:lnTo>
                    <a:pt x="84" y="332"/>
                  </a:lnTo>
                  <a:lnTo>
                    <a:pt x="84" y="694"/>
                  </a:lnTo>
                  <a:lnTo>
                    <a:pt x="84" y="694"/>
                  </a:lnTo>
                  <a:lnTo>
                    <a:pt x="84" y="704"/>
                  </a:lnTo>
                  <a:lnTo>
                    <a:pt x="88" y="712"/>
                  </a:lnTo>
                  <a:lnTo>
                    <a:pt x="90" y="718"/>
                  </a:lnTo>
                  <a:lnTo>
                    <a:pt x="96" y="724"/>
                  </a:lnTo>
                  <a:lnTo>
                    <a:pt x="102" y="730"/>
                  </a:lnTo>
                  <a:lnTo>
                    <a:pt x="108" y="734"/>
                  </a:lnTo>
                  <a:lnTo>
                    <a:pt x="116" y="736"/>
                  </a:lnTo>
                  <a:lnTo>
                    <a:pt x="124" y="738"/>
                  </a:lnTo>
                  <a:lnTo>
                    <a:pt x="124" y="738"/>
                  </a:lnTo>
                  <a:lnTo>
                    <a:pt x="132" y="736"/>
                  </a:lnTo>
                  <a:lnTo>
                    <a:pt x="140" y="734"/>
                  </a:lnTo>
                  <a:lnTo>
                    <a:pt x="148" y="730"/>
                  </a:lnTo>
                  <a:lnTo>
                    <a:pt x="154" y="724"/>
                  </a:lnTo>
                  <a:lnTo>
                    <a:pt x="158" y="718"/>
                  </a:lnTo>
                  <a:lnTo>
                    <a:pt x="162" y="712"/>
                  </a:lnTo>
                  <a:lnTo>
                    <a:pt x="164" y="704"/>
                  </a:lnTo>
                  <a:lnTo>
                    <a:pt x="164" y="694"/>
                  </a:lnTo>
                  <a:lnTo>
                    <a:pt x="164" y="374"/>
                  </a:lnTo>
                  <a:lnTo>
                    <a:pt x="184" y="374"/>
                  </a:lnTo>
                  <a:lnTo>
                    <a:pt x="184" y="694"/>
                  </a:lnTo>
                  <a:lnTo>
                    <a:pt x="184" y="694"/>
                  </a:lnTo>
                  <a:lnTo>
                    <a:pt x="186" y="704"/>
                  </a:lnTo>
                  <a:lnTo>
                    <a:pt x="188" y="712"/>
                  </a:lnTo>
                  <a:lnTo>
                    <a:pt x="192" y="718"/>
                  </a:lnTo>
                  <a:lnTo>
                    <a:pt x="196" y="724"/>
                  </a:lnTo>
                  <a:lnTo>
                    <a:pt x="202" y="730"/>
                  </a:lnTo>
                  <a:lnTo>
                    <a:pt x="210" y="734"/>
                  </a:lnTo>
                  <a:lnTo>
                    <a:pt x="218" y="736"/>
                  </a:lnTo>
                  <a:lnTo>
                    <a:pt x="226" y="738"/>
                  </a:lnTo>
                  <a:lnTo>
                    <a:pt x="226" y="738"/>
                  </a:lnTo>
                  <a:lnTo>
                    <a:pt x="234" y="736"/>
                  </a:lnTo>
                  <a:lnTo>
                    <a:pt x="240" y="734"/>
                  </a:lnTo>
                  <a:lnTo>
                    <a:pt x="248" y="730"/>
                  </a:lnTo>
                  <a:lnTo>
                    <a:pt x="254" y="724"/>
                  </a:lnTo>
                  <a:lnTo>
                    <a:pt x="258" y="718"/>
                  </a:lnTo>
                  <a:lnTo>
                    <a:pt x="262" y="712"/>
                  </a:lnTo>
                  <a:lnTo>
                    <a:pt x="264" y="704"/>
                  </a:lnTo>
                  <a:lnTo>
                    <a:pt x="266" y="694"/>
                  </a:lnTo>
                  <a:lnTo>
                    <a:pt x="266" y="324"/>
                  </a:lnTo>
                  <a:lnTo>
                    <a:pt x="266" y="320"/>
                  </a:lnTo>
                  <a:lnTo>
                    <a:pt x="266" y="120"/>
                  </a:lnTo>
                  <a:lnTo>
                    <a:pt x="288" y="120"/>
                  </a:lnTo>
                  <a:lnTo>
                    <a:pt x="288" y="332"/>
                  </a:lnTo>
                  <a:lnTo>
                    <a:pt x="288" y="332"/>
                  </a:lnTo>
                  <a:lnTo>
                    <a:pt x="288" y="338"/>
                  </a:lnTo>
                  <a:lnTo>
                    <a:pt x="290" y="344"/>
                  </a:lnTo>
                  <a:lnTo>
                    <a:pt x="296" y="352"/>
                  </a:lnTo>
                  <a:lnTo>
                    <a:pt x="306" y="358"/>
                  </a:lnTo>
                  <a:lnTo>
                    <a:pt x="318" y="360"/>
                  </a:lnTo>
                  <a:lnTo>
                    <a:pt x="318" y="360"/>
                  </a:lnTo>
                  <a:lnTo>
                    <a:pt x="330" y="358"/>
                  </a:lnTo>
                  <a:lnTo>
                    <a:pt x="340" y="352"/>
                  </a:lnTo>
                  <a:lnTo>
                    <a:pt x="348" y="344"/>
                  </a:lnTo>
                  <a:lnTo>
                    <a:pt x="350" y="338"/>
                  </a:lnTo>
                  <a:lnTo>
                    <a:pt x="350" y="332"/>
                  </a:lnTo>
                  <a:lnTo>
                    <a:pt x="350" y="86"/>
                  </a:lnTo>
                  <a:lnTo>
                    <a:pt x="350" y="76"/>
                  </a:lnTo>
                  <a:lnTo>
                    <a:pt x="350" y="70"/>
                  </a:lnTo>
                  <a:lnTo>
                    <a:pt x="350" y="70"/>
                  </a:lnTo>
                  <a:lnTo>
                    <a:pt x="348" y="60"/>
                  </a:lnTo>
                  <a:lnTo>
                    <a:pt x="344" y="50"/>
                  </a:lnTo>
                  <a:lnTo>
                    <a:pt x="338" y="38"/>
                  </a:lnTo>
                  <a:lnTo>
                    <a:pt x="328" y="28"/>
                  </a:lnTo>
                  <a:lnTo>
                    <a:pt x="316" y="16"/>
                  </a:lnTo>
                  <a:lnTo>
                    <a:pt x="302" y="8"/>
                  </a:lnTo>
                  <a:lnTo>
                    <a:pt x="284" y="4"/>
                  </a:lnTo>
                  <a:lnTo>
                    <a:pt x="266" y="2"/>
                  </a:lnTo>
                  <a:lnTo>
                    <a:pt x="266" y="2"/>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8"/>
            <p:cNvSpPr>
              <a:spLocks/>
            </p:cNvSpPr>
            <p:nvPr/>
          </p:nvSpPr>
          <p:spPr bwMode="auto">
            <a:xfrm>
              <a:off x="4462463" y="1865313"/>
              <a:ext cx="219075" cy="222250"/>
            </a:xfrm>
            <a:custGeom>
              <a:avLst/>
              <a:gdLst>
                <a:gd name="T0" fmla="*/ 70 w 138"/>
                <a:gd name="T1" fmla="*/ 140 h 140"/>
                <a:gd name="T2" fmla="*/ 70 w 138"/>
                <a:gd name="T3" fmla="*/ 140 h 140"/>
                <a:gd name="T4" fmla="*/ 84 w 138"/>
                <a:gd name="T5" fmla="*/ 138 h 140"/>
                <a:gd name="T6" fmla="*/ 96 w 138"/>
                <a:gd name="T7" fmla="*/ 134 h 140"/>
                <a:gd name="T8" fmla="*/ 108 w 138"/>
                <a:gd name="T9" fmla="*/ 128 h 140"/>
                <a:gd name="T10" fmla="*/ 118 w 138"/>
                <a:gd name="T11" fmla="*/ 120 h 140"/>
                <a:gd name="T12" fmla="*/ 128 w 138"/>
                <a:gd name="T13" fmla="*/ 108 h 140"/>
                <a:gd name="T14" fmla="*/ 134 w 138"/>
                <a:gd name="T15" fmla="*/ 98 h 140"/>
                <a:gd name="T16" fmla="*/ 138 w 138"/>
                <a:gd name="T17" fmla="*/ 84 h 140"/>
                <a:gd name="T18" fmla="*/ 138 w 138"/>
                <a:gd name="T19" fmla="*/ 70 h 140"/>
                <a:gd name="T20" fmla="*/ 138 w 138"/>
                <a:gd name="T21" fmla="*/ 70 h 140"/>
                <a:gd name="T22" fmla="*/ 138 w 138"/>
                <a:gd name="T23" fmla="*/ 56 h 140"/>
                <a:gd name="T24" fmla="*/ 134 w 138"/>
                <a:gd name="T25" fmla="*/ 42 h 140"/>
                <a:gd name="T26" fmla="*/ 128 w 138"/>
                <a:gd name="T27" fmla="*/ 32 h 140"/>
                <a:gd name="T28" fmla="*/ 118 w 138"/>
                <a:gd name="T29" fmla="*/ 20 h 140"/>
                <a:gd name="T30" fmla="*/ 108 w 138"/>
                <a:gd name="T31" fmla="*/ 12 h 140"/>
                <a:gd name="T32" fmla="*/ 96 w 138"/>
                <a:gd name="T33" fmla="*/ 6 h 140"/>
                <a:gd name="T34" fmla="*/ 84 w 138"/>
                <a:gd name="T35" fmla="*/ 2 h 140"/>
                <a:gd name="T36" fmla="*/ 70 w 138"/>
                <a:gd name="T37" fmla="*/ 0 h 140"/>
                <a:gd name="T38" fmla="*/ 70 w 138"/>
                <a:gd name="T39" fmla="*/ 0 h 140"/>
                <a:gd name="T40" fmla="*/ 56 w 138"/>
                <a:gd name="T41" fmla="*/ 2 h 140"/>
                <a:gd name="T42" fmla="*/ 42 w 138"/>
                <a:gd name="T43" fmla="*/ 6 h 140"/>
                <a:gd name="T44" fmla="*/ 30 w 138"/>
                <a:gd name="T45" fmla="*/ 12 h 140"/>
                <a:gd name="T46" fmla="*/ 20 w 138"/>
                <a:gd name="T47" fmla="*/ 20 h 140"/>
                <a:gd name="T48" fmla="*/ 12 w 138"/>
                <a:gd name="T49" fmla="*/ 32 h 140"/>
                <a:gd name="T50" fmla="*/ 4 w 138"/>
                <a:gd name="T51" fmla="*/ 42 h 140"/>
                <a:gd name="T52" fmla="*/ 0 w 138"/>
                <a:gd name="T53" fmla="*/ 56 h 140"/>
                <a:gd name="T54" fmla="*/ 0 w 138"/>
                <a:gd name="T55" fmla="*/ 70 h 140"/>
                <a:gd name="T56" fmla="*/ 0 w 138"/>
                <a:gd name="T57" fmla="*/ 70 h 140"/>
                <a:gd name="T58" fmla="*/ 0 w 138"/>
                <a:gd name="T59" fmla="*/ 84 h 140"/>
                <a:gd name="T60" fmla="*/ 4 w 138"/>
                <a:gd name="T61" fmla="*/ 98 h 140"/>
                <a:gd name="T62" fmla="*/ 12 w 138"/>
                <a:gd name="T63" fmla="*/ 108 h 140"/>
                <a:gd name="T64" fmla="*/ 20 w 138"/>
                <a:gd name="T65" fmla="*/ 120 h 140"/>
                <a:gd name="T66" fmla="*/ 30 w 138"/>
                <a:gd name="T67" fmla="*/ 128 h 140"/>
                <a:gd name="T68" fmla="*/ 42 w 138"/>
                <a:gd name="T69" fmla="*/ 134 h 140"/>
                <a:gd name="T70" fmla="*/ 56 w 138"/>
                <a:gd name="T71" fmla="*/ 138 h 140"/>
                <a:gd name="T72" fmla="*/ 70 w 138"/>
                <a:gd name="T73" fmla="*/ 140 h 140"/>
                <a:gd name="T74" fmla="*/ 70 w 138"/>
                <a:gd name="T7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40">
                  <a:moveTo>
                    <a:pt x="70" y="140"/>
                  </a:moveTo>
                  <a:lnTo>
                    <a:pt x="70" y="140"/>
                  </a:lnTo>
                  <a:lnTo>
                    <a:pt x="84" y="138"/>
                  </a:lnTo>
                  <a:lnTo>
                    <a:pt x="96" y="134"/>
                  </a:lnTo>
                  <a:lnTo>
                    <a:pt x="108" y="128"/>
                  </a:lnTo>
                  <a:lnTo>
                    <a:pt x="118" y="120"/>
                  </a:lnTo>
                  <a:lnTo>
                    <a:pt x="128" y="108"/>
                  </a:lnTo>
                  <a:lnTo>
                    <a:pt x="134" y="98"/>
                  </a:lnTo>
                  <a:lnTo>
                    <a:pt x="138" y="84"/>
                  </a:lnTo>
                  <a:lnTo>
                    <a:pt x="138" y="70"/>
                  </a:lnTo>
                  <a:lnTo>
                    <a:pt x="138" y="70"/>
                  </a:lnTo>
                  <a:lnTo>
                    <a:pt x="138" y="56"/>
                  </a:lnTo>
                  <a:lnTo>
                    <a:pt x="134" y="42"/>
                  </a:lnTo>
                  <a:lnTo>
                    <a:pt x="128" y="32"/>
                  </a:lnTo>
                  <a:lnTo>
                    <a:pt x="118" y="20"/>
                  </a:lnTo>
                  <a:lnTo>
                    <a:pt x="108" y="12"/>
                  </a:lnTo>
                  <a:lnTo>
                    <a:pt x="96" y="6"/>
                  </a:lnTo>
                  <a:lnTo>
                    <a:pt x="84" y="2"/>
                  </a:lnTo>
                  <a:lnTo>
                    <a:pt x="70" y="0"/>
                  </a:lnTo>
                  <a:lnTo>
                    <a:pt x="70" y="0"/>
                  </a:lnTo>
                  <a:lnTo>
                    <a:pt x="56" y="2"/>
                  </a:lnTo>
                  <a:lnTo>
                    <a:pt x="42" y="6"/>
                  </a:lnTo>
                  <a:lnTo>
                    <a:pt x="30" y="12"/>
                  </a:lnTo>
                  <a:lnTo>
                    <a:pt x="20" y="20"/>
                  </a:lnTo>
                  <a:lnTo>
                    <a:pt x="12" y="32"/>
                  </a:lnTo>
                  <a:lnTo>
                    <a:pt x="4" y="42"/>
                  </a:lnTo>
                  <a:lnTo>
                    <a:pt x="0" y="56"/>
                  </a:lnTo>
                  <a:lnTo>
                    <a:pt x="0" y="70"/>
                  </a:lnTo>
                  <a:lnTo>
                    <a:pt x="0" y="70"/>
                  </a:lnTo>
                  <a:lnTo>
                    <a:pt x="0" y="84"/>
                  </a:lnTo>
                  <a:lnTo>
                    <a:pt x="4" y="98"/>
                  </a:lnTo>
                  <a:lnTo>
                    <a:pt x="12" y="108"/>
                  </a:lnTo>
                  <a:lnTo>
                    <a:pt x="20" y="120"/>
                  </a:lnTo>
                  <a:lnTo>
                    <a:pt x="30" y="128"/>
                  </a:lnTo>
                  <a:lnTo>
                    <a:pt x="42" y="134"/>
                  </a:lnTo>
                  <a:lnTo>
                    <a:pt x="56" y="138"/>
                  </a:lnTo>
                  <a:lnTo>
                    <a:pt x="70" y="140"/>
                  </a:lnTo>
                  <a:lnTo>
                    <a:pt x="70" y="140"/>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0" name="组合 119"/>
          <p:cNvGrpSpPr/>
          <p:nvPr/>
        </p:nvGrpSpPr>
        <p:grpSpPr>
          <a:xfrm>
            <a:off x="2787805" y="3849382"/>
            <a:ext cx="432047" cy="1098633"/>
            <a:chOff x="4294188" y="1865313"/>
            <a:chExt cx="555625" cy="1412875"/>
          </a:xfrm>
        </p:grpSpPr>
        <p:sp>
          <p:nvSpPr>
            <p:cNvPr id="121" name="Freeform 7"/>
            <p:cNvSpPr>
              <a:spLocks/>
            </p:cNvSpPr>
            <p:nvPr/>
          </p:nvSpPr>
          <p:spPr bwMode="auto">
            <a:xfrm>
              <a:off x="4294188" y="2106613"/>
              <a:ext cx="555625" cy="1171575"/>
            </a:xfrm>
            <a:custGeom>
              <a:avLst/>
              <a:gdLst>
                <a:gd name="T0" fmla="*/ 90 w 350"/>
                <a:gd name="T1" fmla="*/ 0 h 738"/>
                <a:gd name="T2" fmla="*/ 78 w 350"/>
                <a:gd name="T3" fmla="*/ 2 h 738"/>
                <a:gd name="T4" fmla="*/ 48 w 350"/>
                <a:gd name="T5" fmla="*/ 10 h 738"/>
                <a:gd name="T6" fmla="*/ 20 w 350"/>
                <a:gd name="T7" fmla="*/ 30 h 738"/>
                <a:gd name="T8" fmla="*/ 6 w 350"/>
                <a:gd name="T9" fmla="*/ 54 h 738"/>
                <a:gd name="T10" fmla="*/ 0 w 350"/>
                <a:gd name="T11" fmla="*/ 72 h 738"/>
                <a:gd name="T12" fmla="*/ 0 w 350"/>
                <a:gd name="T13" fmla="*/ 86 h 738"/>
                <a:gd name="T14" fmla="*/ 0 w 350"/>
                <a:gd name="T15" fmla="*/ 332 h 738"/>
                <a:gd name="T16" fmla="*/ 10 w 350"/>
                <a:gd name="T17" fmla="*/ 352 h 738"/>
                <a:gd name="T18" fmla="*/ 30 w 350"/>
                <a:gd name="T19" fmla="*/ 360 h 738"/>
                <a:gd name="T20" fmla="*/ 40 w 350"/>
                <a:gd name="T21" fmla="*/ 358 h 738"/>
                <a:gd name="T22" fmla="*/ 56 w 350"/>
                <a:gd name="T23" fmla="*/ 344 h 738"/>
                <a:gd name="T24" fmla="*/ 58 w 350"/>
                <a:gd name="T25" fmla="*/ 120 h 738"/>
                <a:gd name="T26" fmla="*/ 84 w 350"/>
                <a:gd name="T27" fmla="*/ 324 h 738"/>
                <a:gd name="T28" fmla="*/ 84 w 350"/>
                <a:gd name="T29" fmla="*/ 332 h 738"/>
                <a:gd name="T30" fmla="*/ 84 w 350"/>
                <a:gd name="T31" fmla="*/ 694 h 738"/>
                <a:gd name="T32" fmla="*/ 88 w 350"/>
                <a:gd name="T33" fmla="*/ 712 h 738"/>
                <a:gd name="T34" fmla="*/ 96 w 350"/>
                <a:gd name="T35" fmla="*/ 724 h 738"/>
                <a:gd name="T36" fmla="*/ 108 w 350"/>
                <a:gd name="T37" fmla="*/ 734 h 738"/>
                <a:gd name="T38" fmla="*/ 124 w 350"/>
                <a:gd name="T39" fmla="*/ 738 h 738"/>
                <a:gd name="T40" fmla="*/ 132 w 350"/>
                <a:gd name="T41" fmla="*/ 736 h 738"/>
                <a:gd name="T42" fmla="*/ 148 w 350"/>
                <a:gd name="T43" fmla="*/ 730 h 738"/>
                <a:gd name="T44" fmla="*/ 158 w 350"/>
                <a:gd name="T45" fmla="*/ 718 h 738"/>
                <a:gd name="T46" fmla="*/ 164 w 350"/>
                <a:gd name="T47" fmla="*/ 704 h 738"/>
                <a:gd name="T48" fmla="*/ 164 w 350"/>
                <a:gd name="T49" fmla="*/ 374 h 738"/>
                <a:gd name="T50" fmla="*/ 184 w 350"/>
                <a:gd name="T51" fmla="*/ 694 h 738"/>
                <a:gd name="T52" fmla="*/ 186 w 350"/>
                <a:gd name="T53" fmla="*/ 704 h 738"/>
                <a:gd name="T54" fmla="*/ 192 w 350"/>
                <a:gd name="T55" fmla="*/ 718 h 738"/>
                <a:gd name="T56" fmla="*/ 202 w 350"/>
                <a:gd name="T57" fmla="*/ 730 h 738"/>
                <a:gd name="T58" fmla="*/ 218 w 350"/>
                <a:gd name="T59" fmla="*/ 736 h 738"/>
                <a:gd name="T60" fmla="*/ 226 w 350"/>
                <a:gd name="T61" fmla="*/ 738 h 738"/>
                <a:gd name="T62" fmla="*/ 240 w 350"/>
                <a:gd name="T63" fmla="*/ 734 h 738"/>
                <a:gd name="T64" fmla="*/ 254 w 350"/>
                <a:gd name="T65" fmla="*/ 724 h 738"/>
                <a:gd name="T66" fmla="*/ 262 w 350"/>
                <a:gd name="T67" fmla="*/ 712 h 738"/>
                <a:gd name="T68" fmla="*/ 266 w 350"/>
                <a:gd name="T69" fmla="*/ 694 h 738"/>
                <a:gd name="T70" fmla="*/ 266 w 350"/>
                <a:gd name="T71" fmla="*/ 320 h 738"/>
                <a:gd name="T72" fmla="*/ 288 w 350"/>
                <a:gd name="T73" fmla="*/ 120 h 738"/>
                <a:gd name="T74" fmla="*/ 288 w 350"/>
                <a:gd name="T75" fmla="*/ 332 h 738"/>
                <a:gd name="T76" fmla="*/ 290 w 350"/>
                <a:gd name="T77" fmla="*/ 344 h 738"/>
                <a:gd name="T78" fmla="*/ 306 w 350"/>
                <a:gd name="T79" fmla="*/ 358 h 738"/>
                <a:gd name="T80" fmla="*/ 318 w 350"/>
                <a:gd name="T81" fmla="*/ 360 h 738"/>
                <a:gd name="T82" fmla="*/ 340 w 350"/>
                <a:gd name="T83" fmla="*/ 352 h 738"/>
                <a:gd name="T84" fmla="*/ 350 w 350"/>
                <a:gd name="T85" fmla="*/ 338 h 738"/>
                <a:gd name="T86" fmla="*/ 350 w 350"/>
                <a:gd name="T87" fmla="*/ 86 h 738"/>
                <a:gd name="T88" fmla="*/ 350 w 350"/>
                <a:gd name="T89" fmla="*/ 70 h 738"/>
                <a:gd name="T90" fmla="*/ 348 w 350"/>
                <a:gd name="T91" fmla="*/ 60 h 738"/>
                <a:gd name="T92" fmla="*/ 338 w 350"/>
                <a:gd name="T93" fmla="*/ 38 h 738"/>
                <a:gd name="T94" fmla="*/ 316 w 350"/>
                <a:gd name="T95" fmla="*/ 16 h 738"/>
                <a:gd name="T96" fmla="*/ 284 w 350"/>
                <a:gd name="T97" fmla="*/ 4 h 738"/>
                <a:gd name="T98" fmla="*/ 266 w 350"/>
                <a:gd name="T99" fmla="*/ 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8">
                  <a:moveTo>
                    <a:pt x="266" y="2"/>
                  </a:moveTo>
                  <a:lnTo>
                    <a:pt x="90" y="0"/>
                  </a:lnTo>
                  <a:lnTo>
                    <a:pt x="90" y="0"/>
                  </a:lnTo>
                  <a:lnTo>
                    <a:pt x="78" y="2"/>
                  </a:lnTo>
                  <a:lnTo>
                    <a:pt x="68" y="4"/>
                  </a:lnTo>
                  <a:lnTo>
                    <a:pt x="48" y="10"/>
                  </a:lnTo>
                  <a:lnTo>
                    <a:pt x="34" y="20"/>
                  </a:lnTo>
                  <a:lnTo>
                    <a:pt x="20" y="30"/>
                  </a:lnTo>
                  <a:lnTo>
                    <a:pt x="12" y="42"/>
                  </a:lnTo>
                  <a:lnTo>
                    <a:pt x="6" y="54"/>
                  </a:lnTo>
                  <a:lnTo>
                    <a:pt x="2" y="64"/>
                  </a:lnTo>
                  <a:lnTo>
                    <a:pt x="0" y="72"/>
                  </a:lnTo>
                  <a:lnTo>
                    <a:pt x="0" y="76"/>
                  </a:lnTo>
                  <a:lnTo>
                    <a:pt x="0" y="86"/>
                  </a:lnTo>
                  <a:lnTo>
                    <a:pt x="0" y="332"/>
                  </a:lnTo>
                  <a:lnTo>
                    <a:pt x="0" y="332"/>
                  </a:lnTo>
                  <a:lnTo>
                    <a:pt x="2" y="344"/>
                  </a:lnTo>
                  <a:lnTo>
                    <a:pt x="10" y="352"/>
                  </a:lnTo>
                  <a:lnTo>
                    <a:pt x="18" y="358"/>
                  </a:lnTo>
                  <a:lnTo>
                    <a:pt x="30" y="360"/>
                  </a:lnTo>
                  <a:lnTo>
                    <a:pt x="30" y="360"/>
                  </a:lnTo>
                  <a:lnTo>
                    <a:pt x="40" y="358"/>
                  </a:lnTo>
                  <a:lnTo>
                    <a:pt x="50" y="352"/>
                  </a:lnTo>
                  <a:lnTo>
                    <a:pt x="56" y="344"/>
                  </a:lnTo>
                  <a:lnTo>
                    <a:pt x="58" y="332"/>
                  </a:lnTo>
                  <a:lnTo>
                    <a:pt x="58" y="120"/>
                  </a:lnTo>
                  <a:lnTo>
                    <a:pt x="84" y="120"/>
                  </a:lnTo>
                  <a:lnTo>
                    <a:pt x="84" y="324"/>
                  </a:lnTo>
                  <a:lnTo>
                    <a:pt x="84" y="324"/>
                  </a:lnTo>
                  <a:lnTo>
                    <a:pt x="84" y="332"/>
                  </a:lnTo>
                  <a:lnTo>
                    <a:pt x="84" y="694"/>
                  </a:lnTo>
                  <a:lnTo>
                    <a:pt x="84" y="694"/>
                  </a:lnTo>
                  <a:lnTo>
                    <a:pt x="84" y="704"/>
                  </a:lnTo>
                  <a:lnTo>
                    <a:pt x="88" y="712"/>
                  </a:lnTo>
                  <a:lnTo>
                    <a:pt x="90" y="718"/>
                  </a:lnTo>
                  <a:lnTo>
                    <a:pt x="96" y="724"/>
                  </a:lnTo>
                  <a:lnTo>
                    <a:pt x="102" y="730"/>
                  </a:lnTo>
                  <a:lnTo>
                    <a:pt x="108" y="734"/>
                  </a:lnTo>
                  <a:lnTo>
                    <a:pt x="116" y="736"/>
                  </a:lnTo>
                  <a:lnTo>
                    <a:pt x="124" y="738"/>
                  </a:lnTo>
                  <a:lnTo>
                    <a:pt x="124" y="738"/>
                  </a:lnTo>
                  <a:lnTo>
                    <a:pt x="132" y="736"/>
                  </a:lnTo>
                  <a:lnTo>
                    <a:pt x="140" y="734"/>
                  </a:lnTo>
                  <a:lnTo>
                    <a:pt x="148" y="730"/>
                  </a:lnTo>
                  <a:lnTo>
                    <a:pt x="154" y="724"/>
                  </a:lnTo>
                  <a:lnTo>
                    <a:pt x="158" y="718"/>
                  </a:lnTo>
                  <a:lnTo>
                    <a:pt x="162" y="712"/>
                  </a:lnTo>
                  <a:lnTo>
                    <a:pt x="164" y="704"/>
                  </a:lnTo>
                  <a:lnTo>
                    <a:pt x="164" y="694"/>
                  </a:lnTo>
                  <a:lnTo>
                    <a:pt x="164" y="374"/>
                  </a:lnTo>
                  <a:lnTo>
                    <a:pt x="184" y="374"/>
                  </a:lnTo>
                  <a:lnTo>
                    <a:pt x="184" y="694"/>
                  </a:lnTo>
                  <a:lnTo>
                    <a:pt x="184" y="694"/>
                  </a:lnTo>
                  <a:lnTo>
                    <a:pt x="186" y="704"/>
                  </a:lnTo>
                  <a:lnTo>
                    <a:pt x="188" y="712"/>
                  </a:lnTo>
                  <a:lnTo>
                    <a:pt x="192" y="718"/>
                  </a:lnTo>
                  <a:lnTo>
                    <a:pt x="196" y="724"/>
                  </a:lnTo>
                  <a:lnTo>
                    <a:pt x="202" y="730"/>
                  </a:lnTo>
                  <a:lnTo>
                    <a:pt x="210" y="734"/>
                  </a:lnTo>
                  <a:lnTo>
                    <a:pt x="218" y="736"/>
                  </a:lnTo>
                  <a:lnTo>
                    <a:pt x="226" y="738"/>
                  </a:lnTo>
                  <a:lnTo>
                    <a:pt x="226" y="738"/>
                  </a:lnTo>
                  <a:lnTo>
                    <a:pt x="234" y="736"/>
                  </a:lnTo>
                  <a:lnTo>
                    <a:pt x="240" y="734"/>
                  </a:lnTo>
                  <a:lnTo>
                    <a:pt x="248" y="730"/>
                  </a:lnTo>
                  <a:lnTo>
                    <a:pt x="254" y="724"/>
                  </a:lnTo>
                  <a:lnTo>
                    <a:pt x="258" y="718"/>
                  </a:lnTo>
                  <a:lnTo>
                    <a:pt x="262" y="712"/>
                  </a:lnTo>
                  <a:lnTo>
                    <a:pt x="264" y="704"/>
                  </a:lnTo>
                  <a:lnTo>
                    <a:pt x="266" y="694"/>
                  </a:lnTo>
                  <a:lnTo>
                    <a:pt x="266" y="324"/>
                  </a:lnTo>
                  <a:lnTo>
                    <a:pt x="266" y="320"/>
                  </a:lnTo>
                  <a:lnTo>
                    <a:pt x="266" y="120"/>
                  </a:lnTo>
                  <a:lnTo>
                    <a:pt x="288" y="120"/>
                  </a:lnTo>
                  <a:lnTo>
                    <a:pt x="288" y="332"/>
                  </a:lnTo>
                  <a:lnTo>
                    <a:pt x="288" y="332"/>
                  </a:lnTo>
                  <a:lnTo>
                    <a:pt x="288" y="338"/>
                  </a:lnTo>
                  <a:lnTo>
                    <a:pt x="290" y="344"/>
                  </a:lnTo>
                  <a:lnTo>
                    <a:pt x="296" y="352"/>
                  </a:lnTo>
                  <a:lnTo>
                    <a:pt x="306" y="358"/>
                  </a:lnTo>
                  <a:lnTo>
                    <a:pt x="318" y="360"/>
                  </a:lnTo>
                  <a:lnTo>
                    <a:pt x="318" y="360"/>
                  </a:lnTo>
                  <a:lnTo>
                    <a:pt x="330" y="358"/>
                  </a:lnTo>
                  <a:lnTo>
                    <a:pt x="340" y="352"/>
                  </a:lnTo>
                  <a:lnTo>
                    <a:pt x="348" y="344"/>
                  </a:lnTo>
                  <a:lnTo>
                    <a:pt x="350" y="338"/>
                  </a:lnTo>
                  <a:lnTo>
                    <a:pt x="350" y="332"/>
                  </a:lnTo>
                  <a:lnTo>
                    <a:pt x="350" y="86"/>
                  </a:lnTo>
                  <a:lnTo>
                    <a:pt x="350" y="76"/>
                  </a:lnTo>
                  <a:lnTo>
                    <a:pt x="350" y="70"/>
                  </a:lnTo>
                  <a:lnTo>
                    <a:pt x="350" y="70"/>
                  </a:lnTo>
                  <a:lnTo>
                    <a:pt x="348" y="60"/>
                  </a:lnTo>
                  <a:lnTo>
                    <a:pt x="344" y="50"/>
                  </a:lnTo>
                  <a:lnTo>
                    <a:pt x="338" y="38"/>
                  </a:lnTo>
                  <a:lnTo>
                    <a:pt x="328" y="28"/>
                  </a:lnTo>
                  <a:lnTo>
                    <a:pt x="316" y="16"/>
                  </a:lnTo>
                  <a:lnTo>
                    <a:pt x="302" y="8"/>
                  </a:lnTo>
                  <a:lnTo>
                    <a:pt x="284" y="4"/>
                  </a:lnTo>
                  <a:lnTo>
                    <a:pt x="266" y="2"/>
                  </a:lnTo>
                  <a:lnTo>
                    <a:pt x="266" y="2"/>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8"/>
            <p:cNvSpPr>
              <a:spLocks/>
            </p:cNvSpPr>
            <p:nvPr/>
          </p:nvSpPr>
          <p:spPr bwMode="auto">
            <a:xfrm>
              <a:off x="4462463" y="1865313"/>
              <a:ext cx="219075" cy="222250"/>
            </a:xfrm>
            <a:custGeom>
              <a:avLst/>
              <a:gdLst>
                <a:gd name="T0" fmla="*/ 70 w 138"/>
                <a:gd name="T1" fmla="*/ 140 h 140"/>
                <a:gd name="T2" fmla="*/ 70 w 138"/>
                <a:gd name="T3" fmla="*/ 140 h 140"/>
                <a:gd name="T4" fmla="*/ 84 w 138"/>
                <a:gd name="T5" fmla="*/ 138 h 140"/>
                <a:gd name="T6" fmla="*/ 96 w 138"/>
                <a:gd name="T7" fmla="*/ 134 h 140"/>
                <a:gd name="T8" fmla="*/ 108 w 138"/>
                <a:gd name="T9" fmla="*/ 128 h 140"/>
                <a:gd name="T10" fmla="*/ 118 w 138"/>
                <a:gd name="T11" fmla="*/ 120 h 140"/>
                <a:gd name="T12" fmla="*/ 128 w 138"/>
                <a:gd name="T13" fmla="*/ 108 h 140"/>
                <a:gd name="T14" fmla="*/ 134 w 138"/>
                <a:gd name="T15" fmla="*/ 98 h 140"/>
                <a:gd name="T16" fmla="*/ 138 w 138"/>
                <a:gd name="T17" fmla="*/ 84 h 140"/>
                <a:gd name="T18" fmla="*/ 138 w 138"/>
                <a:gd name="T19" fmla="*/ 70 h 140"/>
                <a:gd name="T20" fmla="*/ 138 w 138"/>
                <a:gd name="T21" fmla="*/ 70 h 140"/>
                <a:gd name="T22" fmla="*/ 138 w 138"/>
                <a:gd name="T23" fmla="*/ 56 h 140"/>
                <a:gd name="T24" fmla="*/ 134 w 138"/>
                <a:gd name="T25" fmla="*/ 42 h 140"/>
                <a:gd name="T26" fmla="*/ 128 w 138"/>
                <a:gd name="T27" fmla="*/ 32 h 140"/>
                <a:gd name="T28" fmla="*/ 118 w 138"/>
                <a:gd name="T29" fmla="*/ 20 h 140"/>
                <a:gd name="T30" fmla="*/ 108 w 138"/>
                <a:gd name="T31" fmla="*/ 12 h 140"/>
                <a:gd name="T32" fmla="*/ 96 w 138"/>
                <a:gd name="T33" fmla="*/ 6 h 140"/>
                <a:gd name="T34" fmla="*/ 84 w 138"/>
                <a:gd name="T35" fmla="*/ 2 h 140"/>
                <a:gd name="T36" fmla="*/ 70 w 138"/>
                <a:gd name="T37" fmla="*/ 0 h 140"/>
                <a:gd name="T38" fmla="*/ 70 w 138"/>
                <a:gd name="T39" fmla="*/ 0 h 140"/>
                <a:gd name="T40" fmla="*/ 56 w 138"/>
                <a:gd name="T41" fmla="*/ 2 h 140"/>
                <a:gd name="T42" fmla="*/ 42 w 138"/>
                <a:gd name="T43" fmla="*/ 6 h 140"/>
                <a:gd name="T44" fmla="*/ 30 w 138"/>
                <a:gd name="T45" fmla="*/ 12 h 140"/>
                <a:gd name="T46" fmla="*/ 20 w 138"/>
                <a:gd name="T47" fmla="*/ 20 h 140"/>
                <a:gd name="T48" fmla="*/ 12 w 138"/>
                <a:gd name="T49" fmla="*/ 32 h 140"/>
                <a:gd name="T50" fmla="*/ 4 w 138"/>
                <a:gd name="T51" fmla="*/ 42 h 140"/>
                <a:gd name="T52" fmla="*/ 0 w 138"/>
                <a:gd name="T53" fmla="*/ 56 h 140"/>
                <a:gd name="T54" fmla="*/ 0 w 138"/>
                <a:gd name="T55" fmla="*/ 70 h 140"/>
                <a:gd name="T56" fmla="*/ 0 w 138"/>
                <a:gd name="T57" fmla="*/ 70 h 140"/>
                <a:gd name="T58" fmla="*/ 0 w 138"/>
                <a:gd name="T59" fmla="*/ 84 h 140"/>
                <a:gd name="T60" fmla="*/ 4 w 138"/>
                <a:gd name="T61" fmla="*/ 98 h 140"/>
                <a:gd name="T62" fmla="*/ 12 w 138"/>
                <a:gd name="T63" fmla="*/ 108 h 140"/>
                <a:gd name="T64" fmla="*/ 20 w 138"/>
                <a:gd name="T65" fmla="*/ 120 h 140"/>
                <a:gd name="T66" fmla="*/ 30 w 138"/>
                <a:gd name="T67" fmla="*/ 128 h 140"/>
                <a:gd name="T68" fmla="*/ 42 w 138"/>
                <a:gd name="T69" fmla="*/ 134 h 140"/>
                <a:gd name="T70" fmla="*/ 56 w 138"/>
                <a:gd name="T71" fmla="*/ 138 h 140"/>
                <a:gd name="T72" fmla="*/ 70 w 138"/>
                <a:gd name="T73" fmla="*/ 140 h 140"/>
                <a:gd name="T74" fmla="*/ 70 w 138"/>
                <a:gd name="T7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40">
                  <a:moveTo>
                    <a:pt x="70" y="140"/>
                  </a:moveTo>
                  <a:lnTo>
                    <a:pt x="70" y="140"/>
                  </a:lnTo>
                  <a:lnTo>
                    <a:pt x="84" y="138"/>
                  </a:lnTo>
                  <a:lnTo>
                    <a:pt x="96" y="134"/>
                  </a:lnTo>
                  <a:lnTo>
                    <a:pt x="108" y="128"/>
                  </a:lnTo>
                  <a:lnTo>
                    <a:pt x="118" y="120"/>
                  </a:lnTo>
                  <a:lnTo>
                    <a:pt x="128" y="108"/>
                  </a:lnTo>
                  <a:lnTo>
                    <a:pt x="134" y="98"/>
                  </a:lnTo>
                  <a:lnTo>
                    <a:pt x="138" y="84"/>
                  </a:lnTo>
                  <a:lnTo>
                    <a:pt x="138" y="70"/>
                  </a:lnTo>
                  <a:lnTo>
                    <a:pt x="138" y="70"/>
                  </a:lnTo>
                  <a:lnTo>
                    <a:pt x="138" y="56"/>
                  </a:lnTo>
                  <a:lnTo>
                    <a:pt x="134" y="42"/>
                  </a:lnTo>
                  <a:lnTo>
                    <a:pt x="128" y="32"/>
                  </a:lnTo>
                  <a:lnTo>
                    <a:pt x="118" y="20"/>
                  </a:lnTo>
                  <a:lnTo>
                    <a:pt x="108" y="12"/>
                  </a:lnTo>
                  <a:lnTo>
                    <a:pt x="96" y="6"/>
                  </a:lnTo>
                  <a:lnTo>
                    <a:pt x="84" y="2"/>
                  </a:lnTo>
                  <a:lnTo>
                    <a:pt x="70" y="0"/>
                  </a:lnTo>
                  <a:lnTo>
                    <a:pt x="70" y="0"/>
                  </a:lnTo>
                  <a:lnTo>
                    <a:pt x="56" y="2"/>
                  </a:lnTo>
                  <a:lnTo>
                    <a:pt x="42" y="6"/>
                  </a:lnTo>
                  <a:lnTo>
                    <a:pt x="30" y="12"/>
                  </a:lnTo>
                  <a:lnTo>
                    <a:pt x="20" y="20"/>
                  </a:lnTo>
                  <a:lnTo>
                    <a:pt x="12" y="32"/>
                  </a:lnTo>
                  <a:lnTo>
                    <a:pt x="4" y="42"/>
                  </a:lnTo>
                  <a:lnTo>
                    <a:pt x="0" y="56"/>
                  </a:lnTo>
                  <a:lnTo>
                    <a:pt x="0" y="70"/>
                  </a:lnTo>
                  <a:lnTo>
                    <a:pt x="0" y="70"/>
                  </a:lnTo>
                  <a:lnTo>
                    <a:pt x="0" y="84"/>
                  </a:lnTo>
                  <a:lnTo>
                    <a:pt x="4" y="98"/>
                  </a:lnTo>
                  <a:lnTo>
                    <a:pt x="12" y="108"/>
                  </a:lnTo>
                  <a:lnTo>
                    <a:pt x="20" y="120"/>
                  </a:lnTo>
                  <a:lnTo>
                    <a:pt x="30" y="128"/>
                  </a:lnTo>
                  <a:lnTo>
                    <a:pt x="42" y="134"/>
                  </a:lnTo>
                  <a:lnTo>
                    <a:pt x="56" y="138"/>
                  </a:lnTo>
                  <a:lnTo>
                    <a:pt x="70" y="140"/>
                  </a:lnTo>
                  <a:lnTo>
                    <a:pt x="70" y="140"/>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3" name="组合 122"/>
          <p:cNvGrpSpPr/>
          <p:nvPr/>
        </p:nvGrpSpPr>
        <p:grpSpPr>
          <a:xfrm>
            <a:off x="3443878" y="3849382"/>
            <a:ext cx="432047" cy="1098633"/>
            <a:chOff x="4294188" y="1865313"/>
            <a:chExt cx="555625" cy="1412875"/>
          </a:xfrm>
        </p:grpSpPr>
        <p:sp>
          <p:nvSpPr>
            <p:cNvPr id="124" name="Freeform 7"/>
            <p:cNvSpPr>
              <a:spLocks/>
            </p:cNvSpPr>
            <p:nvPr/>
          </p:nvSpPr>
          <p:spPr bwMode="auto">
            <a:xfrm>
              <a:off x="4294188" y="2106613"/>
              <a:ext cx="555625" cy="1171575"/>
            </a:xfrm>
            <a:custGeom>
              <a:avLst/>
              <a:gdLst>
                <a:gd name="T0" fmla="*/ 90 w 350"/>
                <a:gd name="T1" fmla="*/ 0 h 738"/>
                <a:gd name="T2" fmla="*/ 78 w 350"/>
                <a:gd name="T3" fmla="*/ 2 h 738"/>
                <a:gd name="T4" fmla="*/ 48 w 350"/>
                <a:gd name="T5" fmla="*/ 10 h 738"/>
                <a:gd name="T6" fmla="*/ 20 w 350"/>
                <a:gd name="T7" fmla="*/ 30 h 738"/>
                <a:gd name="T8" fmla="*/ 6 w 350"/>
                <a:gd name="T9" fmla="*/ 54 h 738"/>
                <a:gd name="T10" fmla="*/ 0 w 350"/>
                <a:gd name="T11" fmla="*/ 72 h 738"/>
                <a:gd name="T12" fmla="*/ 0 w 350"/>
                <a:gd name="T13" fmla="*/ 86 h 738"/>
                <a:gd name="T14" fmla="*/ 0 w 350"/>
                <a:gd name="T15" fmla="*/ 332 h 738"/>
                <a:gd name="T16" fmla="*/ 10 w 350"/>
                <a:gd name="T17" fmla="*/ 352 h 738"/>
                <a:gd name="T18" fmla="*/ 30 w 350"/>
                <a:gd name="T19" fmla="*/ 360 h 738"/>
                <a:gd name="T20" fmla="*/ 40 w 350"/>
                <a:gd name="T21" fmla="*/ 358 h 738"/>
                <a:gd name="T22" fmla="*/ 56 w 350"/>
                <a:gd name="T23" fmla="*/ 344 h 738"/>
                <a:gd name="T24" fmla="*/ 58 w 350"/>
                <a:gd name="T25" fmla="*/ 120 h 738"/>
                <a:gd name="T26" fmla="*/ 84 w 350"/>
                <a:gd name="T27" fmla="*/ 324 h 738"/>
                <a:gd name="T28" fmla="*/ 84 w 350"/>
                <a:gd name="T29" fmla="*/ 332 h 738"/>
                <a:gd name="T30" fmla="*/ 84 w 350"/>
                <a:gd name="T31" fmla="*/ 694 h 738"/>
                <a:gd name="T32" fmla="*/ 88 w 350"/>
                <a:gd name="T33" fmla="*/ 712 h 738"/>
                <a:gd name="T34" fmla="*/ 96 w 350"/>
                <a:gd name="T35" fmla="*/ 724 h 738"/>
                <a:gd name="T36" fmla="*/ 108 w 350"/>
                <a:gd name="T37" fmla="*/ 734 h 738"/>
                <a:gd name="T38" fmla="*/ 124 w 350"/>
                <a:gd name="T39" fmla="*/ 738 h 738"/>
                <a:gd name="T40" fmla="*/ 132 w 350"/>
                <a:gd name="T41" fmla="*/ 736 h 738"/>
                <a:gd name="T42" fmla="*/ 148 w 350"/>
                <a:gd name="T43" fmla="*/ 730 h 738"/>
                <a:gd name="T44" fmla="*/ 158 w 350"/>
                <a:gd name="T45" fmla="*/ 718 h 738"/>
                <a:gd name="T46" fmla="*/ 164 w 350"/>
                <a:gd name="T47" fmla="*/ 704 h 738"/>
                <a:gd name="T48" fmla="*/ 164 w 350"/>
                <a:gd name="T49" fmla="*/ 374 h 738"/>
                <a:gd name="T50" fmla="*/ 184 w 350"/>
                <a:gd name="T51" fmla="*/ 694 h 738"/>
                <a:gd name="T52" fmla="*/ 186 w 350"/>
                <a:gd name="T53" fmla="*/ 704 h 738"/>
                <a:gd name="T54" fmla="*/ 192 w 350"/>
                <a:gd name="T55" fmla="*/ 718 h 738"/>
                <a:gd name="T56" fmla="*/ 202 w 350"/>
                <a:gd name="T57" fmla="*/ 730 h 738"/>
                <a:gd name="T58" fmla="*/ 218 w 350"/>
                <a:gd name="T59" fmla="*/ 736 h 738"/>
                <a:gd name="T60" fmla="*/ 226 w 350"/>
                <a:gd name="T61" fmla="*/ 738 h 738"/>
                <a:gd name="T62" fmla="*/ 240 w 350"/>
                <a:gd name="T63" fmla="*/ 734 h 738"/>
                <a:gd name="T64" fmla="*/ 254 w 350"/>
                <a:gd name="T65" fmla="*/ 724 h 738"/>
                <a:gd name="T66" fmla="*/ 262 w 350"/>
                <a:gd name="T67" fmla="*/ 712 h 738"/>
                <a:gd name="T68" fmla="*/ 266 w 350"/>
                <a:gd name="T69" fmla="*/ 694 h 738"/>
                <a:gd name="T70" fmla="*/ 266 w 350"/>
                <a:gd name="T71" fmla="*/ 320 h 738"/>
                <a:gd name="T72" fmla="*/ 288 w 350"/>
                <a:gd name="T73" fmla="*/ 120 h 738"/>
                <a:gd name="T74" fmla="*/ 288 w 350"/>
                <a:gd name="T75" fmla="*/ 332 h 738"/>
                <a:gd name="T76" fmla="*/ 290 w 350"/>
                <a:gd name="T77" fmla="*/ 344 h 738"/>
                <a:gd name="T78" fmla="*/ 306 w 350"/>
                <a:gd name="T79" fmla="*/ 358 h 738"/>
                <a:gd name="T80" fmla="*/ 318 w 350"/>
                <a:gd name="T81" fmla="*/ 360 h 738"/>
                <a:gd name="T82" fmla="*/ 340 w 350"/>
                <a:gd name="T83" fmla="*/ 352 h 738"/>
                <a:gd name="T84" fmla="*/ 350 w 350"/>
                <a:gd name="T85" fmla="*/ 338 h 738"/>
                <a:gd name="T86" fmla="*/ 350 w 350"/>
                <a:gd name="T87" fmla="*/ 86 h 738"/>
                <a:gd name="T88" fmla="*/ 350 w 350"/>
                <a:gd name="T89" fmla="*/ 70 h 738"/>
                <a:gd name="T90" fmla="*/ 348 w 350"/>
                <a:gd name="T91" fmla="*/ 60 h 738"/>
                <a:gd name="T92" fmla="*/ 338 w 350"/>
                <a:gd name="T93" fmla="*/ 38 h 738"/>
                <a:gd name="T94" fmla="*/ 316 w 350"/>
                <a:gd name="T95" fmla="*/ 16 h 738"/>
                <a:gd name="T96" fmla="*/ 284 w 350"/>
                <a:gd name="T97" fmla="*/ 4 h 738"/>
                <a:gd name="T98" fmla="*/ 266 w 350"/>
                <a:gd name="T99" fmla="*/ 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8">
                  <a:moveTo>
                    <a:pt x="266" y="2"/>
                  </a:moveTo>
                  <a:lnTo>
                    <a:pt x="90" y="0"/>
                  </a:lnTo>
                  <a:lnTo>
                    <a:pt x="90" y="0"/>
                  </a:lnTo>
                  <a:lnTo>
                    <a:pt x="78" y="2"/>
                  </a:lnTo>
                  <a:lnTo>
                    <a:pt x="68" y="4"/>
                  </a:lnTo>
                  <a:lnTo>
                    <a:pt x="48" y="10"/>
                  </a:lnTo>
                  <a:lnTo>
                    <a:pt x="34" y="20"/>
                  </a:lnTo>
                  <a:lnTo>
                    <a:pt x="20" y="30"/>
                  </a:lnTo>
                  <a:lnTo>
                    <a:pt x="12" y="42"/>
                  </a:lnTo>
                  <a:lnTo>
                    <a:pt x="6" y="54"/>
                  </a:lnTo>
                  <a:lnTo>
                    <a:pt x="2" y="64"/>
                  </a:lnTo>
                  <a:lnTo>
                    <a:pt x="0" y="72"/>
                  </a:lnTo>
                  <a:lnTo>
                    <a:pt x="0" y="76"/>
                  </a:lnTo>
                  <a:lnTo>
                    <a:pt x="0" y="86"/>
                  </a:lnTo>
                  <a:lnTo>
                    <a:pt x="0" y="332"/>
                  </a:lnTo>
                  <a:lnTo>
                    <a:pt x="0" y="332"/>
                  </a:lnTo>
                  <a:lnTo>
                    <a:pt x="2" y="344"/>
                  </a:lnTo>
                  <a:lnTo>
                    <a:pt x="10" y="352"/>
                  </a:lnTo>
                  <a:lnTo>
                    <a:pt x="18" y="358"/>
                  </a:lnTo>
                  <a:lnTo>
                    <a:pt x="30" y="360"/>
                  </a:lnTo>
                  <a:lnTo>
                    <a:pt x="30" y="360"/>
                  </a:lnTo>
                  <a:lnTo>
                    <a:pt x="40" y="358"/>
                  </a:lnTo>
                  <a:lnTo>
                    <a:pt x="50" y="352"/>
                  </a:lnTo>
                  <a:lnTo>
                    <a:pt x="56" y="344"/>
                  </a:lnTo>
                  <a:lnTo>
                    <a:pt x="58" y="332"/>
                  </a:lnTo>
                  <a:lnTo>
                    <a:pt x="58" y="120"/>
                  </a:lnTo>
                  <a:lnTo>
                    <a:pt x="84" y="120"/>
                  </a:lnTo>
                  <a:lnTo>
                    <a:pt x="84" y="324"/>
                  </a:lnTo>
                  <a:lnTo>
                    <a:pt x="84" y="324"/>
                  </a:lnTo>
                  <a:lnTo>
                    <a:pt x="84" y="332"/>
                  </a:lnTo>
                  <a:lnTo>
                    <a:pt x="84" y="694"/>
                  </a:lnTo>
                  <a:lnTo>
                    <a:pt x="84" y="694"/>
                  </a:lnTo>
                  <a:lnTo>
                    <a:pt x="84" y="704"/>
                  </a:lnTo>
                  <a:lnTo>
                    <a:pt x="88" y="712"/>
                  </a:lnTo>
                  <a:lnTo>
                    <a:pt x="90" y="718"/>
                  </a:lnTo>
                  <a:lnTo>
                    <a:pt x="96" y="724"/>
                  </a:lnTo>
                  <a:lnTo>
                    <a:pt x="102" y="730"/>
                  </a:lnTo>
                  <a:lnTo>
                    <a:pt x="108" y="734"/>
                  </a:lnTo>
                  <a:lnTo>
                    <a:pt x="116" y="736"/>
                  </a:lnTo>
                  <a:lnTo>
                    <a:pt x="124" y="738"/>
                  </a:lnTo>
                  <a:lnTo>
                    <a:pt x="124" y="738"/>
                  </a:lnTo>
                  <a:lnTo>
                    <a:pt x="132" y="736"/>
                  </a:lnTo>
                  <a:lnTo>
                    <a:pt x="140" y="734"/>
                  </a:lnTo>
                  <a:lnTo>
                    <a:pt x="148" y="730"/>
                  </a:lnTo>
                  <a:lnTo>
                    <a:pt x="154" y="724"/>
                  </a:lnTo>
                  <a:lnTo>
                    <a:pt x="158" y="718"/>
                  </a:lnTo>
                  <a:lnTo>
                    <a:pt x="162" y="712"/>
                  </a:lnTo>
                  <a:lnTo>
                    <a:pt x="164" y="704"/>
                  </a:lnTo>
                  <a:lnTo>
                    <a:pt x="164" y="694"/>
                  </a:lnTo>
                  <a:lnTo>
                    <a:pt x="164" y="374"/>
                  </a:lnTo>
                  <a:lnTo>
                    <a:pt x="184" y="374"/>
                  </a:lnTo>
                  <a:lnTo>
                    <a:pt x="184" y="694"/>
                  </a:lnTo>
                  <a:lnTo>
                    <a:pt x="184" y="694"/>
                  </a:lnTo>
                  <a:lnTo>
                    <a:pt x="186" y="704"/>
                  </a:lnTo>
                  <a:lnTo>
                    <a:pt x="188" y="712"/>
                  </a:lnTo>
                  <a:lnTo>
                    <a:pt x="192" y="718"/>
                  </a:lnTo>
                  <a:lnTo>
                    <a:pt x="196" y="724"/>
                  </a:lnTo>
                  <a:lnTo>
                    <a:pt x="202" y="730"/>
                  </a:lnTo>
                  <a:lnTo>
                    <a:pt x="210" y="734"/>
                  </a:lnTo>
                  <a:lnTo>
                    <a:pt x="218" y="736"/>
                  </a:lnTo>
                  <a:lnTo>
                    <a:pt x="226" y="738"/>
                  </a:lnTo>
                  <a:lnTo>
                    <a:pt x="226" y="738"/>
                  </a:lnTo>
                  <a:lnTo>
                    <a:pt x="234" y="736"/>
                  </a:lnTo>
                  <a:lnTo>
                    <a:pt x="240" y="734"/>
                  </a:lnTo>
                  <a:lnTo>
                    <a:pt x="248" y="730"/>
                  </a:lnTo>
                  <a:lnTo>
                    <a:pt x="254" y="724"/>
                  </a:lnTo>
                  <a:lnTo>
                    <a:pt x="258" y="718"/>
                  </a:lnTo>
                  <a:lnTo>
                    <a:pt x="262" y="712"/>
                  </a:lnTo>
                  <a:lnTo>
                    <a:pt x="264" y="704"/>
                  </a:lnTo>
                  <a:lnTo>
                    <a:pt x="266" y="694"/>
                  </a:lnTo>
                  <a:lnTo>
                    <a:pt x="266" y="324"/>
                  </a:lnTo>
                  <a:lnTo>
                    <a:pt x="266" y="320"/>
                  </a:lnTo>
                  <a:lnTo>
                    <a:pt x="266" y="120"/>
                  </a:lnTo>
                  <a:lnTo>
                    <a:pt x="288" y="120"/>
                  </a:lnTo>
                  <a:lnTo>
                    <a:pt x="288" y="332"/>
                  </a:lnTo>
                  <a:lnTo>
                    <a:pt x="288" y="332"/>
                  </a:lnTo>
                  <a:lnTo>
                    <a:pt x="288" y="338"/>
                  </a:lnTo>
                  <a:lnTo>
                    <a:pt x="290" y="344"/>
                  </a:lnTo>
                  <a:lnTo>
                    <a:pt x="296" y="352"/>
                  </a:lnTo>
                  <a:lnTo>
                    <a:pt x="306" y="358"/>
                  </a:lnTo>
                  <a:lnTo>
                    <a:pt x="318" y="360"/>
                  </a:lnTo>
                  <a:lnTo>
                    <a:pt x="318" y="360"/>
                  </a:lnTo>
                  <a:lnTo>
                    <a:pt x="330" y="358"/>
                  </a:lnTo>
                  <a:lnTo>
                    <a:pt x="340" y="352"/>
                  </a:lnTo>
                  <a:lnTo>
                    <a:pt x="348" y="344"/>
                  </a:lnTo>
                  <a:lnTo>
                    <a:pt x="350" y="338"/>
                  </a:lnTo>
                  <a:lnTo>
                    <a:pt x="350" y="332"/>
                  </a:lnTo>
                  <a:lnTo>
                    <a:pt x="350" y="86"/>
                  </a:lnTo>
                  <a:lnTo>
                    <a:pt x="350" y="76"/>
                  </a:lnTo>
                  <a:lnTo>
                    <a:pt x="350" y="70"/>
                  </a:lnTo>
                  <a:lnTo>
                    <a:pt x="350" y="70"/>
                  </a:lnTo>
                  <a:lnTo>
                    <a:pt x="348" y="60"/>
                  </a:lnTo>
                  <a:lnTo>
                    <a:pt x="344" y="50"/>
                  </a:lnTo>
                  <a:lnTo>
                    <a:pt x="338" y="38"/>
                  </a:lnTo>
                  <a:lnTo>
                    <a:pt x="328" y="28"/>
                  </a:lnTo>
                  <a:lnTo>
                    <a:pt x="316" y="16"/>
                  </a:lnTo>
                  <a:lnTo>
                    <a:pt x="302" y="8"/>
                  </a:lnTo>
                  <a:lnTo>
                    <a:pt x="284" y="4"/>
                  </a:lnTo>
                  <a:lnTo>
                    <a:pt x="266" y="2"/>
                  </a:lnTo>
                  <a:lnTo>
                    <a:pt x="266" y="2"/>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8"/>
            <p:cNvSpPr>
              <a:spLocks/>
            </p:cNvSpPr>
            <p:nvPr/>
          </p:nvSpPr>
          <p:spPr bwMode="auto">
            <a:xfrm>
              <a:off x="4462463" y="1865313"/>
              <a:ext cx="219075" cy="222250"/>
            </a:xfrm>
            <a:custGeom>
              <a:avLst/>
              <a:gdLst>
                <a:gd name="T0" fmla="*/ 70 w 138"/>
                <a:gd name="T1" fmla="*/ 140 h 140"/>
                <a:gd name="T2" fmla="*/ 70 w 138"/>
                <a:gd name="T3" fmla="*/ 140 h 140"/>
                <a:gd name="T4" fmla="*/ 84 w 138"/>
                <a:gd name="T5" fmla="*/ 138 h 140"/>
                <a:gd name="T6" fmla="*/ 96 w 138"/>
                <a:gd name="T7" fmla="*/ 134 h 140"/>
                <a:gd name="T8" fmla="*/ 108 w 138"/>
                <a:gd name="T9" fmla="*/ 128 h 140"/>
                <a:gd name="T10" fmla="*/ 118 w 138"/>
                <a:gd name="T11" fmla="*/ 120 h 140"/>
                <a:gd name="T12" fmla="*/ 128 w 138"/>
                <a:gd name="T13" fmla="*/ 108 h 140"/>
                <a:gd name="T14" fmla="*/ 134 w 138"/>
                <a:gd name="T15" fmla="*/ 98 h 140"/>
                <a:gd name="T16" fmla="*/ 138 w 138"/>
                <a:gd name="T17" fmla="*/ 84 h 140"/>
                <a:gd name="T18" fmla="*/ 138 w 138"/>
                <a:gd name="T19" fmla="*/ 70 h 140"/>
                <a:gd name="T20" fmla="*/ 138 w 138"/>
                <a:gd name="T21" fmla="*/ 70 h 140"/>
                <a:gd name="T22" fmla="*/ 138 w 138"/>
                <a:gd name="T23" fmla="*/ 56 h 140"/>
                <a:gd name="T24" fmla="*/ 134 w 138"/>
                <a:gd name="T25" fmla="*/ 42 h 140"/>
                <a:gd name="T26" fmla="*/ 128 w 138"/>
                <a:gd name="T27" fmla="*/ 32 h 140"/>
                <a:gd name="T28" fmla="*/ 118 w 138"/>
                <a:gd name="T29" fmla="*/ 20 h 140"/>
                <a:gd name="T30" fmla="*/ 108 w 138"/>
                <a:gd name="T31" fmla="*/ 12 h 140"/>
                <a:gd name="T32" fmla="*/ 96 w 138"/>
                <a:gd name="T33" fmla="*/ 6 h 140"/>
                <a:gd name="T34" fmla="*/ 84 w 138"/>
                <a:gd name="T35" fmla="*/ 2 h 140"/>
                <a:gd name="T36" fmla="*/ 70 w 138"/>
                <a:gd name="T37" fmla="*/ 0 h 140"/>
                <a:gd name="T38" fmla="*/ 70 w 138"/>
                <a:gd name="T39" fmla="*/ 0 h 140"/>
                <a:gd name="T40" fmla="*/ 56 w 138"/>
                <a:gd name="T41" fmla="*/ 2 h 140"/>
                <a:gd name="T42" fmla="*/ 42 w 138"/>
                <a:gd name="T43" fmla="*/ 6 h 140"/>
                <a:gd name="T44" fmla="*/ 30 w 138"/>
                <a:gd name="T45" fmla="*/ 12 h 140"/>
                <a:gd name="T46" fmla="*/ 20 w 138"/>
                <a:gd name="T47" fmla="*/ 20 h 140"/>
                <a:gd name="T48" fmla="*/ 12 w 138"/>
                <a:gd name="T49" fmla="*/ 32 h 140"/>
                <a:gd name="T50" fmla="*/ 4 w 138"/>
                <a:gd name="T51" fmla="*/ 42 h 140"/>
                <a:gd name="T52" fmla="*/ 0 w 138"/>
                <a:gd name="T53" fmla="*/ 56 h 140"/>
                <a:gd name="T54" fmla="*/ 0 w 138"/>
                <a:gd name="T55" fmla="*/ 70 h 140"/>
                <a:gd name="T56" fmla="*/ 0 w 138"/>
                <a:gd name="T57" fmla="*/ 70 h 140"/>
                <a:gd name="T58" fmla="*/ 0 w 138"/>
                <a:gd name="T59" fmla="*/ 84 h 140"/>
                <a:gd name="T60" fmla="*/ 4 w 138"/>
                <a:gd name="T61" fmla="*/ 98 h 140"/>
                <a:gd name="T62" fmla="*/ 12 w 138"/>
                <a:gd name="T63" fmla="*/ 108 h 140"/>
                <a:gd name="T64" fmla="*/ 20 w 138"/>
                <a:gd name="T65" fmla="*/ 120 h 140"/>
                <a:gd name="T66" fmla="*/ 30 w 138"/>
                <a:gd name="T67" fmla="*/ 128 h 140"/>
                <a:gd name="T68" fmla="*/ 42 w 138"/>
                <a:gd name="T69" fmla="*/ 134 h 140"/>
                <a:gd name="T70" fmla="*/ 56 w 138"/>
                <a:gd name="T71" fmla="*/ 138 h 140"/>
                <a:gd name="T72" fmla="*/ 70 w 138"/>
                <a:gd name="T73" fmla="*/ 140 h 140"/>
                <a:gd name="T74" fmla="*/ 70 w 138"/>
                <a:gd name="T7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40">
                  <a:moveTo>
                    <a:pt x="70" y="140"/>
                  </a:moveTo>
                  <a:lnTo>
                    <a:pt x="70" y="140"/>
                  </a:lnTo>
                  <a:lnTo>
                    <a:pt x="84" y="138"/>
                  </a:lnTo>
                  <a:lnTo>
                    <a:pt x="96" y="134"/>
                  </a:lnTo>
                  <a:lnTo>
                    <a:pt x="108" y="128"/>
                  </a:lnTo>
                  <a:lnTo>
                    <a:pt x="118" y="120"/>
                  </a:lnTo>
                  <a:lnTo>
                    <a:pt x="128" y="108"/>
                  </a:lnTo>
                  <a:lnTo>
                    <a:pt x="134" y="98"/>
                  </a:lnTo>
                  <a:lnTo>
                    <a:pt x="138" y="84"/>
                  </a:lnTo>
                  <a:lnTo>
                    <a:pt x="138" y="70"/>
                  </a:lnTo>
                  <a:lnTo>
                    <a:pt x="138" y="70"/>
                  </a:lnTo>
                  <a:lnTo>
                    <a:pt x="138" y="56"/>
                  </a:lnTo>
                  <a:lnTo>
                    <a:pt x="134" y="42"/>
                  </a:lnTo>
                  <a:lnTo>
                    <a:pt x="128" y="32"/>
                  </a:lnTo>
                  <a:lnTo>
                    <a:pt x="118" y="20"/>
                  </a:lnTo>
                  <a:lnTo>
                    <a:pt x="108" y="12"/>
                  </a:lnTo>
                  <a:lnTo>
                    <a:pt x="96" y="6"/>
                  </a:lnTo>
                  <a:lnTo>
                    <a:pt x="84" y="2"/>
                  </a:lnTo>
                  <a:lnTo>
                    <a:pt x="70" y="0"/>
                  </a:lnTo>
                  <a:lnTo>
                    <a:pt x="70" y="0"/>
                  </a:lnTo>
                  <a:lnTo>
                    <a:pt x="56" y="2"/>
                  </a:lnTo>
                  <a:lnTo>
                    <a:pt x="42" y="6"/>
                  </a:lnTo>
                  <a:lnTo>
                    <a:pt x="30" y="12"/>
                  </a:lnTo>
                  <a:lnTo>
                    <a:pt x="20" y="20"/>
                  </a:lnTo>
                  <a:lnTo>
                    <a:pt x="12" y="32"/>
                  </a:lnTo>
                  <a:lnTo>
                    <a:pt x="4" y="42"/>
                  </a:lnTo>
                  <a:lnTo>
                    <a:pt x="0" y="56"/>
                  </a:lnTo>
                  <a:lnTo>
                    <a:pt x="0" y="70"/>
                  </a:lnTo>
                  <a:lnTo>
                    <a:pt x="0" y="70"/>
                  </a:lnTo>
                  <a:lnTo>
                    <a:pt x="0" y="84"/>
                  </a:lnTo>
                  <a:lnTo>
                    <a:pt x="4" y="98"/>
                  </a:lnTo>
                  <a:lnTo>
                    <a:pt x="12" y="108"/>
                  </a:lnTo>
                  <a:lnTo>
                    <a:pt x="20" y="120"/>
                  </a:lnTo>
                  <a:lnTo>
                    <a:pt x="30" y="128"/>
                  </a:lnTo>
                  <a:lnTo>
                    <a:pt x="42" y="134"/>
                  </a:lnTo>
                  <a:lnTo>
                    <a:pt x="56" y="138"/>
                  </a:lnTo>
                  <a:lnTo>
                    <a:pt x="70" y="140"/>
                  </a:lnTo>
                  <a:lnTo>
                    <a:pt x="70" y="140"/>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6" name="组合 125"/>
          <p:cNvGrpSpPr/>
          <p:nvPr/>
        </p:nvGrpSpPr>
        <p:grpSpPr>
          <a:xfrm>
            <a:off x="4099950" y="3849382"/>
            <a:ext cx="432047" cy="1098633"/>
            <a:chOff x="4294188" y="1865313"/>
            <a:chExt cx="555625" cy="1412875"/>
          </a:xfrm>
        </p:grpSpPr>
        <p:sp>
          <p:nvSpPr>
            <p:cNvPr id="127" name="Freeform 7"/>
            <p:cNvSpPr>
              <a:spLocks/>
            </p:cNvSpPr>
            <p:nvPr/>
          </p:nvSpPr>
          <p:spPr bwMode="auto">
            <a:xfrm>
              <a:off x="4294188" y="2106613"/>
              <a:ext cx="555625" cy="1171575"/>
            </a:xfrm>
            <a:custGeom>
              <a:avLst/>
              <a:gdLst>
                <a:gd name="T0" fmla="*/ 90 w 350"/>
                <a:gd name="T1" fmla="*/ 0 h 738"/>
                <a:gd name="T2" fmla="*/ 78 w 350"/>
                <a:gd name="T3" fmla="*/ 2 h 738"/>
                <a:gd name="T4" fmla="*/ 48 w 350"/>
                <a:gd name="T5" fmla="*/ 10 h 738"/>
                <a:gd name="T6" fmla="*/ 20 w 350"/>
                <a:gd name="T7" fmla="*/ 30 h 738"/>
                <a:gd name="T8" fmla="*/ 6 w 350"/>
                <a:gd name="T9" fmla="*/ 54 h 738"/>
                <a:gd name="T10" fmla="*/ 0 w 350"/>
                <a:gd name="T11" fmla="*/ 72 h 738"/>
                <a:gd name="T12" fmla="*/ 0 w 350"/>
                <a:gd name="T13" fmla="*/ 86 h 738"/>
                <a:gd name="T14" fmla="*/ 0 w 350"/>
                <a:gd name="T15" fmla="*/ 332 h 738"/>
                <a:gd name="T16" fmla="*/ 10 w 350"/>
                <a:gd name="T17" fmla="*/ 352 h 738"/>
                <a:gd name="T18" fmla="*/ 30 w 350"/>
                <a:gd name="T19" fmla="*/ 360 h 738"/>
                <a:gd name="T20" fmla="*/ 40 w 350"/>
                <a:gd name="T21" fmla="*/ 358 h 738"/>
                <a:gd name="T22" fmla="*/ 56 w 350"/>
                <a:gd name="T23" fmla="*/ 344 h 738"/>
                <a:gd name="T24" fmla="*/ 58 w 350"/>
                <a:gd name="T25" fmla="*/ 120 h 738"/>
                <a:gd name="T26" fmla="*/ 84 w 350"/>
                <a:gd name="T27" fmla="*/ 324 h 738"/>
                <a:gd name="T28" fmla="*/ 84 w 350"/>
                <a:gd name="T29" fmla="*/ 332 h 738"/>
                <a:gd name="T30" fmla="*/ 84 w 350"/>
                <a:gd name="T31" fmla="*/ 694 h 738"/>
                <a:gd name="T32" fmla="*/ 88 w 350"/>
                <a:gd name="T33" fmla="*/ 712 h 738"/>
                <a:gd name="T34" fmla="*/ 96 w 350"/>
                <a:gd name="T35" fmla="*/ 724 h 738"/>
                <a:gd name="T36" fmla="*/ 108 w 350"/>
                <a:gd name="T37" fmla="*/ 734 h 738"/>
                <a:gd name="T38" fmla="*/ 124 w 350"/>
                <a:gd name="T39" fmla="*/ 738 h 738"/>
                <a:gd name="T40" fmla="*/ 132 w 350"/>
                <a:gd name="T41" fmla="*/ 736 h 738"/>
                <a:gd name="T42" fmla="*/ 148 w 350"/>
                <a:gd name="T43" fmla="*/ 730 h 738"/>
                <a:gd name="T44" fmla="*/ 158 w 350"/>
                <a:gd name="T45" fmla="*/ 718 h 738"/>
                <a:gd name="T46" fmla="*/ 164 w 350"/>
                <a:gd name="T47" fmla="*/ 704 h 738"/>
                <a:gd name="T48" fmla="*/ 164 w 350"/>
                <a:gd name="T49" fmla="*/ 374 h 738"/>
                <a:gd name="T50" fmla="*/ 184 w 350"/>
                <a:gd name="T51" fmla="*/ 694 h 738"/>
                <a:gd name="T52" fmla="*/ 186 w 350"/>
                <a:gd name="T53" fmla="*/ 704 h 738"/>
                <a:gd name="T54" fmla="*/ 192 w 350"/>
                <a:gd name="T55" fmla="*/ 718 h 738"/>
                <a:gd name="T56" fmla="*/ 202 w 350"/>
                <a:gd name="T57" fmla="*/ 730 h 738"/>
                <a:gd name="T58" fmla="*/ 218 w 350"/>
                <a:gd name="T59" fmla="*/ 736 h 738"/>
                <a:gd name="T60" fmla="*/ 226 w 350"/>
                <a:gd name="T61" fmla="*/ 738 h 738"/>
                <a:gd name="T62" fmla="*/ 240 w 350"/>
                <a:gd name="T63" fmla="*/ 734 h 738"/>
                <a:gd name="T64" fmla="*/ 254 w 350"/>
                <a:gd name="T65" fmla="*/ 724 h 738"/>
                <a:gd name="T66" fmla="*/ 262 w 350"/>
                <a:gd name="T67" fmla="*/ 712 h 738"/>
                <a:gd name="T68" fmla="*/ 266 w 350"/>
                <a:gd name="T69" fmla="*/ 694 h 738"/>
                <a:gd name="T70" fmla="*/ 266 w 350"/>
                <a:gd name="T71" fmla="*/ 320 h 738"/>
                <a:gd name="T72" fmla="*/ 288 w 350"/>
                <a:gd name="T73" fmla="*/ 120 h 738"/>
                <a:gd name="T74" fmla="*/ 288 w 350"/>
                <a:gd name="T75" fmla="*/ 332 h 738"/>
                <a:gd name="T76" fmla="*/ 290 w 350"/>
                <a:gd name="T77" fmla="*/ 344 h 738"/>
                <a:gd name="T78" fmla="*/ 306 w 350"/>
                <a:gd name="T79" fmla="*/ 358 h 738"/>
                <a:gd name="T80" fmla="*/ 318 w 350"/>
                <a:gd name="T81" fmla="*/ 360 h 738"/>
                <a:gd name="T82" fmla="*/ 340 w 350"/>
                <a:gd name="T83" fmla="*/ 352 h 738"/>
                <a:gd name="T84" fmla="*/ 350 w 350"/>
                <a:gd name="T85" fmla="*/ 338 h 738"/>
                <a:gd name="T86" fmla="*/ 350 w 350"/>
                <a:gd name="T87" fmla="*/ 86 h 738"/>
                <a:gd name="T88" fmla="*/ 350 w 350"/>
                <a:gd name="T89" fmla="*/ 70 h 738"/>
                <a:gd name="T90" fmla="*/ 348 w 350"/>
                <a:gd name="T91" fmla="*/ 60 h 738"/>
                <a:gd name="T92" fmla="*/ 338 w 350"/>
                <a:gd name="T93" fmla="*/ 38 h 738"/>
                <a:gd name="T94" fmla="*/ 316 w 350"/>
                <a:gd name="T95" fmla="*/ 16 h 738"/>
                <a:gd name="T96" fmla="*/ 284 w 350"/>
                <a:gd name="T97" fmla="*/ 4 h 738"/>
                <a:gd name="T98" fmla="*/ 266 w 350"/>
                <a:gd name="T99" fmla="*/ 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8">
                  <a:moveTo>
                    <a:pt x="266" y="2"/>
                  </a:moveTo>
                  <a:lnTo>
                    <a:pt x="90" y="0"/>
                  </a:lnTo>
                  <a:lnTo>
                    <a:pt x="90" y="0"/>
                  </a:lnTo>
                  <a:lnTo>
                    <a:pt x="78" y="2"/>
                  </a:lnTo>
                  <a:lnTo>
                    <a:pt x="68" y="4"/>
                  </a:lnTo>
                  <a:lnTo>
                    <a:pt x="48" y="10"/>
                  </a:lnTo>
                  <a:lnTo>
                    <a:pt x="34" y="20"/>
                  </a:lnTo>
                  <a:lnTo>
                    <a:pt x="20" y="30"/>
                  </a:lnTo>
                  <a:lnTo>
                    <a:pt x="12" y="42"/>
                  </a:lnTo>
                  <a:lnTo>
                    <a:pt x="6" y="54"/>
                  </a:lnTo>
                  <a:lnTo>
                    <a:pt x="2" y="64"/>
                  </a:lnTo>
                  <a:lnTo>
                    <a:pt x="0" y="72"/>
                  </a:lnTo>
                  <a:lnTo>
                    <a:pt x="0" y="76"/>
                  </a:lnTo>
                  <a:lnTo>
                    <a:pt x="0" y="86"/>
                  </a:lnTo>
                  <a:lnTo>
                    <a:pt x="0" y="332"/>
                  </a:lnTo>
                  <a:lnTo>
                    <a:pt x="0" y="332"/>
                  </a:lnTo>
                  <a:lnTo>
                    <a:pt x="2" y="344"/>
                  </a:lnTo>
                  <a:lnTo>
                    <a:pt x="10" y="352"/>
                  </a:lnTo>
                  <a:lnTo>
                    <a:pt x="18" y="358"/>
                  </a:lnTo>
                  <a:lnTo>
                    <a:pt x="30" y="360"/>
                  </a:lnTo>
                  <a:lnTo>
                    <a:pt x="30" y="360"/>
                  </a:lnTo>
                  <a:lnTo>
                    <a:pt x="40" y="358"/>
                  </a:lnTo>
                  <a:lnTo>
                    <a:pt x="50" y="352"/>
                  </a:lnTo>
                  <a:lnTo>
                    <a:pt x="56" y="344"/>
                  </a:lnTo>
                  <a:lnTo>
                    <a:pt x="58" y="332"/>
                  </a:lnTo>
                  <a:lnTo>
                    <a:pt x="58" y="120"/>
                  </a:lnTo>
                  <a:lnTo>
                    <a:pt x="84" y="120"/>
                  </a:lnTo>
                  <a:lnTo>
                    <a:pt x="84" y="324"/>
                  </a:lnTo>
                  <a:lnTo>
                    <a:pt x="84" y="324"/>
                  </a:lnTo>
                  <a:lnTo>
                    <a:pt x="84" y="332"/>
                  </a:lnTo>
                  <a:lnTo>
                    <a:pt x="84" y="694"/>
                  </a:lnTo>
                  <a:lnTo>
                    <a:pt x="84" y="694"/>
                  </a:lnTo>
                  <a:lnTo>
                    <a:pt x="84" y="704"/>
                  </a:lnTo>
                  <a:lnTo>
                    <a:pt x="88" y="712"/>
                  </a:lnTo>
                  <a:lnTo>
                    <a:pt x="90" y="718"/>
                  </a:lnTo>
                  <a:lnTo>
                    <a:pt x="96" y="724"/>
                  </a:lnTo>
                  <a:lnTo>
                    <a:pt x="102" y="730"/>
                  </a:lnTo>
                  <a:lnTo>
                    <a:pt x="108" y="734"/>
                  </a:lnTo>
                  <a:lnTo>
                    <a:pt x="116" y="736"/>
                  </a:lnTo>
                  <a:lnTo>
                    <a:pt x="124" y="738"/>
                  </a:lnTo>
                  <a:lnTo>
                    <a:pt x="124" y="738"/>
                  </a:lnTo>
                  <a:lnTo>
                    <a:pt x="132" y="736"/>
                  </a:lnTo>
                  <a:lnTo>
                    <a:pt x="140" y="734"/>
                  </a:lnTo>
                  <a:lnTo>
                    <a:pt x="148" y="730"/>
                  </a:lnTo>
                  <a:lnTo>
                    <a:pt x="154" y="724"/>
                  </a:lnTo>
                  <a:lnTo>
                    <a:pt x="158" y="718"/>
                  </a:lnTo>
                  <a:lnTo>
                    <a:pt x="162" y="712"/>
                  </a:lnTo>
                  <a:lnTo>
                    <a:pt x="164" y="704"/>
                  </a:lnTo>
                  <a:lnTo>
                    <a:pt x="164" y="694"/>
                  </a:lnTo>
                  <a:lnTo>
                    <a:pt x="164" y="374"/>
                  </a:lnTo>
                  <a:lnTo>
                    <a:pt x="184" y="374"/>
                  </a:lnTo>
                  <a:lnTo>
                    <a:pt x="184" y="694"/>
                  </a:lnTo>
                  <a:lnTo>
                    <a:pt x="184" y="694"/>
                  </a:lnTo>
                  <a:lnTo>
                    <a:pt x="186" y="704"/>
                  </a:lnTo>
                  <a:lnTo>
                    <a:pt x="188" y="712"/>
                  </a:lnTo>
                  <a:lnTo>
                    <a:pt x="192" y="718"/>
                  </a:lnTo>
                  <a:lnTo>
                    <a:pt x="196" y="724"/>
                  </a:lnTo>
                  <a:lnTo>
                    <a:pt x="202" y="730"/>
                  </a:lnTo>
                  <a:lnTo>
                    <a:pt x="210" y="734"/>
                  </a:lnTo>
                  <a:lnTo>
                    <a:pt x="218" y="736"/>
                  </a:lnTo>
                  <a:lnTo>
                    <a:pt x="226" y="738"/>
                  </a:lnTo>
                  <a:lnTo>
                    <a:pt x="226" y="738"/>
                  </a:lnTo>
                  <a:lnTo>
                    <a:pt x="234" y="736"/>
                  </a:lnTo>
                  <a:lnTo>
                    <a:pt x="240" y="734"/>
                  </a:lnTo>
                  <a:lnTo>
                    <a:pt x="248" y="730"/>
                  </a:lnTo>
                  <a:lnTo>
                    <a:pt x="254" y="724"/>
                  </a:lnTo>
                  <a:lnTo>
                    <a:pt x="258" y="718"/>
                  </a:lnTo>
                  <a:lnTo>
                    <a:pt x="262" y="712"/>
                  </a:lnTo>
                  <a:lnTo>
                    <a:pt x="264" y="704"/>
                  </a:lnTo>
                  <a:lnTo>
                    <a:pt x="266" y="694"/>
                  </a:lnTo>
                  <a:lnTo>
                    <a:pt x="266" y="324"/>
                  </a:lnTo>
                  <a:lnTo>
                    <a:pt x="266" y="320"/>
                  </a:lnTo>
                  <a:lnTo>
                    <a:pt x="266" y="120"/>
                  </a:lnTo>
                  <a:lnTo>
                    <a:pt x="288" y="120"/>
                  </a:lnTo>
                  <a:lnTo>
                    <a:pt x="288" y="332"/>
                  </a:lnTo>
                  <a:lnTo>
                    <a:pt x="288" y="332"/>
                  </a:lnTo>
                  <a:lnTo>
                    <a:pt x="288" y="338"/>
                  </a:lnTo>
                  <a:lnTo>
                    <a:pt x="290" y="344"/>
                  </a:lnTo>
                  <a:lnTo>
                    <a:pt x="296" y="352"/>
                  </a:lnTo>
                  <a:lnTo>
                    <a:pt x="306" y="358"/>
                  </a:lnTo>
                  <a:lnTo>
                    <a:pt x="318" y="360"/>
                  </a:lnTo>
                  <a:lnTo>
                    <a:pt x="318" y="360"/>
                  </a:lnTo>
                  <a:lnTo>
                    <a:pt x="330" y="358"/>
                  </a:lnTo>
                  <a:lnTo>
                    <a:pt x="340" y="352"/>
                  </a:lnTo>
                  <a:lnTo>
                    <a:pt x="348" y="344"/>
                  </a:lnTo>
                  <a:lnTo>
                    <a:pt x="350" y="338"/>
                  </a:lnTo>
                  <a:lnTo>
                    <a:pt x="350" y="332"/>
                  </a:lnTo>
                  <a:lnTo>
                    <a:pt x="350" y="86"/>
                  </a:lnTo>
                  <a:lnTo>
                    <a:pt x="350" y="76"/>
                  </a:lnTo>
                  <a:lnTo>
                    <a:pt x="350" y="70"/>
                  </a:lnTo>
                  <a:lnTo>
                    <a:pt x="350" y="70"/>
                  </a:lnTo>
                  <a:lnTo>
                    <a:pt x="348" y="60"/>
                  </a:lnTo>
                  <a:lnTo>
                    <a:pt x="344" y="50"/>
                  </a:lnTo>
                  <a:lnTo>
                    <a:pt x="338" y="38"/>
                  </a:lnTo>
                  <a:lnTo>
                    <a:pt x="328" y="28"/>
                  </a:lnTo>
                  <a:lnTo>
                    <a:pt x="316" y="16"/>
                  </a:lnTo>
                  <a:lnTo>
                    <a:pt x="302" y="8"/>
                  </a:lnTo>
                  <a:lnTo>
                    <a:pt x="284" y="4"/>
                  </a:lnTo>
                  <a:lnTo>
                    <a:pt x="266" y="2"/>
                  </a:lnTo>
                  <a:lnTo>
                    <a:pt x="266" y="2"/>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8"/>
            <p:cNvSpPr>
              <a:spLocks/>
            </p:cNvSpPr>
            <p:nvPr/>
          </p:nvSpPr>
          <p:spPr bwMode="auto">
            <a:xfrm>
              <a:off x="4462463" y="1865313"/>
              <a:ext cx="219075" cy="222250"/>
            </a:xfrm>
            <a:custGeom>
              <a:avLst/>
              <a:gdLst>
                <a:gd name="T0" fmla="*/ 70 w 138"/>
                <a:gd name="T1" fmla="*/ 140 h 140"/>
                <a:gd name="T2" fmla="*/ 70 w 138"/>
                <a:gd name="T3" fmla="*/ 140 h 140"/>
                <a:gd name="T4" fmla="*/ 84 w 138"/>
                <a:gd name="T5" fmla="*/ 138 h 140"/>
                <a:gd name="T6" fmla="*/ 96 w 138"/>
                <a:gd name="T7" fmla="*/ 134 h 140"/>
                <a:gd name="T8" fmla="*/ 108 w 138"/>
                <a:gd name="T9" fmla="*/ 128 h 140"/>
                <a:gd name="T10" fmla="*/ 118 w 138"/>
                <a:gd name="T11" fmla="*/ 120 h 140"/>
                <a:gd name="T12" fmla="*/ 128 w 138"/>
                <a:gd name="T13" fmla="*/ 108 h 140"/>
                <a:gd name="T14" fmla="*/ 134 w 138"/>
                <a:gd name="T15" fmla="*/ 98 h 140"/>
                <a:gd name="T16" fmla="*/ 138 w 138"/>
                <a:gd name="T17" fmla="*/ 84 h 140"/>
                <a:gd name="T18" fmla="*/ 138 w 138"/>
                <a:gd name="T19" fmla="*/ 70 h 140"/>
                <a:gd name="T20" fmla="*/ 138 w 138"/>
                <a:gd name="T21" fmla="*/ 70 h 140"/>
                <a:gd name="T22" fmla="*/ 138 w 138"/>
                <a:gd name="T23" fmla="*/ 56 h 140"/>
                <a:gd name="T24" fmla="*/ 134 w 138"/>
                <a:gd name="T25" fmla="*/ 42 h 140"/>
                <a:gd name="T26" fmla="*/ 128 w 138"/>
                <a:gd name="T27" fmla="*/ 32 h 140"/>
                <a:gd name="T28" fmla="*/ 118 w 138"/>
                <a:gd name="T29" fmla="*/ 20 h 140"/>
                <a:gd name="T30" fmla="*/ 108 w 138"/>
                <a:gd name="T31" fmla="*/ 12 h 140"/>
                <a:gd name="T32" fmla="*/ 96 w 138"/>
                <a:gd name="T33" fmla="*/ 6 h 140"/>
                <a:gd name="T34" fmla="*/ 84 w 138"/>
                <a:gd name="T35" fmla="*/ 2 h 140"/>
                <a:gd name="T36" fmla="*/ 70 w 138"/>
                <a:gd name="T37" fmla="*/ 0 h 140"/>
                <a:gd name="T38" fmla="*/ 70 w 138"/>
                <a:gd name="T39" fmla="*/ 0 h 140"/>
                <a:gd name="T40" fmla="*/ 56 w 138"/>
                <a:gd name="T41" fmla="*/ 2 h 140"/>
                <a:gd name="T42" fmla="*/ 42 w 138"/>
                <a:gd name="T43" fmla="*/ 6 h 140"/>
                <a:gd name="T44" fmla="*/ 30 w 138"/>
                <a:gd name="T45" fmla="*/ 12 h 140"/>
                <a:gd name="T46" fmla="*/ 20 w 138"/>
                <a:gd name="T47" fmla="*/ 20 h 140"/>
                <a:gd name="T48" fmla="*/ 12 w 138"/>
                <a:gd name="T49" fmla="*/ 32 h 140"/>
                <a:gd name="T50" fmla="*/ 4 w 138"/>
                <a:gd name="T51" fmla="*/ 42 h 140"/>
                <a:gd name="T52" fmla="*/ 0 w 138"/>
                <a:gd name="T53" fmla="*/ 56 h 140"/>
                <a:gd name="T54" fmla="*/ 0 w 138"/>
                <a:gd name="T55" fmla="*/ 70 h 140"/>
                <a:gd name="T56" fmla="*/ 0 w 138"/>
                <a:gd name="T57" fmla="*/ 70 h 140"/>
                <a:gd name="T58" fmla="*/ 0 w 138"/>
                <a:gd name="T59" fmla="*/ 84 h 140"/>
                <a:gd name="T60" fmla="*/ 4 w 138"/>
                <a:gd name="T61" fmla="*/ 98 h 140"/>
                <a:gd name="T62" fmla="*/ 12 w 138"/>
                <a:gd name="T63" fmla="*/ 108 h 140"/>
                <a:gd name="T64" fmla="*/ 20 w 138"/>
                <a:gd name="T65" fmla="*/ 120 h 140"/>
                <a:gd name="T66" fmla="*/ 30 w 138"/>
                <a:gd name="T67" fmla="*/ 128 h 140"/>
                <a:gd name="T68" fmla="*/ 42 w 138"/>
                <a:gd name="T69" fmla="*/ 134 h 140"/>
                <a:gd name="T70" fmla="*/ 56 w 138"/>
                <a:gd name="T71" fmla="*/ 138 h 140"/>
                <a:gd name="T72" fmla="*/ 70 w 138"/>
                <a:gd name="T73" fmla="*/ 140 h 140"/>
                <a:gd name="T74" fmla="*/ 70 w 138"/>
                <a:gd name="T75"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40">
                  <a:moveTo>
                    <a:pt x="70" y="140"/>
                  </a:moveTo>
                  <a:lnTo>
                    <a:pt x="70" y="140"/>
                  </a:lnTo>
                  <a:lnTo>
                    <a:pt x="84" y="138"/>
                  </a:lnTo>
                  <a:lnTo>
                    <a:pt x="96" y="134"/>
                  </a:lnTo>
                  <a:lnTo>
                    <a:pt x="108" y="128"/>
                  </a:lnTo>
                  <a:lnTo>
                    <a:pt x="118" y="120"/>
                  </a:lnTo>
                  <a:lnTo>
                    <a:pt x="128" y="108"/>
                  </a:lnTo>
                  <a:lnTo>
                    <a:pt x="134" y="98"/>
                  </a:lnTo>
                  <a:lnTo>
                    <a:pt x="138" y="84"/>
                  </a:lnTo>
                  <a:lnTo>
                    <a:pt x="138" y="70"/>
                  </a:lnTo>
                  <a:lnTo>
                    <a:pt x="138" y="70"/>
                  </a:lnTo>
                  <a:lnTo>
                    <a:pt x="138" y="56"/>
                  </a:lnTo>
                  <a:lnTo>
                    <a:pt x="134" y="42"/>
                  </a:lnTo>
                  <a:lnTo>
                    <a:pt x="128" y="32"/>
                  </a:lnTo>
                  <a:lnTo>
                    <a:pt x="118" y="20"/>
                  </a:lnTo>
                  <a:lnTo>
                    <a:pt x="108" y="12"/>
                  </a:lnTo>
                  <a:lnTo>
                    <a:pt x="96" y="6"/>
                  </a:lnTo>
                  <a:lnTo>
                    <a:pt x="84" y="2"/>
                  </a:lnTo>
                  <a:lnTo>
                    <a:pt x="70" y="0"/>
                  </a:lnTo>
                  <a:lnTo>
                    <a:pt x="70" y="0"/>
                  </a:lnTo>
                  <a:lnTo>
                    <a:pt x="56" y="2"/>
                  </a:lnTo>
                  <a:lnTo>
                    <a:pt x="42" y="6"/>
                  </a:lnTo>
                  <a:lnTo>
                    <a:pt x="30" y="12"/>
                  </a:lnTo>
                  <a:lnTo>
                    <a:pt x="20" y="20"/>
                  </a:lnTo>
                  <a:lnTo>
                    <a:pt x="12" y="32"/>
                  </a:lnTo>
                  <a:lnTo>
                    <a:pt x="4" y="42"/>
                  </a:lnTo>
                  <a:lnTo>
                    <a:pt x="0" y="56"/>
                  </a:lnTo>
                  <a:lnTo>
                    <a:pt x="0" y="70"/>
                  </a:lnTo>
                  <a:lnTo>
                    <a:pt x="0" y="70"/>
                  </a:lnTo>
                  <a:lnTo>
                    <a:pt x="0" y="84"/>
                  </a:lnTo>
                  <a:lnTo>
                    <a:pt x="4" y="98"/>
                  </a:lnTo>
                  <a:lnTo>
                    <a:pt x="12" y="108"/>
                  </a:lnTo>
                  <a:lnTo>
                    <a:pt x="20" y="120"/>
                  </a:lnTo>
                  <a:lnTo>
                    <a:pt x="30" y="128"/>
                  </a:lnTo>
                  <a:lnTo>
                    <a:pt x="42" y="134"/>
                  </a:lnTo>
                  <a:lnTo>
                    <a:pt x="56" y="138"/>
                  </a:lnTo>
                  <a:lnTo>
                    <a:pt x="70" y="140"/>
                  </a:lnTo>
                  <a:lnTo>
                    <a:pt x="70" y="140"/>
                  </a:lnTo>
                  <a:close/>
                </a:path>
              </a:pathLst>
            </a:custGeom>
            <a:solidFill>
              <a:srgbClr val="7AB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9" name="TextBox 128"/>
          <p:cNvSpPr txBox="1"/>
          <p:nvPr/>
        </p:nvSpPr>
        <p:spPr>
          <a:xfrm>
            <a:off x="323528" y="339503"/>
            <a:ext cx="2232248" cy="461665"/>
          </a:xfrm>
          <a:prstGeom prst="rect">
            <a:avLst/>
          </a:prstGeom>
          <a:noFill/>
        </p:spPr>
        <p:txBody>
          <a:bodyPr wrap="square" rtlCol="0">
            <a:spAutoFit/>
          </a:bodyPr>
          <a:lstStyle/>
          <a:p>
            <a:r>
              <a:rPr lang="zh-CN" altLang="en-US" sz="2400" dirty="0" smtClean="0">
                <a:solidFill>
                  <a:schemeClr val="tx1">
                    <a:lumMod val="75000"/>
                    <a:lumOff val="25000"/>
                  </a:schemeClr>
                </a:solidFill>
                <a:latin typeface="+mj-ea"/>
                <a:ea typeface="+mj-ea"/>
              </a:rPr>
              <a:t>标题说明</a:t>
            </a:r>
            <a:endParaRPr lang="zh-CN" altLang="en-US" sz="2400" dirty="0">
              <a:solidFill>
                <a:schemeClr val="tx1">
                  <a:lumMod val="75000"/>
                  <a:lumOff val="25000"/>
                </a:schemeClr>
              </a:solidFill>
              <a:latin typeface="+mj-ea"/>
              <a:ea typeface="+mj-ea"/>
            </a:endParaRPr>
          </a:p>
        </p:txBody>
      </p:sp>
      <p:sp>
        <p:nvSpPr>
          <p:cNvPr id="130" name="TextBox 129"/>
          <p:cNvSpPr txBox="1"/>
          <p:nvPr/>
        </p:nvSpPr>
        <p:spPr>
          <a:xfrm>
            <a:off x="323528" y="843559"/>
            <a:ext cx="8352928" cy="461665"/>
          </a:xfrm>
          <a:prstGeom prst="rect">
            <a:avLst/>
          </a:prstGeom>
          <a:noFill/>
        </p:spPr>
        <p:txBody>
          <a:bodyPr wrap="square" rtlCol="0">
            <a:spAutoFit/>
          </a:bodyPr>
          <a:lstStyle/>
          <a:p>
            <a:pPr>
              <a:lnSpc>
                <a:spcPct val="150000"/>
              </a:lnSpc>
            </a:pP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endParaRPr lang="zh-CN" altLang="en-US" sz="1600" dirty="0">
              <a:solidFill>
                <a:prstClr val="black"/>
              </a:solidFill>
              <a:latin typeface="Calibri"/>
            </a:endParaRPr>
          </a:p>
        </p:txBody>
      </p:sp>
    </p:spTree>
    <p:extLst>
      <p:ext uri="{BB962C8B-B14F-4D97-AF65-F5344CB8AC3E}">
        <p14:creationId xmlns:p14="http://schemas.microsoft.com/office/powerpoint/2010/main" val="2533388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39552" y="2290176"/>
            <a:ext cx="654846" cy="1661441"/>
            <a:chOff x="4294188" y="3405188"/>
            <a:chExt cx="555625" cy="1409700"/>
          </a:xfrm>
        </p:grpSpPr>
        <p:sp>
          <p:nvSpPr>
            <p:cNvPr id="4" name="Freeform 9"/>
            <p:cNvSpPr>
              <a:spLocks/>
            </p:cNvSpPr>
            <p:nvPr/>
          </p:nvSpPr>
          <p:spPr bwMode="auto">
            <a:xfrm>
              <a:off x="4294188" y="3646488"/>
              <a:ext cx="555625" cy="1168400"/>
            </a:xfrm>
            <a:custGeom>
              <a:avLst/>
              <a:gdLst>
                <a:gd name="T0" fmla="*/ 90 w 350"/>
                <a:gd name="T1" fmla="*/ 0 h 736"/>
                <a:gd name="T2" fmla="*/ 78 w 350"/>
                <a:gd name="T3" fmla="*/ 0 h 736"/>
                <a:gd name="T4" fmla="*/ 48 w 350"/>
                <a:gd name="T5" fmla="*/ 10 h 736"/>
                <a:gd name="T6" fmla="*/ 20 w 350"/>
                <a:gd name="T7" fmla="*/ 30 h 736"/>
                <a:gd name="T8" fmla="*/ 6 w 350"/>
                <a:gd name="T9" fmla="*/ 54 h 736"/>
                <a:gd name="T10" fmla="*/ 0 w 350"/>
                <a:gd name="T11" fmla="*/ 72 h 736"/>
                <a:gd name="T12" fmla="*/ 0 w 350"/>
                <a:gd name="T13" fmla="*/ 86 h 736"/>
                <a:gd name="T14" fmla="*/ 0 w 350"/>
                <a:gd name="T15" fmla="*/ 332 h 736"/>
                <a:gd name="T16" fmla="*/ 10 w 350"/>
                <a:gd name="T17" fmla="*/ 352 h 736"/>
                <a:gd name="T18" fmla="*/ 30 w 350"/>
                <a:gd name="T19" fmla="*/ 360 h 736"/>
                <a:gd name="T20" fmla="*/ 40 w 350"/>
                <a:gd name="T21" fmla="*/ 358 h 736"/>
                <a:gd name="T22" fmla="*/ 56 w 350"/>
                <a:gd name="T23" fmla="*/ 342 h 736"/>
                <a:gd name="T24" fmla="*/ 58 w 350"/>
                <a:gd name="T25" fmla="*/ 118 h 736"/>
                <a:gd name="T26" fmla="*/ 84 w 350"/>
                <a:gd name="T27" fmla="*/ 322 h 736"/>
                <a:gd name="T28" fmla="*/ 84 w 350"/>
                <a:gd name="T29" fmla="*/ 330 h 736"/>
                <a:gd name="T30" fmla="*/ 84 w 350"/>
                <a:gd name="T31" fmla="*/ 694 h 736"/>
                <a:gd name="T32" fmla="*/ 88 w 350"/>
                <a:gd name="T33" fmla="*/ 710 h 736"/>
                <a:gd name="T34" fmla="*/ 96 w 350"/>
                <a:gd name="T35" fmla="*/ 724 h 736"/>
                <a:gd name="T36" fmla="*/ 108 w 350"/>
                <a:gd name="T37" fmla="*/ 732 h 736"/>
                <a:gd name="T38" fmla="*/ 124 w 350"/>
                <a:gd name="T39" fmla="*/ 736 h 736"/>
                <a:gd name="T40" fmla="*/ 132 w 350"/>
                <a:gd name="T41" fmla="*/ 736 h 736"/>
                <a:gd name="T42" fmla="*/ 148 w 350"/>
                <a:gd name="T43" fmla="*/ 728 h 736"/>
                <a:gd name="T44" fmla="*/ 158 w 350"/>
                <a:gd name="T45" fmla="*/ 718 h 736"/>
                <a:gd name="T46" fmla="*/ 164 w 350"/>
                <a:gd name="T47" fmla="*/ 702 h 736"/>
                <a:gd name="T48" fmla="*/ 164 w 350"/>
                <a:gd name="T49" fmla="*/ 374 h 736"/>
                <a:gd name="T50" fmla="*/ 184 w 350"/>
                <a:gd name="T51" fmla="*/ 694 h 736"/>
                <a:gd name="T52" fmla="*/ 186 w 350"/>
                <a:gd name="T53" fmla="*/ 702 h 736"/>
                <a:gd name="T54" fmla="*/ 192 w 350"/>
                <a:gd name="T55" fmla="*/ 718 h 736"/>
                <a:gd name="T56" fmla="*/ 202 w 350"/>
                <a:gd name="T57" fmla="*/ 728 h 736"/>
                <a:gd name="T58" fmla="*/ 218 w 350"/>
                <a:gd name="T59" fmla="*/ 736 h 736"/>
                <a:gd name="T60" fmla="*/ 226 w 350"/>
                <a:gd name="T61" fmla="*/ 736 h 736"/>
                <a:gd name="T62" fmla="*/ 240 w 350"/>
                <a:gd name="T63" fmla="*/ 732 h 736"/>
                <a:gd name="T64" fmla="*/ 254 w 350"/>
                <a:gd name="T65" fmla="*/ 724 h 736"/>
                <a:gd name="T66" fmla="*/ 262 w 350"/>
                <a:gd name="T67" fmla="*/ 710 h 736"/>
                <a:gd name="T68" fmla="*/ 266 w 350"/>
                <a:gd name="T69" fmla="*/ 694 h 736"/>
                <a:gd name="T70" fmla="*/ 266 w 350"/>
                <a:gd name="T71" fmla="*/ 320 h 736"/>
                <a:gd name="T72" fmla="*/ 288 w 350"/>
                <a:gd name="T73" fmla="*/ 118 h 736"/>
                <a:gd name="T74" fmla="*/ 288 w 350"/>
                <a:gd name="T75" fmla="*/ 332 h 736"/>
                <a:gd name="T76" fmla="*/ 290 w 350"/>
                <a:gd name="T77" fmla="*/ 342 h 736"/>
                <a:gd name="T78" fmla="*/ 306 w 350"/>
                <a:gd name="T79" fmla="*/ 358 h 736"/>
                <a:gd name="T80" fmla="*/ 318 w 350"/>
                <a:gd name="T81" fmla="*/ 360 h 736"/>
                <a:gd name="T82" fmla="*/ 340 w 350"/>
                <a:gd name="T83" fmla="*/ 352 h 736"/>
                <a:gd name="T84" fmla="*/ 350 w 350"/>
                <a:gd name="T85" fmla="*/ 336 h 736"/>
                <a:gd name="T86" fmla="*/ 350 w 350"/>
                <a:gd name="T87" fmla="*/ 86 h 736"/>
                <a:gd name="T88" fmla="*/ 350 w 350"/>
                <a:gd name="T89" fmla="*/ 68 h 736"/>
                <a:gd name="T90" fmla="*/ 348 w 350"/>
                <a:gd name="T91" fmla="*/ 60 h 736"/>
                <a:gd name="T92" fmla="*/ 338 w 350"/>
                <a:gd name="T93" fmla="*/ 38 h 736"/>
                <a:gd name="T94" fmla="*/ 316 w 350"/>
                <a:gd name="T95" fmla="*/ 16 h 736"/>
                <a:gd name="T96" fmla="*/ 284 w 350"/>
                <a:gd name="T97" fmla="*/ 2 h 736"/>
                <a:gd name="T98" fmla="*/ 266 w 350"/>
                <a:gd name="T9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0" h="736">
                  <a:moveTo>
                    <a:pt x="266" y="0"/>
                  </a:moveTo>
                  <a:lnTo>
                    <a:pt x="90" y="0"/>
                  </a:lnTo>
                  <a:lnTo>
                    <a:pt x="90" y="0"/>
                  </a:lnTo>
                  <a:lnTo>
                    <a:pt x="78" y="0"/>
                  </a:lnTo>
                  <a:lnTo>
                    <a:pt x="68" y="2"/>
                  </a:lnTo>
                  <a:lnTo>
                    <a:pt x="48" y="10"/>
                  </a:lnTo>
                  <a:lnTo>
                    <a:pt x="34" y="18"/>
                  </a:lnTo>
                  <a:lnTo>
                    <a:pt x="20" y="30"/>
                  </a:lnTo>
                  <a:lnTo>
                    <a:pt x="12" y="42"/>
                  </a:lnTo>
                  <a:lnTo>
                    <a:pt x="6" y="54"/>
                  </a:lnTo>
                  <a:lnTo>
                    <a:pt x="2" y="64"/>
                  </a:lnTo>
                  <a:lnTo>
                    <a:pt x="0" y="72"/>
                  </a:lnTo>
                  <a:lnTo>
                    <a:pt x="0" y="74"/>
                  </a:lnTo>
                  <a:lnTo>
                    <a:pt x="0" y="86"/>
                  </a:lnTo>
                  <a:lnTo>
                    <a:pt x="0" y="332"/>
                  </a:lnTo>
                  <a:lnTo>
                    <a:pt x="0" y="332"/>
                  </a:lnTo>
                  <a:lnTo>
                    <a:pt x="2" y="342"/>
                  </a:lnTo>
                  <a:lnTo>
                    <a:pt x="10" y="352"/>
                  </a:lnTo>
                  <a:lnTo>
                    <a:pt x="18" y="358"/>
                  </a:lnTo>
                  <a:lnTo>
                    <a:pt x="30" y="360"/>
                  </a:lnTo>
                  <a:lnTo>
                    <a:pt x="30" y="360"/>
                  </a:lnTo>
                  <a:lnTo>
                    <a:pt x="40" y="358"/>
                  </a:lnTo>
                  <a:lnTo>
                    <a:pt x="50" y="352"/>
                  </a:lnTo>
                  <a:lnTo>
                    <a:pt x="56" y="342"/>
                  </a:lnTo>
                  <a:lnTo>
                    <a:pt x="58" y="332"/>
                  </a:lnTo>
                  <a:lnTo>
                    <a:pt x="58" y="118"/>
                  </a:lnTo>
                  <a:lnTo>
                    <a:pt x="84" y="118"/>
                  </a:lnTo>
                  <a:lnTo>
                    <a:pt x="84" y="322"/>
                  </a:lnTo>
                  <a:lnTo>
                    <a:pt x="84" y="322"/>
                  </a:lnTo>
                  <a:lnTo>
                    <a:pt x="84" y="330"/>
                  </a:lnTo>
                  <a:lnTo>
                    <a:pt x="84" y="694"/>
                  </a:lnTo>
                  <a:lnTo>
                    <a:pt x="84" y="694"/>
                  </a:lnTo>
                  <a:lnTo>
                    <a:pt x="84" y="702"/>
                  </a:lnTo>
                  <a:lnTo>
                    <a:pt x="88" y="710"/>
                  </a:lnTo>
                  <a:lnTo>
                    <a:pt x="90" y="718"/>
                  </a:lnTo>
                  <a:lnTo>
                    <a:pt x="96" y="724"/>
                  </a:lnTo>
                  <a:lnTo>
                    <a:pt x="102" y="728"/>
                  </a:lnTo>
                  <a:lnTo>
                    <a:pt x="108" y="732"/>
                  </a:lnTo>
                  <a:lnTo>
                    <a:pt x="116" y="736"/>
                  </a:lnTo>
                  <a:lnTo>
                    <a:pt x="124" y="736"/>
                  </a:lnTo>
                  <a:lnTo>
                    <a:pt x="124" y="736"/>
                  </a:lnTo>
                  <a:lnTo>
                    <a:pt x="132" y="736"/>
                  </a:lnTo>
                  <a:lnTo>
                    <a:pt x="140" y="732"/>
                  </a:lnTo>
                  <a:lnTo>
                    <a:pt x="148" y="728"/>
                  </a:lnTo>
                  <a:lnTo>
                    <a:pt x="154" y="724"/>
                  </a:lnTo>
                  <a:lnTo>
                    <a:pt x="158" y="718"/>
                  </a:lnTo>
                  <a:lnTo>
                    <a:pt x="162" y="710"/>
                  </a:lnTo>
                  <a:lnTo>
                    <a:pt x="164" y="702"/>
                  </a:lnTo>
                  <a:lnTo>
                    <a:pt x="164" y="694"/>
                  </a:lnTo>
                  <a:lnTo>
                    <a:pt x="164" y="374"/>
                  </a:lnTo>
                  <a:lnTo>
                    <a:pt x="184" y="374"/>
                  </a:lnTo>
                  <a:lnTo>
                    <a:pt x="184" y="694"/>
                  </a:lnTo>
                  <a:lnTo>
                    <a:pt x="184" y="694"/>
                  </a:lnTo>
                  <a:lnTo>
                    <a:pt x="186" y="702"/>
                  </a:lnTo>
                  <a:lnTo>
                    <a:pt x="188" y="710"/>
                  </a:lnTo>
                  <a:lnTo>
                    <a:pt x="192" y="718"/>
                  </a:lnTo>
                  <a:lnTo>
                    <a:pt x="196" y="724"/>
                  </a:lnTo>
                  <a:lnTo>
                    <a:pt x="202" y="728"/>
                  </a:lnTo>
                  <a:lnTo>
                    <a:pt x="210" y="732"/>
                  </a:lnTo>
                  <a:lnTo>
                    <a:pt x="218" y="736"/>
                  </a:lnTo>
                  <a:lnTo>
                    <a:pt x="226" y="736"/>
                  </a:lnTo>
                  <a:lnTo>
                    <a:pt x="226" y="736"/>
                  </a:lnTo>
                  <a:lnTo>
                    <a:pt x="234" y="736"/>
                  </a:lnTo>
                  <a:lnTo>
                    <a:pt x="240" y="732"/>
                  </a:lnTo>
                  <a:lnTo>
                    <a:pt x="248" y="728"/>
                  </a:lnTo>
                  <a:lnTo>
                    <a:pt x="254" y="724"/>
                  </a:lnTo>
                  <a:lnTo>
                    <a:pt x="258" y="718"/>
                  </a:lnTo>
                  <a:lnTo>
                    <a:pt x="262" y="710"/>
                  </a:lnTo>
                  <a:lnTo>
                    <a:pt x="264" y="702"/>
                  </a:lnTo>
                  <a:lnTo>
                    <a:pt x="266" y="694"/>
                  </a:lnTo>
                  <a:lnTo>
                    <a:pt x="266" y="322"/>
                  </a:lnTo>
                  <a:lnTo>
                    <a:pt x="266" y="320"/>
                  </a:lnTo>
                  <a:lnTo>
                    <a:pt x="266" y="118"/>
                  </a:lnTo>
                  <a:lnTo>
                    <a:pt x="288" y="118"/>
                  </a:lnTo>
                  <a:lnTo>
                    <a:pt x="288" y="332"/>
                  </a:lnTo>
                  <a:lnTo>
                    <a:pt x="288" y="332"/>
                  </a:lnTo>
                  <a:lnTo>
                    <a:pt x="288" y="336"/>
                  </a:lnTo>
                  <a:lnTo>
                    <a:pt x="290" y="342"/>
                  </a:lnTo>
                  <a:lnTo>
                    <a:pt x="296" y="352"/>
                  </a:lnTo>
                  <a:lnTo>
                    <a:pt x="306" y="358"/>
                  </a:lnTo>
                  <a:lnTo>
                    <a:pt x="318" y="360"/>
                  </a:lnTo>
                  <a:lnTo>
                    <a:pt x="318" y="360"/>
                  </a:lnTo>
                  <a:lnTo>
                    <a:pt x="330" y="358"/>
                  </a:lnTo>
                  <a:lnTo>
                    <a:pt x="340" y="352"/>
                  </a:lnTo>
                  <a:lnTo>
                    <a:pt x="348" y="342"/>
                  </a:lnTo>
                  <a:lnTo>
                    <a:pt x="350" y="336"/>
                  </a:lnTo>
                  <a:lnTo>
                    <a:pt x="350" y="332"/>
                  </a:lnTo>
                  <a:lnTo>
                    <a:pt x="350" y="86"/>
                  </a:lnTo>
                  <a:lnTo>
                    <a:pt x="350" y="74"/>
                  </a:lnTo>
                  <a:lnTo>
                    <a:pt x="350" y="68"/>
                  </a:lnTo>
                  <a:lnTo>
                    <a:pt x="350" y="68"/>
                  </a:lnTo>
                  <a:lnTo>
                    <a:pt x="348" y="60"/>
                  </a:lnTo>
                  <a:lnTo>
                    <a:pt x="344" y="48"/>
                  </a:lnTo>
                  <a:lnTo>
                    <a:pt x="338" y="38"/>
                  </a:lnTo>
                  <a:lnTo>
                    <a:pt x="328" y="26"/>
                  </a:lnTo>
                  <a:lnTo>
                    <a:pt x="316" y="16"/>
                  </a:lnTo>
                  <a:lnTo>
                    <a:pt x="302" y="8"/>
                  </a:lnTo>
                  <a:lnTo>
                    <a:pt x="284" y="2"/>
                  </a:lnTo>
                  <a:lnTo>
                    <a:pt x="266" y="0"/>
                  </a:lnTo>
                  <a:lnTo>
                    <a:pt x="266" y="0"/>
                  </a:lnTo>
                  <a:close/>
                </a:path>
              </a:pathLst>
            </a:custGeom>
            <a:solidFill>
              <a:srgbClr val="3F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10"/>
            <p:cNvSpPr>
              <a:spLocks/>
            </p:cNvSpPr>
            <p:nvPr/>
          </p:nvSpPr>
          <p:spPr bwMode="auto">
            <a:xfrm>
              <a:off x="4462463" y="3405188"/>
              <a:ext cx="219075" cy="219075"/>
            </a:xfrm>
            <a:custGeom>
              <a:avLst/>
              <a:gdLst>
                <a:gd name="T0" fmla="*/ 70 w 138"/>
                <a:gd name="T1" fmla="*/ 138 h 138"/>
                <a:gd name="T2" fmla="*/ 70 w 138"/>
                <a:gd name="T3" fmla="*/ 138 h 138"/>
                <a:gd name="T4" fmla="*/ 84 w 138"/>
                <a:gd name="T5" fmla="*/ 138 h 138"/>
                <a:gd name="T6" fmla="*/ 96 w 138"/>
                <a:gd name="T7" fmla="*/ 134 h 138"/>
                <a:gd name="T8" fmla="*/ 108 w 138"/>
                <a:gd name="T9" fmla="*/ 126 h 138"/>
                <a:gd name="T10" fmla="*/ 118 w 138"/>
                <a:gd name="T11" fmla="*/ 118 h 138"/>
                <a:gd name="T12" fmla="*/ 128 w 138"/>
                <a:gd name="T13" fmla="*/ 108 h 138"/>
                <a:gd name="T14" fmla="*/ 134 w 138"/>
                <a:gd name="T15" fmla="*/ 96 h 138"/>
                <a:gd name="T16" fmla="*/ 138 w 138"/>
                <a:gd name="T17" fmla="*/ 84 h 138"/>
                <a:gd name="T18" fmla="*/ 138 w 138"/>
                <a:gd name="T19" fmla="*/ 70 h 138"/>
                <a:gd name="T20" fmla="*/ 138 w 138"/>
                <a:gd name="T21" fmla="*/ 70 h 138"/>
                <a:gd name="T22" fmla="*/ 138 w 138"/>
                <a:gd name="T23" fmla="*/ 56 h 138"/>
                <a:gd name="T24" fmla="*/ 134 w 138"/>
                <a:gd name="T25" fmla="*/ 42 h 138"/>
                <a:gd name="T26" fmla="*/ 128 w 138"/>
                <a:gd name="T27" fmla="*/ 30 h 138"/>
                <a:gd name="T28" fmla="*/ 118 w 138"/>
                <a:gd name="T29" fmla="*/ 20 h 138"/>
                <a:gd name="T30" fmla="*/ 108 w 138"/>
                <a:gd name="T31" fmla="*/ 12 h 138"/>
                <a:gd name="T32" fmla="*/ 96 w 138"/>
                <a:gd name="T33" fmla="*/ 4 h 138"/>
                <a:gd name="T34" fmla="*/ 84 w 138"/>
                <a:gd name="T35" fmla="*/ 0 h 138"/>
                <a:gd name="T36" fmla="*/ 70 w 138"/>
                <a:gd name="T37" fmla="*/ 0 h 138"/>
                <a:gd name="T38" fmla="*/ 70 w 138"/>
                <a:gd name="T39" fmla="*/ 0 h 138"/>
                <a:gd name="T40" fmla="*/ 56 w 138"/>
                <a:gd name="T41" fmla="*/ 0 h 138"/>
                <a:gd name="T42" fmla="*/ 42 w 138"/>
                <a:gd name="T43" fmla="*/ 4 h 138"/>
                <a:gd name="T44" fmla="*/ 30 w 138"/>
                <a:gd name="T45" fmla="*/ 12 h 138"/>
                <a:gd name="T46" fmla="*/ 20 w 138"/>
                <a:gd name="T47" fmla="*/ 20 h 138"/>
                <a:gd name="T48" fmla="*/ 12 w 138"/>
                <a:gd name="T49" fmla="*/ 30 h 138"/>
                <a:gd name="T50" fmla="*/ 4 w 138"/>
                <a:gd name="T51" fmla="*/ 42 h 138"/>
                <a:gd name="T52" fmla="*/ 0 w 138"/>
                <a:gd name="T53" fmla="*/ 56 h 138"/>
                <a:gd name="T54" fmla="*/ 0 w 138"/>
                <a:gd name="T55" fmla="*/ 70 h 138"/>
                <a:gd name="T56" fmla="*/ 0 w 138"/>
                <a:gd name="T57" fmla="*/ 70 h 138"/>
                <a:gd name="T58" fmla="*/ 0 w 138"/>
                <a:gd name="T59" fmla="*/ 84 h 138"/>
                <a:gd name="T60" fmla="*/ 4 w 138"/>
                <a:gd name="T61" fmla="*/ 96 h 138"/>
                <a:gd name="T62" fmla="*/ 12 w 138"/>
                <a:gd name="T63" fmla="*/ 108 h 138"/>
                <a:gd name="T64" fmla="*/ 20 w 138"/>
                <a:gd name="T65" fmla="*/ 118 h 138"/>
                <a:gd name="T66" fmla="*/ 30 w 138"/>
                <a:gd name="T67" fmla="*/ 126 h 138"/>
                <a:gd name="T68" fmla="*/ 42 w 138"/>
                <a:gd name="T69" fmla="*/ 134 h 138"/>
                <a:gd name="T70" fmla="*/ 56 w 138"/>
                <a:gd name="T71" fmla="*/ 138 h 138"/>
                <a:gd name="T72" fmla="*/ 70 w 138"/>
                <a:gd name="T73" fmla="*/ 138 h 138"/>
                <a:gd name="T74" fmla="*/ 70 w 138"/>
                <a:gd name="T7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8" h="138">
                  <a:moveTo>
                    <a:pt x="70" y="138"/>
                  </a:moveTo>
                  <a:lnTo>
                    <a:pt x="70" y="138"/>
                  </a:lnTo>
                  <a:lnTo>
                    <a:pt x="84" y="138"/>
                  </a:lnTo>
                  <a:lnTo>
                    <a:pt x="96" y="134"/>
                  </a:lnTo>
                  <a:lnTo>
                    <a:pt x="108" y="126"/>
                  </a:lnTo>
                  <a:lnTo>
                    <a:pt x="118" y="118"/>
                  </a:lnTo>
                  <a:lnTo>
                    <a:pt x="128" y="108"/>
                  </a:lnTo>
                  <a:lnTo>
                    <a:pt x="134" y="96"/>
                  </a:lnTo>
                  <a:lnTo>
                    <a:pt x="138" y="84"/>
                  </a:lnTo>
                  <a:lnTo>
                    <a:pt x="138" y="70"/>
                  </a:lnTo>
                  <a:lnTo>
                    <a:pt x="138" y="70"/>
                  </a:lnTo>
                  <a:lnTo>
                    <a:pt x="138" y="56"/>
                  </a:lnTo>
                  <a:lnTo>
                    <a:pt x="134" y="42"/>
                  </a:lnTo>
                  <a:lnTo>
                    <a:pt x="128" y="30"/>
                  </a:lnTo>
                  <a:lnTo>
                    <a:pt x="118" y="20"/>
                  </a:lnTo>
                  <a:lnTo>
                    <a:pt x="108" y="12"/>
                  </a:lnTo>
                  <a:lnTo>
                    <a:pt x="96" y="4"/>
                  </a:lnTo>
                  <a:lnTo>
                    <a:pt x="84" y="0"/>
                  </a:lnTo>
                  <a:lnTo>
                    <a:pt x="70" y="0"/>
                  </a:lnTo>
                  <a:lnTo>
                    <a:pt x="70" y="0"/>
                  </a:lnTo>
                  <a:lnTo>
                    <a:pt x="56" y="0"/>
                  </a:lnTo>
                  <a:lnTo>
                    <a:pt x="42" y="4"/>
                  </a:lnTo>
                  <a:lnTo>
                    <a:pt x="30" y="12"/>
                  </a:lnTo>
                  <a:lnTo>
                    <a:pt x="20" y="20"/>
                  </a:lnTo>
                  <a:lnTo>
                    <a:pt x="12" y="30"/>
                  </a:lnTo>
                  <a:lnTo>
                    <a:pt x="4" y="42"/>
                  </a:lnTo>
                  <a:lnTo>
                    <a:pt x="0" y="56"/>
                  </a:lnTo>
                  <a:lnTo>
                    <a:pt x="0" y="70"/>
                  </a:lnTo>
                  <a:lnTo>
                    <a:pt x="0" y="70"/>
                  </a:lnTo>
                  <a:lnTo>
                    <a:pt x="0" y="84"/>
                  </a:lnTo>
                  <a:lnTo>
                    <a:pt x="4" y="96"/>
                  </a:lnTo>
                  <a:lnTo>
                    <a:pt x="12" y="108"/>
                  </a:lnTo>
                  <a:lnTo>
                    <a:pt x="20" y="118"/>
                  </a:lnTo>
                  <a:lnTo>
                    <a:pt x="30" y="126"/>
                  </a:lnTo>
                  <a:lnTo>
                    <a:pt x="42" y="134"/>
                  </a:lnTo>
                  <a:lnTo>
                    <a:pt x="56" y="138"/>
                  </a:lnTo>
                  <a:lnTo>
                    <a:pt x="70" y="138"/>
                  </a:lnTo>
                  <a:lnTo>
                    <a:pt x="70" y="138"/>
                  </a:lnTo>
                  <a:close/>
                </a:path>
              </a:pathLst>
            </a:custGeom>
            <a:solidFill>
              <a:srgbClr val="3FB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 name="矩形 6"/>
          <p:cNvSpPr/>
          <p:nvPr/>
        </p:nvSpPr>
        <p:spPr>
          <a:xfrm>
            <a:off x="5478733" y="2534146"/>
            <a:ext cx="3047396" cy="1417471"/>
          </a:xfrm>
          <a:prstGeom prst="rect">
            <a:avLst/>
          </a:prstGeom>
          <a:solidFill>
            <a:srgbClr val="E94E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smtClean="0">
                <a:latin typeface="Impact" panose="020B0806030902050204" pitchFamily="34" charset="0"/>
              </a:rPr>
              <a:t>55%</a:t>
            </a:r>
            <a:endParaRPr lang="zh-CN" altLang="en-US" sz="4400" dirty="0">
              <a:latin typeface="Impact" panose="020B0806030902050204" pitchFamily="34" charset="0"/>
            </a:endParaRPr>
          </a:p>
        </p:txBody>
      </p:sp>
      <p:sp>
        <p:nvSpPr>
          <p:cNvPr id="8" name="矩形 7"/>
          <p:cNvSpPr/>
          <p:nvPr/>
        </p:nvSpPr>
        <p:spPr>
          <a:xfrm>
            <a:off x="1465581" y="2544026"/>
            <a:ext cx="2596052" cy="1407591"/>
          </a:xfrm>
          <a:prstGeom prst="rect">
            <a:avLst/>
          </a:prstGeom>
          <a:solidFill>
            <a:srgbClr val="39B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smtClean="0">
                <a:latin typeface="Impact" panose="020B0806030902050204" pitchFamily="34" charset="0"/>
              </a:rPr>
              <a:t>45%</a:t>
            </a:r>
            <a:endParaRPr lang="zh-CN" altLang="en-US" sz="4400" dirty="0">
              <a:latin typeface="Impact" panose="020B0806030902050204" pitchFamily="34" charset="0"/>
            </a:endParaRPr>
          </a:p>
        </p:txBody>
      </p:sp>
      <p:grpSp>
        <p:nvGrpSpPr>
          <p:cNvPr id="13" name="组合 12"/>
          <p:cNvGrpSpPr/>
          <p:nvPr/>
        </p:nvGrpSpPr>
        <p:grpSpPr>
          <a:xfrm>
            <a:off x="4421673" y="2233519"/>
            <a:ext cx="785812" cy="1717675"/>
            <a:chOff x="4751388" y="1863725"/>
            <a:chExt cx="785812" cy="1717675"/>
          </a:xfrm>
        </p:grpSpPr>
        <p:sp>
          <p:nvSpPr>
            <p:cNvPr id="10" name="AutoShape 3"/>
            <p:cNvSpPr>
              <a:spLocks noChangeAspect="1" noChangeArrowheads="1" noTextEdit="1"/>
            </p:cNvSpPr>
            <p:nvPr/>
          </p:nvSpPr>
          <p:spPr bwMode="auto">
            <a:xfrm>
              <a:off x="4751388" y="1863725"/>
              <a:ext cx="785812"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5"/>
            <p:cNvSpPr>
              <a:spLocks/>
            </p:cNvSpPr>
            <p:nvPr/>
          </p:nvSpPr>
          <p:spPr bwMode="auto">
            <a:xfrm>
              <a:off x="5013325" y="1863725"/>
              <a:ext cx="254000" cy="258763"/>
            </a:xfrm>
            <a:custGeom>
              <a:avLst/>
              <a:gdLst>
                <a:gd name="T0" fmla="*/ 80 w 160"/>
                <a:gd name="T1" fmla="*/ 163 h 163"/>
                <a:gd name="T2" fmla="*/ 80 w 160"/>
                <a:gd name="T3" fmla="*/ 163 h 163"/>
                <a:gd name="T4" fmla="*/ 95 w 160"/>
                <a:gd name="T5" fmla="*/ 160 h 163"/>
                <a:gd name="T6" fmla="*/ 112 w 160"/>
                <a:gd name="T7" fmla="*/ 155 h 163"/>
                <a:gd name="T8" fmla="*/ 124 w 160"/>
                <a:gd name="T9" fmla="*/ 148 h 163"/>
                <a:gd name="T10" fmla="*/ 136 w 160"/>
                <a:gd name="T11" fmla="*/ 138 h 163"/>
                <a:gd name="T12" fmla="*/ 146 w 160"/>
                <a:gd name="T13" fmla="*/ 126 h 163"/>
                <a:gd name="T14" fmla="*/ 153 w 160"/>
                <a:gd name="T15" fmla="*/ 112 h 163"/>
                <a:gd name="T16" fmla="*/ 158 w 160"/>
                <a:gd name="T17" fmla="*/ 97 h 163"/>
                <a:gd name="T18" fmla="*/ 160 w 160"/>
                <a:gd name="T19" fmla="*/ 80 h 163"/>
                <a:gd name="T20" fmla="*/ 160 w 160"/>
                <a:gd name="T21" fmla="*/ 80 h 163"/>
                <a:gd name="T22" fmla="*/ 158 w 160"/>
                <a:gd name="T23" fmla="*/ 66 h 163"/>
                <a:gd name="T24" fmla="*/ 153 w 160"/>
                <a:gd name="T25" fmla="*/ 49 h 163"/>
                <a:gd name="T26" fmla="*/ 146 w 160"/>
                <a:gd name="T27" fmla="*/ 36 h 163"/>
                <a:gd name="T28" fmla="*/ 136 w 160"/>
                <a:gd name="T29" fmla="*/ 24 h 163"/>
                <a:gd name="T30" fmla="*/ 124 w 160"/>
                <a:gd name="T31" fmla="*/ 15 h 163"/>
                <a:gd name="T32" fmla="*/ 112 w 160"/>
                <a:gd name="T33" fmla="*/ 7 h 163"/>
                <a:gd name="T34" fmla="*/ 95 w 160"/>
                <a:gd name="T35" fmla="*/ 2 h 163"/>
                <a:gd name="T36" fmla="*/ 80 w 160"/>
                <a:gd name="T37" fmla="*/ 0 h 163"/>
                <a:gd name="T38" fmla="*/ 80 w 160"/>
                <a:gd name="T39" fmla="*/ 0 h 163"/>
                <a:gd name="T40" fmla="*/ 63 w 160"/>
                <a:gd name="T41" fmla="*/ 2 h 163"/>
                <a:gd name="T42" fmla="*/ 49 w 160"/>
                <a:gd name="T43" fmla="*/ 7 h 163"/>
                <a:gd name="T44" fmla="*/ 34 w 160"/>
                <a:gd name="T45" fmla="*/ 15 h 163"/>
                <a:gd name="T46" fmla="*/ 22 w 160"/>
                <a:gd name="T47" fmla="*/ 24 h 163"/>
                <a:gd name="T48" fmla="*/ 12 w 160"/>
                <a:gd name="T49" fmla="*/ 36 h 163"/>
                <a:gd name="T50" fmla="*/ 5 w 160"/>
                <a:gd name="T51" fmla="*/ 49 h 163"/>
                <a:gd name="T52" fmla="*/ 0 w 160"/>
                <a:gd name="T53" fmla="*/ 66 h 163"/>
                <a:gd name="T54" fmla="*/ 0 w 160"/>
                <a:gd name="T55" fmla="*/ 80 h 163"/>
                <a:gd name="T56" fmla="*/ 0 w 160"/>
                <a:gd name="T57" fmla="*/ 80 h 163"/>
                <a:gd name="T58" fmla="*/ 0 w 160"/>
                <a:gd name="T59" fmla="*/ 97 h 163"/>
                <a:gd name="T60" fmla="*/ 5 w 160"/>
                <a:gd name="T61" fmla="*/ 112 h 163"/>
                <a:gd name="T62" fmla="*/ 12 w 160"/>
                <a:gd name="T63" fmla="*/ 126 h 163"/>
                <a:gd name="T64" fmla="*/ 22 w 160"/>
                <a:gd name="T65" fmla="*/ 138 h 163"/>
                <a:gd name="T66" fmla="*/ 34 w 160"/>
                <a:gd name="T67" fmla="*/ 148 h 163"/>
                <a:gd name="T68" fmla="*/ 49 w 160"/>
                <a:gd name="T69" fmla="*/ 155 h 163"/>
                <a:gd name="T70" fmla="*/ 63 w 160"/>
                <a:gd name="T71" fmla="*/ 160 h 163"/>
                <a:gd name="T72" fmla="*/ 80 w 160"/>
                <a:gd name="T73" fmla="*/ 163 h 163"/>
                <a:gd name="T74" fmla="*/ 80 w 160"/>
                <a:gd name="T7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63">
                  <a:moveTo>
                    <a:pt x="80" y="163"/>
                  </a:moveTo>
                  <a:lnTo>
                    <a:pt x="80" y="163"/>
                  </a:lnTo>
                  <a:lnTo>
                    <a:pt x="95" y="160"/>
                  </a:lnTo>
                  <a:lnTo>
                    <a:pt x="112" y="155"/>
                  </a:lnTo>
                  <a:lnTo>
                    <a:pt x="124" y="148"/>
                  </a:lnTo>
                  <a:lnTo>
                    <a:pt x="136" y="138"/>
                  </a:lnTo>
                  <a:lnTo>
                    <a:pt x="146" y="126"/>
                  </a:lnTo>
                  <a:lnTo>
                    <a:pt x="153" y="112"/>
                  </a:lnTo>
                  <a:lnTo>
                    <a:pt x="158" y="97"/>
                  </a:lnTo>
                  <a:lnTo>
                    <a:pt x="160" y="80"/>
                  </a:lnTo>
                  <a:lnTo>
                    <a:pt x="160" y="80"/>
                  </a:lnTo>
                  <a:lnTo>
                    <a:pt x="158" y="66"/>
                  </a:lnTo>
                  <a:lnTo>
                    <a:pt x="153" y="49"/>
                  </a:lnTo>
                  <a:lnTo>
                    <a:pt x="146" y="36"/>
                  </a:lnTo>
                  <a:lnTo>
                    <a:pt x="136" y="24"/>
                  </a:lnTo>
                  <a:lnTo>
                    <a:pt x="124" y="15"/>
                  </a:lnTo>
                  <a:lnTo>
                    <a:pt x="112" y="7"/>
                  </a:lnTo>
                  <a:lnTo>
                    <a:pt x="95" y="2"/>
                  </a:lnTo>
                  <a:lnTo>
                    <a:pt x="80" y="0"/>
                  </a:lnTo>
                  <a:lnTo>
                    <a:pt x="80" y="0"/>
                  </a:lnTo>
                  <a:lnTo>
                    <a:pt x="63" y="2"/>
                  </a:lnTo>
                  <a:lnTo>
                    <a:pt x="49" y="7"/>
                  </a:lnTo>
                  <a:lnTo>
                    <a:pt x="34" y="15"/>
                  </a:lnTo>
                  <a:lnTo>
                    <a:pt x="22" y="24"/>
                  </a:lnTo>
                  <a:lnTo>
                    <a:pt x="12" y="36"/>
                  </a:lnTo>
                  <a:lnTo>
                    <a:pt x="5" y="49"/>
                  </a:lnTo>
                  <a:lnTo>
                    <a:pt x="0" y="66"/>
                  </a:lnTo>
                  <a:lnTo>
                    <a:pt x="0" y="80"/>
                  </a:lnTo>
                  <a:lnTo>
                    <a:pt x="0" y="80"/>
                  </a:lnTo>
                  <a:lnTo>
                    <a:pt x="0" y="97"/>
                  </a:lnTo>
                  <a:lnTo>
                    <a:pt x="5" y="112"/>
                  </a:lnTo>
                  <a:lnTo>
                    <a:pt x="12" y="126"/>
                  </a:lnTo>
                  <a:lnTo>
                    <a:pt x="22" y="138"/>
                  </a:lnTo>
                  <a:lnTo>
                    <a:pt x="34" y="148"/>
                  </a:lnTo>
                  <a:lnTo>
                    <a:pt x="49" y="155"/>
                  </a:lnTo>
                  <a:lnTo>
                    <a:pt x="63" y="160"/>
                  </a:lnTo>
                  <a:lnTo>
                    <a:pt x="80" y="163"/>
                  </a:lnTo>
                  <a:lnTo>
                    <a:pt x="80" y="163"/>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6"/>
            <p:cNvSpPr>
              <a:spLocks/>
            </p:cNvSpPr>
            <p:nvPr/>
          </p:nvSpPr>
          <p:spPr bwMode="auto">
            <a:xfrm>
              <a:off x="4751388" y="2171700"/>
              <a:ext cx="785812" cy="1409700"/>
            </a:xfrm>
            <a:custGeom>
              <a:avLst/>
              <a:gdLst>
                <a:gd name="T0" fmla="*/ 403 w 495"/>
                <a:gd name="T1" fmla="*/ 53 h 888"/>
                <a:gd name="T2" fmla="*/ 400 w 495"/>
                <a:gd name="T3" fmla="*/ 41 h 888"/>
                <a:gd name="T4" fmla="*/ 391 w 495"/>
                <a:gd name="T5" fmla="*/ 22 h 888"/>
                <a:gd name="T6" fmla="*/ 376 w 495"/>
                <a:gd name="T7" fmla="*/ 10 h 888"/>
                <a:gd name="T8" fmla="*/ 357 w 495"/>
                <a:gd name="T9" fmla="*/ 0 h 888"/>
                <a:gd name="T10" fmla="*/ 146 w 495"/>
                <a:gd name="T11" fmla="*/ 0 h 888"/>
                <a:gd name="T12" fmla="*/ 131 w 495"/>
                <a:gd name="T13" fmla="*/ 3 h 888"/>
                <a:gd name="T14" fmla="*/ 104 w 495"/>
                <a:gd name="T15" fmla="*/ 17 h 888"/>
                <a:gd name="T16" fmla="*/ 97 w 495"/>
                <a:gd name="T17" fmla="*/ 27 h 888"/>
                <a:gd name="T18" fmla="*/ 90 w 495"/>
                <a:gd name="T19" fmla="*/ 39 h 888"/>
                <a:gd name="T20" fmla="*/ 90 w 495"/>
                <a:gd name="T21" fmla="*/ 44 h 888"/>
                <a:gd name="T22" fmla="*/ 0 w 495"/>
                <a:gd name="T23" fmla="*/ 328 h 888"/>
                <a:gd name="T24" fmla="*/ 0 w 495"/>
                <a:gd name="T25" fmla="*/ 342 h 888"/>
                <a:gd name="T26" fmla="*/ 12 w 495"/>
                <a:gd name="T27" fmla="*/ 366 h 888"/>
                <a:gd name="T28" fmla="*/ 24 w 495"/>
                <a:gd name="T29" fmla="*/ 374 h 888"/>
                <a:gd name="T30" fmla="*/ 32 w 495"/>
                <a:gd name="T31" fmla="*/ 374 h 888"/>
                <a:gd name="T32" fmla="*/ 51 w 495"/>
                <a:gd name="T33" fmla="*/ 371 h 888"/>
                <a:gd name="T34" fmla="*/ 66 w 495"/>
                <a:gd name="T35" fmla="*/ 357 h 888"/>
                <a:gd name="T36" fmla="*/ 138 w 495"/>
                <a:gd name="T37" fmla="*/ 124 h 888"/>
                <a:gd name="T38" fmla="*/ 146 w 495"/>
                <a:gd name="T39" fmla="*/ 124 h 888"/>
                <a:gd name="T40" fmla="*/ 46 w 495"/>
                <a:gd name="T41" fmla="*/ 527 h 888"/>
                <a:gd name="T42" fmla="*/ 155 w 495"/>
                <a:gd name="T43" fmla="*/ 847 h 888"/>
                <a:gd name="T44" fmla="*/ 155 w 495"/>
                <a:gd name="T45" fmla="*/ 854 h 888"/>
                <a:gd name="T46" fmla="*/ 160 w 495"/>
                <a:gd name="T47" fmla="*/ 869 h 888"/>
                <a:gd name="T48" fmla="*/ 172 w 495"/>
                <a:gd name="T49" fmla="*/ 881 h 888"/>
                <a:gd name="T50" fmla="*/ 187 w 495"/>
                <a:gd name="T51" fmla="*/ 886 h 888"/>
                <a:gd name="T52" fmla="*/ 194 w 495"/>
                <a:gd name="T53" fmla="*/ 888 h 888"/>
                <a:gd name="T54" fmla="*/ 211 w 495"/>
                <a:gd name="T55" fmla="*/ 883 h 888"/>
                <a:gd name="T56" fmla="*/ 223 w 495"/>
                <a:gd name="T57" fmla="*/ 876 h 888"/>
                <a:gd name="T58" fmla="*/ 233 w 495"/>
                <a:gd name="T59" fmla="*/ 861 h 888"/>
                <a:gd name="T60" fmla="*/ 235 w 495"/>
                <a:gd name="T61" fmla="*/ 847 h 888"/>
                <a:gd name="T62" fmla="*/ 260 w 495"/>
                <a:gd name="T63" fmla="*/ 527 h 888"/>
                <a:gd name="T64" fmla="*/ 260 w 495"/>
                <a:gd name="T65" fmla="*/ 847 h 888"/>
                <a:gd name="T66" fmla="*/ 264 w 495"/>
                <a:gd name="T67" fmla="*/ 861 h 888"/>
                <a:gd name="T68" fmla="*/ 272 w 495"/>
                <a:gd name="T69" fmla="*/ 876 h 888"/>
                <a:gd name="T70" fmla="*/ 286 w 495"/>
                <a:gd name="T71" fmla="*/ 883 h 888"/>
                <a:gd name="T72" fmla="*/ 301 w 495"/>
                <a:gd name="T73" fmla="*/ 888 h 888"/>
                <a:gd name="T74" fmla="*/ 311 w 495"/>
                <a:gd name="T75" fmla="*/ 886 h 888"/>
                <a:gd name="T76" fmla="*/ 325 w 495"/>
                <a:gd name="T77" fmla="*/ 881 h 888"/>
                <a:gd name="T78" fmla="*/ 335 w 495"/>
                <a:gd name="T79" fmla="*/ 869 h 888"/>
                <a:gd name="T80" fmla="*/ 342 w 495"/>
                <a:gd name="T81" fmla="*/ 854 h 888"/>
                <a:gd name="T82" fmla="*/ 342 w 495"/>
                <a:gd name="T83" fmla="*/ 527 h 888"/>
                <a:gd name="T84" fmla="*/ 340 w 495"/>
                <a:gd name="T85" fmla="*/ 124 h 888"/>
                <a:gd name="T86" fmla="*/ 345 w 495"/>
                <a:gd name="T87" fmla="*/ 124 h 888"/>
                <a:gd name="T88" fmla="*/ 427 w 495"/>
                <a:gd name="T89" fmla="*/ 349 h 888"/>
                <a:gd name="T90" fmla="*/ 429 w 495"/>
                <a:gd name="T91" fmla="*/ 357 h 888"/>
                <a:gd name="T92" fmla="*/ 444 w 495"/>
                <a:gd name="T93" fmla="*/ 371 h 888"/>
                <a:gd name="T94" fmla="*/ 463 w 495"/>
                <a:gd name="T95" fmla="*/ 374 h 888"/>
                <a:gd name="T96" fmla="*/ 471 w 495"/>
                <a:gd name="T97" fmla="*/ 371 h 888"/>
                <a:gd name="T98" fmla="*/ 483 w 495"/>
                <a:gd name="T99" fmla="*/ 364 h 888"/>
                <a:gd name="T100" fmla="*/ 495 w 495"/>
                <a:gd name="T101" fmla="*/ 340 h 888"/>
                <a:gd name="T102" fmla="*/ 495 w 495"/>
                <a:gd name="T103" fmla="*/ 3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5" h="888">
                  <a:moveTo>
                    <a:pt x="495" y="328"/>
                  </a:moveTo>
                  <a:lnTo>
                    <a:pt x="403" y="53"/>
                  </a:lnTo>
                  <a:lnTo>
                    <a:pt x="403" y="53"/>
                  </a:lnTo>
                  <a:lnTo>
                    <a:pt x="400" y="41"/>
                  </a:lnTo>
                  <a:lnTo>
                    <a:pt x="398" y="32"/>
                  </a:lnTo>
                  <a:lnTo>
                    <a:pt x="391" y="22"/>
                  </a:lnTo>
                  <a:lnTo>
                    <a:pt x="386" y="15"/>
                  </a:lnTo>
                  <a:lnTo>
                    <a:pt x="376" y="10"/>
                  </a:lnTo>
                  <a:lnTo>
                    <a:pt x="366" y="5"/>
                  </a:lnTo>
                  <a:lnTo>
                    <a:pt x="357" y="0"/>
                  </a:lnTo>
                  <a:lnTo>
                    <a:pt x="345" y="0"/>
                  </a:lnTo>
                  <a:lnTo>
                    <a:pt x="146" y="0"/>
                  </a:lnTo>
                  <a:lnTo>
                    <a:pt x="146" y="0"/>
                  </a:lnTo>
                  <a:lnTo>
                    <a:pt x="131" y="3"/>
                  </a:lnTo>
                  <a:lnTo>
                    <a:pt x="116" y="7"/>
                  </a:lnTo>
                  <a:lnTo>
                    <a:pt x="104" y="17"/>
                  </a:lnTo>
                  <a:lnTo>
                    <a:pt x="97" y="27"/>
                  </a:lnTo>
                  <a:lnTo>
                    <a:pt x="97" y="27"/>
                  </a:lnTo>
                  <a:lnTo>
                    <a:pt x="92" y="39"/>
                  </a:lnTo>
                  <a:lnTo>
                    <a:pt x="90" y="39"/>
                  </a:lnTo>
                  <a:lnTo>
                    <a:pt x="90" y="39"/>
                  </a:lnTo>
                  <a:lnTo>
                    <a:pt x="90" y="44"/>
                  </a:lnTo>
                  <a:lnTo>
                    <a:pt x="0" y="328"/>
                  </a:lnTo>
                  <a:lnTo>
                    <a:pt x="0" y="328"/>
                  </a:lnTo>
                  <a:lnTo>
                    <a:pt x="0" y="335"/>
                  </a:lnTo>
                  <a:lnTo>
                    <a:pt x="0" y="342"/>
                  </a:lnTo>
                  <a:lnTo>
                    <a:pt x="2" y="354"/>
                  </a:lnTo>
                  <a:lnTo>
                    <a:pt x="12" y="366"/>
                  </a:lnTo>
                  <a:lnTo>
                    <a:pt x="17" y="371"/>
                  </a:lnTo>
                  <a:lnTo>
                    <a:pt x="24" y="374"/>
                  </a:lnTo>
                  <a:lnTo>
                    <a:pt x="24" y="374"/>
                  </a:lnTo>
                  <a:lnTo>
                    <a:pt x="32" y="374"/>
                  </a:lnTo>
                  <a:lnTo>
                    <a:pt x="39" y="374"/>
                  </a:lnTo>
                  <a:lnTo>
                    <a:pt x="51" y="371"/>
                  </a:lnTo>
                  <a:lnTo>
                    <a:pt x="61" y="362"/>
                  </a:lnTo>
                  <a:lnTo>
                    <a:pt x="66" y="357"/>
                  </a:lnTo>
                  <a:lnTo>
                    <a:pt x="68" y="349"/>
                  </a:lnTo>
                  <a:lnTo>
                    <a:pt x="138" y="124"/>
                  </a:lnTo>
                  <a:lnTo>
                    <a:pt x="138" y="124"/>
                  </a:lnTo>
                  <a:lnTo>
                    <a:pt x="146" y="124"/>
                  </a:lnTo>
                  <a:lnTo>
                    <a:pt x="153" y="124"/>
                  </a:lnTo>
                  <a:lnTo>
                    <a:pt x="46" y="527"/>
                  </a:lnTo>
                  <a:lnTo>
                    <a:pt x="155" y="527"/>
                  </a:lnTo>
                  <a:lnTo>
                    <a:pt x="155" y="847"/>
                  </a:lnTo>
                  <a:lnTo>
                    <a:pt x="155" y="847"/>
                  </a:lnTo>
                  <a:lnTo>
                    <a:pt x="155" y="854"/>
                  </a:lnTo>
                  <a:lnTo>
                    <a:pt x="158" y="861"/>
                  </a:lnTo>
                  <a:lnTo>
                    <a:pt x="160" y="869"/>
                  </a:lnTo>
                  <a:lnTo>
                    <a:pt x="167" y="876"/>
                  </a:lnTo>
                  <a:lnTo>
                    <a:pt x="172" y="881"/>
                  </a:lnTo>
                  <a:lnTo>
                    <a:pt x="180" y="883"/>
                  </a:lnTo>
                  <a:lnTo>
                    <a:pt x="187" y="886"/>
                  </a:lnTo>
                  <a:lnTo>
                    <a:pt x="194" y="888"/>
                  </a:lnTo>
                  <a:lnTo>
                    <a:pt x="194" y="888"/>
                  </a:lnTo>
                  <a:lnTo>
                    <a:pt x="204" y="886"/>
                  </a:lnTo>
                  <a:lnTo>
                    <a:pt x="211" y="883"/>
                  </a:lnTo>
                  <a:lnTo>
                    <a:pt x="218" y="881"/>
                  </a:lnTo>
                  <a:lnTo>
                    <a:pt x="223" y="876"/>
                  </a:lnTo>
                  <a:lnTo>
                    <a:pt x="231" y="869"/>
                  </a:lnTo>
                  <a:lnTo>
                    <a:pt x="233" y="861"/>
                  </a:lnTo>
                  <a:lnTo>
                    <a:pt x="235" y="854"/>
                  </a:lnTo>
                  <a:lnTo>
                    <a:pt x="235" y="847"/>
                  </a:lnTo>
                  <a:lnTo>
                    <a:pt x="235" y="527"/>
                  </a:lnTo>
                  <a:lnTo>
                    <a:pt x="260" y="527"/>
                  </a:lnTo>
                  <a:lnTo>
                    <a:pt x="260" y="847"/>
                  </a:lnTo>
                  <a:lnTo>
                    <a:pt x="260" y="847"/>
                  </a:lnTo>
                  <a:lnTo>
                    <a:pt x="262" y="854"/>
                  </a:lnTo>
                  <a:lnTo>
                    <a:pt x="264" y="861"/>
                  </a:lnTo>
                  <a:lnTo>
                    <a:pt x="267" y="869"/>
                  </a:lnTo>
                  <a:lnTo>
                    <a:pt x="272" y="876"/>
                  </a:lnTo>
                  <a:lnTo>
                    <a:pt x="279" y="881"/>
                  </a:lnTo>
                  <a:lnTo>
                    <a:pt x="286" y="883"/>
                  </a:lnTo>
                  <a:lnTo>
                    <a:pt x="294" y="886"/>
                  </a:lnTo>
                  <a:lnTo>
                    <a:pt x="301" y="888"/>
                  </a:lnTo>
                  <a:lnTo>
                    <a:pt x="301" y="888"/>
                  </a:lnTo>
                  <a:lnTo>
                    <a:pt x="311" y="886"/>
                  </a:lnTo>
                  <a:lnTo>
                    <a:pt x="318" y="883"/>
                  </a:lnTo>
                  <a:lnTo>
                    <a:pt x="325" y="881"/>
                  </a:lnTo>
                  <a:lnTo>
                    <a:pt x="330" y="876"/>
                  </a:lnTo>
                  <a:lnTo>
                    <a:pt x="335" y="869"/>
                  </a:lnTo>
                  <a:lnTo>
                    <a:pt x="340" y="861"/>
                  </a:lnTo>
                  <a:lnTo>
                    <a:pt x="342" y="854"/>
                  </a:lnTo>
                  <a:lnTo>
                    <a:pt x="342" y="847"/>
                  </a:lnTo>
                  <a:lnTo>
                    <a:pt x="342" y="527"/>
                  </a:lnTo>
                  <a:lnTo>
                    <a:pt x="451" y="527"/>
                  </a:lnTo>
                  <a:lnTo>
                    <a:pt x="340" y="124"/>
                  </a:lnTo>
                  <a:lnTo>
                    <a:pt x="345" y="124"/>
                  </a:lnTo>
                  <a:lnTo>
                    <a:pt x="345" y="124"/>
                  </a:lnTo>
                  <a:lnTo>
                    <a:pt x="352" y="124"/>
                  </a:lnTo>
                  <a:lnTo>
                    <a:pt x="427" y="349"/>
                  </a:lnTo>
                  <a:lnTo>
                    <a:pt x="427" y="349"/>
                  </a:lnTo>
                  <a:lnTo>
                    <a:pt x="429" y="357"/>
                  </a:lnTo>
                  <a:lnTo>
                    <a:pt x="434" y="362"/>
                  </a:lnTo>
                  <a:lnTo>
                    <a:pt x="444" y="371"/>
                  </a:lnTo>
                  <a:lnTo>
                    <a:pt x="459" y="374"/>
                  </a:lnTo>
                  <a:lnTo>
                    <a:pt x="463" y="374"/>
                  </a:lnTo>
                  <a:lnTo>
                    <a:pt x="471" y="371"/>
                  </a:lnTo>
                  <a:lnTo>
                    <a:pt x="471" y="371"/>
                  </a:lnTo>
                  <a:lnTo>
                    <a:pt x="478" y="369"/>
                  </a:lnTo>
                  <a:lnTo>
                    <a:pt x="483" y="364"/>
                  </a:lnTo>
                  <a:lnTo>
                    <a:pt x="493" y="354"/>
                  </a:lnTo>
                  <a:lnTo>
                    <a:pt x="495" y="340"/>
                  </a:lnTo>
                  <a:lnTo>
                    <a:pt x="495" y="332"/>
                  </a:lnTo>
                  <a:lnTo>
                    <a:pt x="495" y="328"/>
                  </a:lnTo>
                  <a:lnTo>
                    <a:pt x="495" y="328"/>
                  </a:lnTo>
                  <a:close/>
                </a:path>
              </a:pathLst>
            </a:custGeom>
            <a:solidFill>
              <a:srgbClr val="EA4E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TextBox 13"/>
          <p:cNvSpPr txBox="1"/>
          <p:nvPr/>
        </p:nvSpPr>
        <p:spPr>
          <a:xfrm>
            <a:off x="323528" y="339503"/>
            <a:ext cx="2232248" cy="461665"/>
          </a:xfrm>
          <a:prstGeom prst="rect">
            <a:avLst/>
          </a:prstGeom>
          <a:noFill/>
        </p:spPr>
        <p:txBody>
          <a:bodyPr wrap="square" rtlCol="0">
            <a:spAutoFit/>
          </a:bodyPr>
          <a:lstStyle/>
          <a:p>
            <a:r>
              <a:rPr lang="zh-CN" altLang="en-US" sz="2400" dirty="0" smtClean="0">
                <a:solidFill>
                  <a:schemeClr val="tx1">
                    <a:lumMod val="75000"/>
                    <a:lumOff val="25000"/>
                  </a:schemeClr>
                </a:solidFill>
                <a:latin typeface="+mj-ea"/>
                <a:ea typeface="+mj-ea"/>
              </a:rPr>
              <a:t>标题说明</a:t>
            </a:r>
            <a:endParaRPr lang="zh-CN" altLang="en-US" sz="2400" dirty="0">
              <a:solidFill>
                <a:schemeClr val="tx1">
                  <a:lumMod val="75000"/>
                  <a:lumOff val="25000"/>
                </a:schemeClr>
              </a:solidFill>
              <a:latin typeface="+mj-ea"/>
              <a:ea typeface="+mj-ea"/>
            </a:endParaRPr>
          </a:p>
        </p:txBody>
      </p:sp>
      <p:sp>
        <p:nvSpPr>
          <p:cNvPr id="15" name="TextBox 14"/>
          <p:cNvSpPr txBox="1"/>
          <p:nvPr/>
        </p:nvSpPr>
        <p:spPr>
          <a:xfrm>
            <a:off x="323528" y="843559"/>
            <a:ext cx="8352928" cy="830997"/>
          </a:xfrm>
          <a:prstGeom prst="rect">
            <a:avLst/>
          </a:prstGeom>
          <a:noFill/>
        </p:spPr>
        <p:txBody>
          <a:bodyPr wrap="square" rtlCol="0">
            <a:spAutoFit/>
          </a:bodyPr>
          <a:lstStyle/>
          <a:p>
            <a:pPr>
              <a:lnSpc>
                <a:spcPct val="150000"/>
              </a:lnSpc>
            </a:pP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endParaRPr lang="zh-CN" altLang="en-US" sz="1600" dirty="0">
              <a:solidFill>
                <a:prstClr val="black"/>
              </a:solidFill>
              <a:latin typeface="Calibri"/>
            </a:endParaRPr>
          </a:p>
        </p:txBody>
      </p:sp>
      <p:sp>
        <p:nvSpPr>
          <p:cNvPr id="18" name="TextBox 17"/>
          <p:cNvSpPr txBox="1"/>
          <p:nvPr/>
        </p:nvSpPr>
        <p:spPr>
          <a:xfrm>
            <a:off x="323528" y="4381704"/>
            <a:ext cx="8352928" cy="461665"/>
          </a:xfrm>
          <a:prstGeom prst="rect">
            <a:avLst/>
          </a:prstGeom>
          <a:noFill/>
        </p:spPr>
        <p:txBody>
          <a:bodyPr wrap="square" rtlCol="0">
            <a:spAutoFit/>
          </a:bodyPr>
          <a:lstStyle/>
          <a:p>
            <a:pPr algn="ctr">
              <a:lnSpc>
                <a:spcPct val="150000"/>
              </a:lnSpc>
            </a:pP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endParaRPr lang="zh-CN" altLang="en-US" sz="1600" dirty="0">
              <a:solidFill>
                <a:prstClr val="black"/>
              </a:solidFill>
              <a:latin typeface="Calibri"/>
            </a:endParaRPr>
          </a:p>
        </p:txBody>
      </p:sp>
    </p:spTree>
    <p:extLst>
      <p:ext uri="{BB962C8B-B14F-4D97-AF65-F5344CB8AC3E}">
        <p14:creationId xmlns:p14="http://schemas.microsoft.com/office/powerpoint/2010/main" val="3726882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3953044221"/>
              </p:ext>
            </p:extLst>
          </p:nvPr>
        </p:nvGraphicFramePr>
        <p:xfrm>
          <a:off x="1259633" y="1435139"/>
          <a:ext cx="7138617" cy="367240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323528" y="339503"/>
            <a:ext cx="2232248" cy="461665"/>
          </a:xfrm>
          <a:prstGeom prst="rect">
            <a:avLst/>
          </a:prstGeom>
          <a:noFill/>
        </p:spPr>
        <p:txBody>
          <a:bodyPr wrap="square" rtlCol="0">
            <a:spAutoFit/>
          </a:bodyPr>
          <a:lstStyle/>
          <a:p>
            <a:r>
              <a:rPr lang="zh-CN" altLang="en-US" sz="2400" dirty="0" smtClean="0">
                <a:solidFill>
                  <a:schemeClr val="tx1">
                    <a:lumMod val="75000"/>
                    <a:lumOff val="25000"/>
                  </a:schemeClr>
                </a:solidFill>
                <a:latin typeface="+mj-ea"/>
                <a:ea typeface="+mj-ea"/>
              </a:rPr>
              <a:t>标题说明</a:t>
            </a:r>
            <a:endParaRPr lang="zh-CN" altLang="en-US" sz="2400" dirty="0">
              <a:solidFill>
                <a:schemeClr val="tx1">
                  <a:lumMod val="75000"/>
                  <a:lumOff val="25000"/>
                </a:schemeClr>
              </a:solidFill>
              <a:latin typeface="+mj-ea"/>
              <a:ea typeface="+mj-ea"/>
            </a:endParaRPr>
          </a:p>
        </p:txBody>
      </p:sp>
      <p:sp>
        <p:nvSpPr>
          <p:cNvPr id="4" name="TextBox 3"/>
          <p:cNvSpPr txBox="1"/>
          <p:nvPr/>
        </p:nvSpPr>
        <p:spPr>
          <a:xfrm>
            <a:off x="323528" y="843559"/>
            <a:ext cx="8352928" cy="461665"/>
          </a:xfrm>
          <a:prstGeom prst="rect">
            <a:avLst/>
          </a:prstGeom>
          <a:noFill/>
        </p:spPr>
        <p:txBody>
          <a:bodyPr wrap="square" rtlCol="0">
            <a:spAutoFit/>
          </a:bodyPr>
          <a:lstStyle/>
          <a:p>
            <a:pPr>
              <a:lnSpc>
                <a:spcPct val="150000"/>
              </a:lnSpc>
            </a:pPr>
            <a:r>
              <a:rPr lang="zh-CN" altLang="en-US" sz="1600" dirty="0">
                <a:solidFill>
                  <a:prstClr val="black"/>
                </a:solidFill>
                <a:latin typeface="Calibri"/>
              </a:rPr>
              <a:t>请输入相关内容请输入相关内容请输入相关内容相关内容请输入相关</a:t>
            </a:r>
            <a:r>
              <a:rPr lang="zh-CN" altLang="en-US" sz="1600" dirty="0" smtClean="0">
                <a:solidFill>
                  <a:prstClr val="black"/>
                </a:solidFill>
                <a:latin typeface="Calibri"/>
              </a:rPr>
              <a:t>内容</a:t>
            </a:r>
            <a:endParaRPr lang="zh-CN" altLang="en-US" sz="1600" dirty="0">
              <a:solidFill>
                <a:prstClr val="black"/>
              </a:solidFill>
              <a:latin typeface="Calibri"/>
            </a:endParaRPr>
          </a:p>
        </p:txBody>
      </p:sp>
    </p:spTree>
    <p:extLst>
      <p:ext uri="{BB962C8B-B14F-4D97-AF65-F5344CB8AC3E}">
        <p14:creationId xmlns:p14="http://schemas.microsoft.com/office/powerpoint/2010/main" val="473194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67495"/>
            <a:ext cx="3060000" cy="4876006"/>
          </a:xfrm>
          <a:prstGeom prst="rect">
            <a:avLst/>
          </a:prstGeom>
          <a:solidFill>
            <a:srgbClr val="39B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US" altLang="zh-CN" sz="19900" dirty="0" smtClean="0">
                <a:solidFill>
                  <a:prstClr val="white"/>
                </a:solidFill>
                <a:latin typeface="Impact" panose="020B0806030902050204" pitchFamily="34" charset="0"/>
              </a:rPr>
              <a:t>2</a:t>
            </a:r>
            <a:endParaRPr lang="zh-CN" altLang="en-US" sz="19900" dirty="0">
              <a:solidFill>
                <a:prstClr val="white"/>
              </a:solidFill>
              <a:latin typeface="Impact" panose="020B0806030902050204" pitchFamily="34" charset="0"/>
            </a:endParaRPr>
          </a:p>
        </p:txBody>
      </p:sp>
      <p:sp>
        <p:nvSpPr>
          <p:cNvPr id="4" name="矩形 3"/>
          <p:cNvSpPr/>
          <p:nvPr/>
        </p:nvSpPr>
        <p:spPr>
          <a:xfrm>
            <a:off x="3234040" y="3551986"/>
            <a:ext cx="3570208" cy="1107996"/>
          </a:xfrm>
          <a:prstGeom prst="rect">
            <a:avLst/>
          </a:prstGeom>
        </p:spPr>
        <p:txBody>
          <a:bodyPr wrap="none">
            <a:spAutoFit/>
          </a:bodyPr>
          <a:lstStyle/>
          <a:p>
            <a:pPr algn="ctr"/>
            <a:r>
              <a:rPr lang="zh-CN" altLang="en-US" sz="6600" dirty="0" smtClean="0">
                <a:solidFill>
                  <a:srgbClr val="39B0E6"/>
                </a:solidFill>
                <a:latin typeface="华康俪金黑W8"/>
                <a:ea typeface="华康俪金黑W8"/>
              </a:rPr>
              <a:t>蓝色</a:t>
            </a:r>
            <a:r>
              <a:rPr lang="zh-CN" altLang="en-US" sz="6600" dirty="0">
                <a:solidFill>
                  <a:srgbClr val="39B0E6"/>
                </a:solidFill>
                <a:latin typeface="华康俪金黑W8"/>
                <a:ea typeface="华康俪金黑W8"/>
              </a:rPr>
              <a:t>部分</a:t>
            </a:r>
          </a:p>
        </p:txBody>
      </p:sp>
    </p:spTree>
    <p:extLst>
      <p:ext uri="{BB962C8B-B14F-4D97-AF65-F5344CB8AC3E}">
        <p14:creationId xmlns:p14="http://schemas.microsoft.com/office/powerpoint/2010/main" val="154662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应常用3">
      <a:majorFont>
        <a:latin typeface="Bodoni MT"/>
        <a:ea typeface="华康俪金黑W8"/>
        <a:cs typeface=""/>
      </a:majorFont>
      <a:minorFont>
        <a:latin typeface="Bodoni MT"/>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859</Words>
  <Application>Microsoft Office PowerPoint</Application>
  <PresentationFormat>全屏显示(16:9)</PresentationFormat>
  <Paragraphs>134</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微软雅黑</vt:lpstr>
      <vt:lpstr>Wingdings</vt:lpstr>
      <vt:lpstr>华康俪金黑W8</vt:lpstr>
      <vt:lpstr>Bodoni MT</vt:lpstr>
      <vt:lpstr>Tempus Sans ITC</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Aario Ai</cp:lastModifiedBy>
  <cp:revision>66</cp:revision>
  <dcterms:modified xsi:type="dcterms:W3CDTF">2016-07-15T07:26:25Z</dcterms:modified>
</cp:coreProperties>
</file>