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0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249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Adobe 黑体 Std R" pitchFamily="34" charset="-122"/>
                <a:ea typeface="Adobe 黑体 Std R" pitchFamily="34" charset="-122"/>
              </a:rPr>
              <a:t>普通会员等级</a:t>
            </a:r>
            <a:endParaRPr lang="zh-CN" altLang="en-US" sz="32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5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518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腾</a:t>
            </a:r>
            <a:r>
              <a:rPr lang="zh-CN" altLang="en-US" b="1" dirty="0" smtClean="0"/>
              <a:t>讯</a:t>
            </a:r>
            <a:r>
              <a:rPr lang="en-US" altLang="zh-CN" b="1" dirty="0" smtClean="0"/>
              <a:t>QQ</a:t>
            </a:r>
            <a:r>
              <a:rPr lang="zh-CN" altLang="en-US" b="1" dirty="0" smtClean="0"/>
              <a:t>会员等级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971600" y="1772816"/>
                <a:ext cx="1767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+4 ∗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17679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51920" y="1412881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 : active days, </a:t>
            </a:r>
            <a:r>
              <a:rPr lang="zh-CN" altLang="en-US" sz="1400" dirty="0" smtClean="0"/>
              <a:t>活跃天数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一天活跃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小时，</a:t>
            </a:r>
            <a:r>
              <a:rPr lang="en-US" altLang="zh-CN" sz="1400" dirty="0" smtClean="0"/>
              <a:t>D + 1;</a:t>
            </a:r>
            <a:endParaRPr lang="en-US" altLang="zh-CN" sz="1400" dirty="0"/>
          </a:p>
          <a:p>
            <a:r>
              <a:rPr lang="en-US" altLang="zh-CN" sz="1400" dirty="0" smtClean="0"/>
              <a:t>     </a:t>
            </a:r>
            <a:r>
              <a:rPr lang="zh-CN" altLang="en-US" sz="1400" dirty="0" smtClean="0"/>
              <a:t>一天活跃</a:t>
            </a:r>
            <a:r>
              <a:rPr lang="en-US" altLang="zh-CN" sz="1400" dirty="0" smtClean="0"/>
              <a:t>0.5 – 2 </a:t>
            </a:r>
            <a:r>
              <a:rPr lang="zh-CN" altLang="en-US" sz="1400" dirty="0" smtClean="0"/>
              <a:t>小时，</a:t>
            </a:r>
            <a:r>
              <a:rPr lang="en-US" altLang="zh-CN" sz="1400" dirty="0" smtClean="0"/>
              <a:t>D = 0.5</a:t>
            </a:r>
          </a:p>
          <a:p>
            <a:r>
              <a:rPr lang="en-US" altLang="zh-CN" sz="1400" dirty="0" smtClean="0"/>
              <a:t>C : </a:t>
            </a:r>
            <a:r>
              <a:rPr lang="zh-CN" altLang="en-US" sz="1400" dirty="0" smtClean="0"/>
              <a:t>等级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一颗星       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级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一个月亮   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级        可以创建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人群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  <a:r>
              <a:rPr lang="zh-CN" altLang="en-US" sz="1400" dirty="0" smtClean="0"/>
              <a:t>一个太阳   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级      可以创建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550</a:t>
            </a:r>
            <a:r>
              <a:rPr lang="zh-CN" altLang="en-US" sz="1400" dirty="0" smtClean="0"/>
              <a:t>人群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32</a:t>
            </a:r>
            <a:r>
              <a:rPr lang="zh-CN" altLang="en-US" sz="1400" dirty="0" smtClean="0"/>
              <a:t>级      可以创建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800</a:t>
            </a:r>
            <a:r>
              <a:rPr lang="zh-CN" altLang="en-US" sz="1400" dirty="0" smtClean="0"/>
              <a:t>人群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48</a:t>
            </a:r>
            <a:r>
              <a:rPr lang="zh-CN" altLang="en-US" sz="1400" dirty="0" smtClean="0"/>
              <a:t>级      可以创建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900</a:t>
            </a:r>
            <a:r>
              <a:rPr lang="zh-CN" altLang="en-US" sz="1400" dirty="0" smtClean="0"/>
              <a:t>人群</a:t>
            </a:r>
            <a:endParaRPr lang="zh-CN" altLang="en-US" sz="1400" dirty="0"/>
          </a:p>
        </p:txBody>
      </p:sp>
      <p:pic>
        <p:nvPicPr>
          <p:cNvPr id="1026" name="Picture 2" descr="http://im.qq.com/qq/images/time_sta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43" y="234888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.qq.com/qq/images/time_yuelia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43" y="2564904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.qq.com/qq/images/time_su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21" y="277254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3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518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陌陌会员</a:t>
            </a:r>
            <a:r>
              <a:rPr lang="zh-CN" altLang="en-US" b="1" dirty="0" smtClean="0"/>
              <a:t>等级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87624" y="2060848"/>
                <a:ext cx="378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分数</m:t>
                      </m:r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r>
                        <a:rPr lang="zh-CN" altLang="en-US" i="1">
                          <a:latin typeface="Cambria Math"/>
                        </a:rPr>
                        <m:t>活跃度</m:t>
                      </m:r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r>
                        <a:rPr lang="zh-CN" altLang="en-US" i="1">
                          <a:latin typeface="Cambria Math"/>
                        </a:rPr>
                        <m:t>魅力值</m:t>
                      </m:r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r>
                        <a:rPr lang="zh-CN" altLang="en-US" i="1">
                          <a:latin typeface="Cambria Math"/>
                        </a:rPr>
                        <m:t>财富</m:t>
                      </m:r>
                      <m:r>
                        <a:rPr lang="zh-CN" altLang="en-US" b="0" i="1" smtClean="0">
                          <a:latin typeface="Cambria Math"/>
                        </a:rPr>
                        <m:t>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060848"/>
                <a:ext cx="3783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83720" y="2852936"/>
            <a:ext cx="2596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活跃度：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每日登录              </a:t>
            </a:r>
            <a:r>
              <a:rPr lang="en-US" altLang="zh-CN" sz="1200" dirty="0" smtClean="0"/>
              <a:t>+ 2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2</a:t>
            </a:r>
          </a:p>
          <a:p>
            <a:r>
              <a:rPr lang="zh-CN" altLang="en-US" sz="1200" dirty="0" smtClean="0"/>
              <a:t>每日在线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分钟 </a:t>
            </a:r>
            <a:r>
              <a:rPr lang="en-US" altLang="zh-CN" sz="1200" dirty="0" smtClean="0"/>
              <a:t>+ 4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8</a:t>
            </a:r>
          </a:p>
          <a:p>
            <a:r>
              <a:rPr lang="zh-CN" altLang="en-US" sz="1200" dirty="0" smtClean="0"/>
              <a:t>每日群组发言      </a:t>
            </a:r>
            <a:r>
              <a:rPr lang="en-US" altLang="zh-CN" sz="1200" dirty="0" smtClean="0"/>
              <a:t>+3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每日上限</a:t>
            </a:r>
            <a:r>
              <a:rPr lang="en-US" altLang="zh-CN" sz="1200" dirty="0" smtClean="0"/>
              <a:t>3</a:t>
            </a:r>
          </a:p>
          <a:p>
            <a:r>
              <a:rPr lang="en-US" altLang="zh-CN" sz="1200" dirty="0" smtClean="0"/>
              <a:t>----------------------------------------------------</a:t>
            </a:r>
          </a:p>
          <a:p>
            <a:r>
              <a:rPr lang="zh-CN" altLang="en-US" sz="1200" dirty="0" smtClean="0"/>
              <a:t>个人资料完善度   </a:t>
            </a:r>
            <a:endParaRPr lang="en-US" altLang="zh-CN" sz="1200" dirty="0" smtClean="0"/>
          </a:p>
          <a:p>
            <a:r>
              <a:rPr lang="zh-CN" altLang="en-US" sz="1200" dirty="0" smtClean="0"/>
              <a:t>绑定通讯录                                </a:t>
            </a:r>
            <a:r>
              <a:rPr lang="en-US" altLang="zh-CN" sz="1200" dirty="0" smtClean="0"/>
              <a:t>+ 10</a:t>
            </a:r>
          </a:p>
          <a:p>
            <a:r>
              <a:rPr lang="zh-CN" altLang="en-US" sz="1200" dirty="0" smtClean="0"/>
              <a:t>创建群组，且成员达到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人    </a:t>
            </a:r>
            <a:r>
              <a:rPr lang="en-US" altLang="zh-CN" sz="1200" dirty="0" smtClean="0"/>
              <a:t>+20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2888764"/>
            <a:ext cx="294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魅力值：</a:t>
            </a:r>
            <a:endParaRPr lang="en-US" altLang="zh-CN" sz="1200" b="1" dirty="0" smtClean="0"/>
          </a:p>
          <a:p>
            <a:r>
              <a:rPr lang="zh-CN" altLang="en-US" sz="1200" dirty="0" smtClean="0"/>
              <a:t>每收到一个招呼      </a:t>
            </a:r>
            <a:r>
              <a:rPr lang="en-US" altLang="zh-CN" sz="1200" dirty="0" smtClean="0"/>
              <a:t>+ 2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5</a:t>
            </a:r>
          </a:p>
          <a:p>
            <a:r>
              <a:rPr lang="zh-CN" altLang="en-US" sz="1200" dirty="0" smtClean="0"/>
              <a:t>招呼回复率增</a:t>
            </a:r>
            <a:r>
              <a:rPr lang="en-US" altLang="zh-CN" sz="1200" dirty="0" smtClean="0"/>
              <a:t>20%   + 1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个人资料被一个人查看   </a:t>
            </a:r>
            <a:r>
              <a:rPr lang="en-US" altLang="zh-CN" sz="1200" dirty="0" smtClean="0"/>
              <a:t>+0.5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3</a:t>
            </a:r>
          </a:p>
          <a:p>
            <a:r>
              <a:rPr lang="zh-CN" altLang="en-US" sz="1200" dirty="0" smtClean="0"/>
              <a:t>动态被一个人查看  </a:t>
            </a:r>
            <a:r>
              <a:rPr lang="en-US" altLang="zh-CN" sz="1200" dirty="0" smtClean="0"/>
              <a:t>+0.5</a:t>
            </a:r>
            <a:r>
              <a:rPr lang="zh-CN" altLang="en-US" sz="1200" dirty="0" smtClean="0"/>
              <a:t>，每日上限</a:t>
            </a:r>
            <a:r>
              <a:rPr lang="en-US" altLang="zh-CN" sz="1200" dirty="0" smtClean="0"/>
              <a:t>3</a:t>
            </a:r>
          </a:p>
          <a:p>
            <a:r>
              <a:rPr lang="en-US" altLang="zh-CN" sz="1200" dirty="0" smtClean="0"/>
              <a:t>----------------------------------------------------</a:t>
            </a:r>
          </a:p>
          <a:p>
            <a:r>
              <a:rPr lang="zh-CN" altLang="en-US" sz="1200" dirty="0" smtClean="0"/>
              <a:t>个人资料完善度   </a:t>
            </a:r>
            <a:endParaRPr lang="en-US" altLang="zh-CN" sz="1200" dirty="0" smtClean="0"/>
          </a:p>
          <a:p>
            <a:r>
              <a:rPr lang="zh-CN" altLang="en-US" sz="1200" dirty="0" smtClean="0"/>
              <a:t>累计获得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个好友                              </a:t>
            </a:r>
            <a:r>
              <a:rPr lang="en-US" altLang="zh-CN" sz="1200" dirty="0" smtClean="0"/>
              <a:t>+10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83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518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京东</a:t>
            </a:r>
            <a:r>
              <a:rPr lang="zh-CN" altLang="en-US" b="1" dirty="0" smtClean="0"/>
              <a:t>会员等级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1556793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铜牌：购买</a:t>
            </a:r>
            <a:r>
              <a:rPr lang="en-US" altLang="zh-CN" dirty="0" smtClean="0"/>
              <a:t>0-1999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银牌：购买</a:t>
            </a:r>
            <a:r>
              <a:rPr lang="en-US" altLang="zh-CN" dirty="0" smtClean="0"/>
              <a:t>2000-9999</a:t>
            </a:r>
            <a:r>
              <a:rPr lang="zh-CN" altLang="en-US" dirty="0" smtClean="0"/>
              <a:t>元          银牌会员价</a:t>
            </a:r>
            <a:endParaRPr lang="en-US" altLang="zh-CN" dirty="0" smtClean="0"/>
          </a:p>
          <a:p>
            <a:r>
              <a:rPr lang="zh-CN" altLang="en-US" dirty="0" smtClean="0"/>
              <a:t>金牌：购买</a:t>
            </a:r>
            <a:r>
              <a:rPr lang="en-US" altLang="zh-CN" dirty="0" smtClean="0"/>
              <a:t>10000-29999</a:t>
            </a:r>
            <a:r>
              <a:rPr lang="zh-CN" altLang="en-US" dirty="0" smtClean="0"/>
              <a:t>元     金牌会员价、金牌礼包</a:t>
            </a:r>
            <a:endParaRPr lang="en-US" altLang="zh-CN" dirty="0" smtClean="0"/>
          </a:p>
          <a:p>
            <a:r>
              <a:rPr lang="zh-CN" altLang="en-US" dirty="0" smtClean="0"/>
              <a:t>砖石：购买</a:t>
            </a:r>
            <a:r>
              <a:rPr lang="en-US" altLang="zh-CN" dirty="0" smtClean="0"/>
              <a:t>30000+                    </a:t>
            </a:r>
            <a:r>
              <a:rPr lang="zh-CN" altLang="en-US" dirty="0" smtClean="0"/>
              <a:t>砖石会员价、砖石礼包，退货运费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2494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Adobe 黑体 Std R" pitchFamily="34" charset="-122"/>
                <a:ea typeface="Adobe 黑体 Std R" pitchFamily="34" charset="-122"/>
              </a:rPr>
              <a:t>收费</a:t>
            </a:r>
            <a:r>
              <a:rPr lang="zh-CN" altLang="en-US" sz="3200" dirty="0" smtClean="0">
                <a:latin typeface="Adobe 黑体 Std R" pitchFamily="34" charset="-122"/>
                <a:ea typeface="Adobe 黑体 Std R" pitchFamily="34" charset="-122"/>
              </a:rPr>
              <a:t>会员等级</a:t>
            </a:r>
            <a:endParaRPr lang="zh-CN" altLang="en-US" sz="32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62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518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QQ</a:t>
            </a:r>
            <a:r>
              <a:rPr lang="zh-CN" altLang="en-US" b="1" dirty="0" smtClean="0"/>
              <a:t>收费会员</a:t>
            </a:r>
            <a:r>
              <a:rPr lang="zh-CN" altLang="en-US" b="1" dirty="0" smtClean="0"/>
              <a:t>等级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556793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元</a:t>
            </a:r>
            <a:r>
              <a:rPr lang="zh-CN" altLang="en-US" dirty="0"/>
              <a:t> </a:t>
            </a:r>
            <a:r>
              <a:rPr lang="zh-CN" altLang="en-US" dirty="0" smtClean="0"/>
              <a:t>    可以创建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人群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605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7518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陌陌收费会员</a:t>
            </a:r>
            <a:r>
              <a:rPr lang="zh-CN" altLang="en-US" b="1" dirty="0" smtClean="0"/>
              <a:t>等级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556793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个月 </a:t>
            </a:r>
            <a:r>
              <a:rPr lang="en-US" altLang="zh-CN" dirty="0" smtClean="0"/>
              <a:t>12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个月 </a:t>
            </a:r>
            <a:r>
              <a:rPr lang="en-US" altLang="zh-CN" dirty="0" smtClean="0"/>
              <a:t>30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个月 </a:t>
            </a:r>
            <a:r>
              <a:rPr lang="en-US" altLang="zh-CN" dirty="0" smtClean="0"/>
              <a:t>60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个月 </a:t>
            </a:r>
            <a:r>
              <a:rPr lang="en-US" altLang="zh-CN" dirty="0" smtClean="0"/>
              <a:t>108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83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301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AarioWin10</dc:creator>
  <cp:lastModifiedBy>Aario Ai</cp:lastModifiedBy>
  <cp:revision>77</cp:revision>
  <dcterms:created xsi:type="dcterms:W3CDTF">2016-09-01T06:47:51Z</dcterms:created>
  <dcterms:modified xsi:type="dcterms:W3CDTF">2016-09-01T07:30:59Z</dcterms:modified>
</cp:coreProperties>
</file>