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63" r:id="rId6"/>
    <p:sldId id="258" r:id="rId7"/>
    <p:sldId id="265" r:id="rId8"/>
    <p:sldId id="264" r:id="rId9"/>
    <p:sldId id="259" r:id="rId10"/>
    <p:sldId id="262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the best &amp; the worst language on the earth</a:t>
            </a:r>
            <a:endParaRPr lang="zh-CN" altLang="en-US" sz="2400" dirty="0"/>
          </a:p>
        </p:txBody>
      </p:sp>
      <p:pic>
        <p:nvPicPr>
          <p:cNvPr id="1026" name="Picture 2" descr="https://upload.wikimedia.org/wikipedia/commons/thumb/3/31/Webysther_20160423_-_Elephpant.svg/2000px-Webysther_20160423_-_Elephpant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700808"/>
            <a:ext cx="2664296" cy="182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140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s://leanpub.com/site_images/php7/benchma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20688"/>
            <a:ext cx="8753475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94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Presentation Layer: PHP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5943980" cy="326896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Simple to debug: no need to recompile</a:t>
            </a:r>
          </a:p>
          <a:p>
            <a:r>
              <a:rPr lang="en-US" altLang="zh-CN" sz="2400" dirty="0" smtClean="0"/>
              <a:t>Simple to write: loose typing and universal “array”</a:t>
            </a:r>
          </a:p>
          <a:p>
            <a:r>
              <a:rPr lang="en-US" altLang="zh-CN" sz="2400" dirty="0" smtClean="0"/>
              <a:t>Simple to read: similar Syntax to C and Java</a:t>
            </a:r>
          </a:p>
          <a:p>
            <a:r>
              <a:rPr lang="en-US" altLang="zh-CN" sz="2400" dirty="0" smtClean="0"/>
              <a:t>Simple to learn: small set of expressions and statements</a:t>
            </a:r>
            <a:endParaRPr lang="zh-CN" altLang="en-US" sz="2400" dirty="0"/>
          </a:p>
        </p:txBody>
      </p:sp>
      <p:pic>
        <p:nvPicPr>
          <p:cNvPr id="5122" name="Picture 2" descr="C:\Users\duodu\Desktop\php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339" y="3284984"/>
            <a:ext cx="28067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26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But it’s also a dirty language</a:t>
            </a:r>
            <a:endParaRPr lang="zh-CN" altLang="en-US" dirty="0"/>
          </a:p>
        </p:txBody>
      </p:sp>
      <p:pic>
        <p:nvPicPr>
          <p:cNvPr id="8193" name="Picture 1" descr="C:\Users\duodu\AppData\Roaming\Tencent\Users\597875757\QQ\WinTemp\RichOle\H(~SCP9VEO06J@OP`UIE[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978839"/>
            <a:ext cx="555307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1772816"/>
            <a:ext cx="4896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High CPU and memory consumption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Interoperability with C++ Challenging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Language doesn’t encourage good programming in the large initialization cost of each page scales with size of code base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9691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www.appdevelopmentcompany.co/img/dedicated-php-developer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1" name="Picture 3" descr="C:\Users\duodu\Desktop\dedicated-php-develop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932" y="548680"/>
            <a:ext cx="5419209" cy="630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9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www.digitalocean.com/company/blog/getting-ready-for-php-7/php7_graph-209aae8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64704"/>
            <a:ext cx="7467600" cy="466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17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script-tutorials.com/wp-content/uploads/2016/01/php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6"/>
            <a:ext cx="9334500" cy="466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304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duodu\AppData\Roaming\Tencent\Users\597875757\QQ\WinTemp\RichOle\D0RH0A}4_P76E6QN(Q37]$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302895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uodu\AppData\Roaming\Tencent\Users\597875757\QQ\WinTemp\RichOle\]0L}ERT%V}1X5%~MSAJP%)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41617"/>
            <a:ext cx="5936542" cy="637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495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HHVM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075240" cy="434908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HipHop</a:t>
            </a:r>
            <a:r>
              <a:rPr lang="en-US" altLang="zh-CN" dirty="0" smtClean="0"/>
              <a:t> is a source code transformer which transforms PHP source code into highly optimized C++ and then compiles it using g++.</a:t>
            </a:r>
          </a:p>
          <a:p>
            <a:r>
              <a:rPr lang="en-US" altLang="zh-CN" dirty="0" smtClean="0"/>
              <a:t>50% reduction in CPU usage than PHP 5.6</a:t>
            </a:r>
          </a:p>
          <a:p>
            <a:r>
              <a:rPr lang="en-US" altLang="zh-CN" dirty="0" err="1" smtClean="0"/>
              <a:t>Facebooks’s</a:t>
            </a:r>
            <a:r>
              <a:rPr lang="en-US" altLang="zh-CN" dirty="0" smtClean="0"/>
              <a:t> API tier can serve twice the traffic using 30% less CPU</a:t>
            </a:r>
          </a:p>
          <a:p>
            <a:r>
              <a:rPr lang="en-US" altLang="zh-CN" dirty="0" smtClean="0"/>
              <a:t>It’s compatible with PHP 5.6</a:t>
            </a:r>
          </a:p>
          <a:p>
            <a:endParaRPr lang="zh-CN" altLang="en-US" dirty="0"/>
          </a:p>
        </p:txBody>
      </p:sp>
      <p:pic>
        <p:nvPicPr>
          <p:cNvPr id="9218" name="Picture 2" descr="http://rizecorp.weebly.com/uploads/4/5/7/7/4577060/3647536_or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311827"/>
            <a:ext cx="316230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836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image.slidesharecdn.com/hhvmandwordpress-150113144106-conversion-gate02/95/hhvm-and-wordpress-7-638.jpg?cb=14211601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8720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277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138</Words>
  <Application>Microsoft Office PowerPoint</Application>
  <PresentationFormat>全屏显示(4:3)</PresentationFormat>
  <Paragraphs>15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Presentation Layer: PHP</vt:lpstr>
      <vt:lpstr>But it’s also a dirty language</vt:lpstr>
      <vt:lpstr>PowerPoint 演示文稿</vt:lpstr>
      <vt:lpstr>PowerPoint 演示文稿</vt:lpstr>
      <vt:lpstr>PowerPoint 演示文稿</vt:lpstr>
      <vt:lpstr>PowerPoint 演示文稿</vt:lpstr>
      <vt:lpstr>HHVM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AarioWin10</dc:creator>
  <cp:lastModifiedBy>Aario Ai</cp:lastModifiedBy>
  <cp:revision>41</cp:revision>
  <dcterms:created xsi:type="dcterms:W3CDTF">2016-08-09T05:50:32Z</dcterms:created>
  <dcterms:modified xsi:type="dcterms:W3CDTF">2016-08-09T06:47:50Z</dcterms:modified>
</cp:coreProperties>
</file>