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tylegui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_precedence" TargetMode="External"/><Relationship Id="rId2" Type="http://schemas.openxmlformats.org/officeDocument/2006/relationships/hyperlink" Target="http://php.net/manual/en/language.operators.precedenc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en.cppreference.com/w/c/language/operator_precede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Aario’s</a:t>
            </a:r>
            <a:r>
              <a:rPr lang="en-US" altLang="zh-CN" dirty="0" smtClean="0"/>
              <a:t> Code Style Guide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57606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latin typeface="Microsoft JhengHei Light" pitchFamily="34" charset="-120"/>
                <a:ea typeface="Microsoft JhengHei Light" pitchFamily="34" charset="-120"/>
              </a:rPr>
              <a:t>To help </a:t>
            </a:r>
            <a:r>
              <a:rPr lang="en-US" altLang="zh-CN" sz="1600" dirty="0" smtClean="0">
                <a:latin typeface="Microsoft JhengHei Light" pitchFamily="34" charset="-120"/>
                <a:ea typeface="Microsoft JhengHei Light" pitchFamily="34" charset="-120"/>
              </a:rPr>
              <a:t>partners, </a:t>
            </a:r>
            <a:r>
              <a:rPr lang="en-US" altLang="zh-CN" sz="1600" dirty="0" smtClean="0">
                <a:latin typeface="Microsoft JhengHei Light" pitchFamily="34" charset="-120"/>
                <a:ea typeface="Microsoft JhengHei Light" pitchFamily="34" charset="-120"/>
              </a:rPr>
              <a:t>not </a:t>
            </a:r>
            <a:r>
              <a:rPr lang="en-US" altLang="zh-CN" sz="1600" dirty="0" smtClean="0">
                <a:latin typeface="Microsoft JhengHei Light" pitchFamily="34" charset="-120"/>
                <a:ea typeface="Microsoft JhengHei Light" pitchFamily="34" charset="-120"/>
              </a:rPr>
              <a:t>to restrict </a:t>
            </a:r>
            <a:r>
              <a:rPr lang="en-US" altLang="zh-CN" sz="1600" dirty="0" smtClean="0">
                <a:latin typeface="Microsoft JhengHei Light" pitchFamily="34" charset="-120"/>
                <a:ea typeface="Microsoft JhengHei Light" pitchFamily="34" charset="-120"/>
              </a:rPr>
              <a:t>them</a:t>
            </a:r>
            <a:endParaRPr lang="zh-CN" altLang="en-US" sz="1600" dirty="0"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7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qiantucdn.com/58pic/18/19/04/23958PICmQF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51" y="0"/>
            <a:ext cx="4005796" cy="23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33871" y="1846560"/>
            <a:ext cx="7038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微软雅黑 Light" pitchFamily="34" charset="-122"/>
              </a:rPr>
              <a:t>This guide is based on the Google Code </a:t>
            </a:r>
            <a:r>
              <a:rPr lang="en-US" altLang="zh-CN" sz="2000" dirty="0">
                <a:ea typeface="微软雅黑 Light" pitchFamily="34" charset="-122"/>
              </a:rPr>
              <a:t>S</a:t>
            </a:r>
            <a:r>
              <a:rPr lang="en-US" altLang="zh-CN" sz="2000" dirty="0" smtClean="0">
                <a:ea typeface="微软雅黑 Light" pitchFamily="34" charset="-122"/>
              </a:rPr>
              <a:t>tyle Guide and </a:t>
            </a:r>
            <a:r>
              <a:rPr lang="en-US" altLang="zh-CN" sz="2000" dirty="0" err="1" smtClean="0">
                <a:ea typeface="微软雅黑 Light" pitchFamily="34" charset="-122"/>
              </a:rPr>
              <a:t>Aario’s</a:t>
            </a:r>
            <a:r>
              <a:rPr lang="en-US" altLang="zh-CN" sz="2000" dirty="0" smtClean="0">
                <a:ea typeface="微软雅黑 Light" pitchFamily="34" charset="-122"/>
              </a:rPr>
              <a:t> personal experience. It’s a guide to PHP, C/C++, Shell, </a:t>
            </a:r>
            <a:r>
              <a:rPr lang="en-US" altLang="zh-CN" sz="2000" dirty="0" err="1" smtClean="0">
                <a:ea typeface="微软雅黑 Light" pitchFamily="34" charset="-122"/>
              </a:rPr>
              <a:t>Javascript</a:t>
            </a:r>
            <a:r>
              <a:rPr lang="en-US" altLang="zh-CN" sz="2000" dirty="0" smtClean="0">
                <a:ea typeface="微软雅黑 Light" pitchFamily="34" charset="-122"/>
              </a:rPr>
              <a:t>, </a:t>
            </a:r>
            <a:r>
              <a:rPr lang="en-US" altLang="zh-CN" sz="2000" dirty="0" smtClean="0">
                <a:ea typeface="微软雅黑 Light" pitchFamily="34" charset="-122"/>
              </a:rPr>
              <a:t>Swift, and so on.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The purpose of this guide is to </a:t>
            </a:r>
            <a:r>
              <a:rPr lang="en-US" altLang="zh-CN" sz="2000" dirty="0" smtClean="0">
                <a:ea typeface="微软雅黑 Light" pitchFamily="34" charset="-122"/>
              </a:rPr>
              <a:t>help partners, </a:t>
            </a:r>
            <a:r>
              <a:rPr lang="en-US" altLang="zh-CN" sz="2000" dirty="0" smtClean="0">
                <a:ea typeface="微软雅黑 Light" pitchFamily="34" charset="-122"/>
              </a:rPr>
              <a:t>but not </a:t>
            </a:r>
            <a:r>
              <a:rPr lang="en-US" altLang="zh-CN" sz="2000" dirty="0" smtClean="0">
                <a:ea typeface="微软雅黑 Light" pitchFamily="34" charset="-122"/>
              </a:rPr>
              <a:t>to restrict </a:t>
            </a:r>
            <a:r>
              <a:rPr lang="en-US" altLang="zh-CN" sz="2000" dirty="0" smtClean="0">
                <a:ea typeface="微软雅黑 Light" pitchFamily="34" charset="-122"/>
              </a:rPr>
              <a:t>them.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This guide will not restrict the personal code habits that don’t bother other cooperators.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Code </a:t>
            </a:r>
            <a:r>
              <a:rPr lang="en-US" altLang="zh-CN" sz="2000" dirty="0">
                <a:ea typeface="微软雅黑 Light" pitchFamily="34" charset="-122"/>
              </a:rPr>
              <a:t>Style Guide Of Google </a:t>
            </a:r>
            <a:r>
              <a:rPr lang="zh-CN" altLang="en-US" sz="2000" dirty="0" smtClean="0">
                <a:ea typeface="微软雅黑 Light" pitchFamily="34" charset="-122"/>
              </a:rPr>
              <a:t>：</a:t>
            </a:r>
            <a:endParaRPr lang="en-US" altLang="zh-CN" sz="2000" dirty="0" smtClean="0">
              <a:ea typeface="微软雅黑 Light" pitchFamily="34" charset="-122"/>
              <a:hlinkClick r:id="rId3"/>
            </a:endParaRPr>
          </a:p>
          <a:p>
            <a:r>
              <a:rPr lang="en-US" altLang="zh-CN" sz="2000" dirty="0" smtClean="0">
                <a:ea typeface="微软雅黑 Light" pitchFamily="34" charset="-122"/>
                <a:hlinkClick r:id="rId3"/>
              </a:rPr>
              <a:t>https</a:t>
            </a:r>
            <a:r>
              <a:rPr lang="en-US" altLang="zh-CN" sz="2000" dirty="0">
                <a:ea typeface="微软雅黑 Light" pitchFamily="34" charset="-122"/>
                <a:hlinkClick r:id="rId3"/>
              </a:rPr>
              <a:t>://</a:t>
            </a:r>
            <a:r>
              <a:rPr lang="en-US" altLang="zh-CN" sz="2000" dirty="0" smtClean="0">
                <a:ea typeface="微软雅黑 Light" pitchFamily="34" charset="-122"/>
                <a:hlinkClick r:id="rId3"/>
              </a:rPr>
              <a:t>github.com/google/styleguide</a:t>
            </a:r>
            <a:endParaRPr lang="en-US" altLang="zh-CN" sz="2000" dirty="0" smtClean="0"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3970784" cy="46805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 smtClean="0"/>
              <a:t>Variables can only be named start with </a:t>
            </a:r>
            <a:r>
              <a:rPr lang="en-US" altLang="zh-CN" sz="2400" dirty="0" smtClean="0"/>
              <a:t>an alphabet character only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Constants should be named with upper-case and underline characters only.</a:t>
            </a:r>
          </a:p>
          <a:p>
            <a:r>
              <a:rPr lang="en-US" altLang="zh-CN" sz="2400" dirty="0" smtClean="0"/>
              <a:t>Variables can only be used in current file should be named start with a </a:t>
            </a:r>
            <a:r>
              <a:rPr lang="en-US" altLang="zh-CN" sz="2400" dirty="0" smtClean="0"/>
              <a:t>low-case character. </a:t>
            </a:r>
            <a:r>
              <a:rPr lang="en-US" altLang="zh-CN" sz="2400" dirty="0" smtClean="0"/>
              <a:t>Such as, </a:t>
            </a:r>
            <a:r>
              <a:rPr lang="en-US" altLang="zh-CN" sz="2400" dirty="0" err="1" smtClean="0"/>
              <a:t>var_aario</a:t>
            </a:r>
            <a:r>
              <a:rPr lang="en-US" altLang="zh-CN" sz="2400" dirty="0" smtClean="0"/>
              <a:t> = 100, </a:t>
            </a:r>
            <a:r>
              <a:rPr lang="en-US" altLang="zh-CN" sz="2400" dirty="0" err="1" smtClean="0"/>
              <a:t>cmdRun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Variables can be used in other files should be named start with </a:t>
            </a:r>
            <a:r>
              <a:rPr lang="en-US" altLang="zh-CN" sz="2400" dirty="0" smtClean="0"/>
              <a:t>an upper-case character. </a:t>
            </a:r>
            <a:r>
              <a:rPr lang="en-US" altLang="zh-CN" sz="2400" dirty="0" smtClean="0"/>
              <a:t>Such as, </a:t>
            </a:r>
            <a:r>
              <a:rPr lang="en-US" altLang="zh-CN" sz="2400" dirty="0" err="1" smtClean="0"/>
              <a:t>TerraceController</a:t>
            </a:r>
            <a:r>
              <a:rPr lang="en-US" altLang="zh-CN" sz="2400" dirty="0" smtClean="0"/>
              <a:t>{}, </a:t>
            </a:r>
            <a:r>
              <a:rPr lang="en-US" altLang="zh-CN" sz="2400" dirty="0" err="1" smtClean="0"/>
              <a:t>ChoppyWave</a:t>
            </a:r>
            <a:r>
              <a:rPr lang="en-US" altLang="zh-CN" sz="2400" dirty="0" smtClean="0"/>
              <a:t>(), </a:t>
            </a:r>
            <a:r>
              <a:rPr lang="en-US" altLang="zh-CN" sz="2400" dirty="0" err="1" smtClean="0"/>
              <a:t>FirstName</a:t>
            </a:r>
            <a:r>
              <a:rPr lang="en-US" altLang="zh-CN" sz="2400" dirty="0" smtClean="0"/>
              <a:t> = “</a:t>
            </a:r>
            <a:r>
              <a:rPr lang="en-US" altLang="zh-CN" sz="2400" dirty="0" err="1" smtClean="0"/>
              <a:t>Aario</a:t>
            </a:r>
            <a:r>
              <a:rPr lang="en-US" altLang="zh-CN" sz="2400" dirty="0" smtClean="0"/>
              <a:t>”</a:t>
            </a:r>
            <a:endParaRPr lang="zh-CN" altLang="en-US" sz="2400" dirty="0"/>
          </a:p>
        </p:txBody>
      </p:sp>
      <p:pic>
        <p:nvPicPr>
          <p:cNvPr id="1027" name="Picture 3" descr="C:\Users\duodu\Downloads\1.png  660×898 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99120"/>
            <a:ext cx="4026070" cy="56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24287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4800" b="1" dirty="0" smtClean="0">
                <a:solidFill>
                  <a:srgbClr val="11BF64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4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4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75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ience.china.com.cn/download/site555/20150409/e89a8ffb139316904f5a0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00149"/>
            <a:ext cx="39528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07" y="363915"/>
            <a:ext cx="78183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local variables belong to you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can remove any variable named start with a low-case character without notifying others.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can give any name you want to            a local variable which should be named start with a low-case character.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b="1" dirty="0" smtClean="0"/>
              <a:t>Global Variables Belong To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have to notify the team leader  and the manage when you want to remove a variable, a function or a class which is named start with an</a:t>
            </a:r>
            <a:r>
              <a:rPr lang="en-US" altLang="zh-CN" dirty="0"/>
              <a:t> </a:t>
            </a:r>
            <a:r>
              <a:rPr lang="en-US" altLang="zh-CN" dirty="0" smtClean="0"/>
              <a:t>upper-case character.</a:t>
            </a:r>
          </a:p>
        </p:txBody>
      </p:sp>
    </p:spTree>
    <p:extLst>
      <p:ext uri="{BB962C8B-B14F-4D97-AF65-F5344CB8AC3E}">
        <p14:creationId xmlns:p14="http://schemas.microsoft.com/office/powerpoint/2010/main" val="95331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0089" y="692696"/>
            <a:ext cx="51845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/**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Commentary Topic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This is the content of the commentary.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 Keep align it when break lines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@field  @constant  @define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variable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arg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parameter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value-result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@returns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return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of function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@throw           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throw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exception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todo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@see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@link @tutorial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see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the link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@author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@version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@example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@extends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@derive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@note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 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@remind    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note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*/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class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HelloAario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extends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{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0832" y="4812159"/>
            <a:ext cx="300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Comment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90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48880"/>
            <a:ext cx="4521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b="1" dirty="0" smtClean="0"/>
              <a:t>PHP Operator Precedence:</a:t>
            </a:r>
          </a:p>
          <a:p>
            <a:r>
              <a:rPr lang="en-US" altLang="zh-CN" sz="1200" dirty="0" smtClean="0"/>
              <a:t>     </a:t>
            </a:r>
            <a:r>
              <a:rPr lang="en-US" altLang="zh-CN" sz="1200" dirty="0" smtClean="0">
                <a:hlinkClick r:id="rId2"/>
              </a:rPr>
              <a:t>http</a:t>
            </a:r>
            <a:r>
              <a:rPr lang="en-US" altLang="zh-CN" sz="1200" dirty="0">
                <a:hlinkClick r:id="rId2"/>
              </a:rPr>
              <a:t>://php.net/manual/en/language.operators.precedence.php </a:t>
            </a:r>
            <a:endParaRPr lang="en-US" altLang="zh-CN" sz="1200" dirty="0" smtClean="0"/>
          </a:p>
          <a:p>
            <a:r>
              <a:rPr lang="en-US" altLang="zh-CN" sz="1200" b="1" dirty="0" smtClean="0"/>
              <a:t>CPP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://en.cppreference.com/w/cpp/language/operator_precedence </a:t>
            </a:r>
            <a:endParaRPr lang="en-US" altLang="zh-CN" sz="1200" dirty="0" smtClean="0"/>
          </a:p>
          <a:p>
            <a:r>
              <a:rPr lang="en-US" altLang="zh-CN" sz="1200" b="1" dirty="0" smtClean="0"/>
              <a:t>C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4"/>
              </a:rPr>
              <a:t>http</a:t>
            </a:r>
            <a:r>
              <a:rPr lang="en-US" altLang="zh-CN" sz="1200" dirty="0">
                <a:hlinkClick r:id="rId4"/>
              </a:rPr>
              <a:t>://</a:t>
            </a:r>
            <a:r>
              <a:rPr lang="en-US" altLang="zh-CN" sz="1200" dirty="0" smtClean="0">
                <a:hlinkClick r:id="rId4"/>
              </a:rPr>
              <a:t>en.cppreference.com/w/c/language/operator_precedence</a:t>
            </a:r>
            <a:endParaRPr lang="zh-CN" altLang="en-US" sz="1200" dirty="0"/>
          </a:p>
        </p:txBody>
      </p:sp>
      <p:pic>
        <p:nvPicPr>
          <p:cNvPr id="3073" name="Picture 1" descr="C:\Users\duodu\AppData\Roaming\Tencent\Users\597875757\QQ\WinTemp\RichOle\W0NDK`8KU[2[SH[(A_GORD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3312368" cy="32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uodu\AppData\Roaming\Tencent\Users\597875757\QQ\WinTemp\RichOle\IVK1VINZSD)~DM1U3893XI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25" y="4869160"/>
            <a:ext cx="6477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9087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Sitka Text" pitchFamily="2" charset="0"/>
              </a:rPr>
              <a:t>Operator Precedence</a:t>
            </a:r>
            <a:endParaRPr lang="zh-CN" altLang="en-US" sz="28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5797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Century Gothic" pitchFamily="34" charset="0"/>
                <a:ea typeface="Malgun Gothic Semilight" pitchFamily="34" charset="-122"/>
                <a:cs typeface="Malgun Gothic Semilight" pitchFamily="34" charset="-122"/>
              </a:rPr>
              <a:t>Q&amp;A</a:t>
            </a:r>
            <a:endParaRPr lang="zh-CN" altLang="en-US" sz="4000" b="1" dirty="0">
              <a:solidFill>
                <a:schemeClr val="accent6"/>
              </a:solidFill>
              <a:latin typeface="Century Gothic" pitchFamily="34" charset="0"/>
              <a:ea typeface="Malgun Gothic Semilight" pitchFamily="34" charset="-122"/>
              <a:cs typeface="Malgun Gothic Semi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211" y="1408708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file `</a:t>
            </a:r>
            <a:r>
              <a:rPr lang="en-US" altLang="zh-CN" dirty="0" err="1" smtClean="0"/>
              <a:t>aario.c</a:t>
            </a:r>
            <a:r>
              <a:rPr lang="en-US" altLang="zh-CN" dirty="0" smtClean="0"/>
              <a:t>` which is included in the file `</a:t>
            </a:r>
            <a:r>
              <a:rPr lang="en-US" altLang="zh-CN" dirty="0" err="1" smtClean="0"/>
              <a:t>jack.c</a:t>
            </a:r>
            <a:r>
              <a:rPr lang="en-US" altLang="zh-CN" dirty="0" smtClean="0"/>
              <a:t>` you are coding.   Can you use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file `</a:t>
            </a:r>
            <a:r>
              <a:rPr lang="en-US" altLang="zh-CN" dirty="0" err="1" smtClean="0"/>
              <a:t>aario.c</a:t>
            </a:r>
            <a:r>
              <a:rPr lang="en-US" altLang="zh-CN" dirty="0" smtClean="0"/>
              <a:t>` which is written by </a:t>
            </a:r>
            <a:r>
              <a:rPr lang="en-US" altLang="zh-CN" dirty="0" err="1" smtClean="0"/>
              <a:t>Aario</a:t>
            </a:r>
            <a:r>
              <a:rPr lang="en-US" altLang="zh-CN" dirty="0" smtClean="0"/>
              <a:t>. And you are Jack.  Can you remove the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that file?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variable `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ServerID</a:t>
            </a:r>
            <a:r>
              <a:rPr lang="en-US" altLang="zh-CN" dirty="0" smtClean="0"/>
              <a:t> = 10000` you wrote several days ago in file `</a:t>
            </a:r>
            <a:r>
              <a:rPr lang="en-US" altLang="zh-CN" dirty="0" err="1" smtClean="0"/>
              <a:t>jack.c</a:t>
            </a:r>
            <a:r>
              <a:rPr lang="en-US" altLang="zh-CN" dirty="0" smtClean="0"/>
              <a:t>`.  Now you don’t need it. What should you do before removing it?</a:t>
            </a:r>
          </a:p>
        </p:txBody>
      </p:sp>
    </p:spTree>
    <p:extLst>
      <p:ext uri="{BB962C8B-B14F-4D97-AF65-F5344CB8AC3E}">
        <p14:creationId xmlns:p14="http://schemas.microsoft.com/office/powerpoint/2010/main" val="178208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389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Aario’s Code Style Guide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Aario’s Code Guide</dc:title>
  <dc:creator>AarioWin10</dc:creator>
  <cp:lastModifiedBy>Aario Ai</cp:lastModifiedBy>
  <cp:revision>266</cp:revision>
  <dcterms:created xsi:type="dcterms:W3CDTF">2016-07-26T03:19:39Z</dcterms:created>
  <dcterms:modified xsi:type="dcterms:W3CDTF">2016-07-27T02:47:41Z</dcterms:modified>
</cp:coreProperties>
</file>