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Optimize Web 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6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76672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dirty="0" smtClean="0"/>
              <a:t>Increase file descriptors `</a:t>
            </a:r>
            <a:r>
              <a:rPr lang="en-US" altLang="zh-CN" dirty="0" err="1" smtClean="0"/>
              <a:t>ulimit</a:t>
            </a:r>
            <a:r>
              <a:rPr lang="en-US" altLang="zh-CN" dirty="0" smtClean="0"/>
              <a:t> –n 100000`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/security/</a:t>
            </a:r>
            <a:r>
              <a:rPr lang="en-US" altLang="zh-CN" dirty="0" err="1" smtClean="0"/>
              <a:t>limits.conf</a:t>
            </a:r>
            <a:endParaRPr lang="en-US" altLang="zh-CN" dirty="0" smtClean="0"/>
          </a:p>
          <a:p>
            <a:r>
              <a:rPr lang="en-US" altLang="zh-CN" dirty="0" smtClean="0"/>
              <a:t>Optimize TCP/UDP net configurations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sysctl.conf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 descr="http://it.sohu.com/news/hot/linux/images/pengu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91834"/>
            <a:ext cx="15335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223099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Log:</a:t>
            </a:r>
          </a:p>
          <a:p>
            <a:r>
              <a:rPr lang="en-US" altLang="zh-CN" dirty="0" smtClean="0"/>
              <a:t>Syslog  </a:t>
            </a:r>
            <a:r>
              <a:rPr lang="en-US" altLang="zh-CN" dirty="0" smtClean="0">
                <a:sym typeface="Wingdings" pitchFamily="2" charset="2"/>
              </a:rPr>
              <a:t> /</a:t>
            </a:r>
            <a:r>
              <a:rPr lang="en-US" altLang="zh-CN" dirty="0" err="1" smtClean="0">
                <a:sym typeface="Wingdings" pitchFamily="2" charset="2"/>
              </a:rPr>
              <a:t>etc</a:t>
            </a:r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en-US" altLang="zh-CN" dirty="0" err="1" smtClean="0">
                <a:sym typeface="Wingdings" pitchFamily="2" charset="2"/>
              </a:rPr>
              <a:t>rsyslog.conf</a:t>
            </a:r>
            <a:r>
              <a:rPr lang="en-US" altLang="zh-CN" dirty="0" smtClean="0">
                <a:sym typeface="Wingdings" pitchFamily="2" charset="2"/>
              </a:rPr>
              <a:t>    </a:t>
            </a:r>
            <a:r>
              <a:rPr lang="en-US" altLang="zh-CN" dirty="0" err="1" smtClean="0">
                <a:sym typeface="Wingdings" pitchFamily="2" charset="2"/>
              </a:rPr>
              <a:t>CentOS</a:t>
            </a:r>
            <a:r>
              <a:rPr lang="en-US" altLang="zh-CN" dirty="0" smtClean="0">
                <a:sym typeface="Wingdings" pitchFamily="2" charset="2"/>
              </a:rPr>
              <a:t> 7</a:t>
            </a:r>
          </a:p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 + </a:t>
            </a:r>
            <a:r>
              <a:rPr lang="en-US" altLang="zh-CN" dirty="0" err="1" smtClean="0"/>
              <a:t>Filebeat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Synchrony:</a:t>
            </a:r>
          </a:p>
          <a:p>
            <a:r>
              <a:rPr lang="en-US" altLang="zh-CN" dirty="0" err="1" smtClean="0"/>
              <a:t>Rsync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2592288" cy="5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1340768"/>
            <a:ext cx="19486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Kernel will check the receive time of packets</a:t>
            </a: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Enable this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config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may cause packet lose through the China mobile’s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cmwap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. </a:t>
            </a:r>
            <a:endParaRPr lang="en-US" altLang="zh-CN" sz="1000" dirty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net.ipv4.tcp_tw_recycle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905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hp100.com/elephant/1/photos/b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2232247" cy="2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40108"/>
            <a:ext cx="352839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</a:t>
            </a:r>
            <a:r>
              <a:rPr lang="en-US" altLang="zh-CN" sz="1400" b="1" dirty="0" err="1" smtClean="0"/>
              <a:t>php-fpm.conf</a:t>
            </a:r>
            <a:endParaRPr lang="en-US" altLang="zh-CN" sz="1400" b="1" dirty="0" smtClean="0"/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[global]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Open Slow Log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slowlog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var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/log/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-fpm-$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pool.slow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request_slowlog_timeout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2s</a:t>
            </a:r>
          </a:p>
          <a:p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Process Manage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pm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static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pm.max_children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4    # to the number of the cores of the CPU</a:t>
            </a:r>
            <a:endParaRPr lang="zh-CN" altLang="en-US" sz="1000" dirty="0">
              <a:latin typeface="Microsoft Yi Baiti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548680"/>
            <a:ext cx="288032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php.ini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expose_php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error_reporting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display_errors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log_errors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date.timezone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Asia/Shanghai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disable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Xdebug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!!!</a:t>
            </a:r>
          </a:p>
          <a:p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Enable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is necessary!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]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opcache.enable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=1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opcache.enable_cli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[,128+,] : shared memory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opcache.memory_consumption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=128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[,8+,] : interned strings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opcache.interned_strings_buffer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=8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[200, 4000+, 100000] : The maximum number of keys (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scripts) in the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hash table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opcache.max_accelerated_files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=4000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appends Current Work Directory the key, thus eliminating collisions between files with the same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basename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opcache.use_cwd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[0,60,] : how often (seconds) to check file timestamps for changes to the shared memory, 0 =&gt; always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opcache.revalidate_freq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=60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saves PHP comments in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, suggest not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opcache.save_comments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=0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loads PHP comments from SHM, suggest not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opcache.load_comments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enable fast shutdown sequence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opcache.fast_shutdown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override file existence to performance feature 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it'll use for PHP functions stat()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file_exists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() ...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opcache.enable_file_override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~/Notes/Servers/Errors/502 504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Note: this directive is hardcoded to 0 for the CLI SAPI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max_excution_time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30</a:t>
            </a:r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316226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Upgrade to PHP7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93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woole.com/static/images/swo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2" y="836712"/>
            <a:ext cx="14668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4788" y="908720"/>
            <a:ext cx="43924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ulimit</a:t>
            </a:r>
            <a:r>
              <a:rPr lang="en-US" altLang="zh-CN" sz="1400" b="1" dirty="0" smtClean="0"/>
              <a:t> -n 100000</a:t>
            </a:r>
          </a:p>
          <a:p>
            <a:r>
              <a:rPr lang="en-US" altLang="zh-CN" sz="1400" dirty="0" err="1" smtClean="0"/>
              <a:t>Swoole</a:t>
            </a:r>
            <a:r>
              <a:rPr lang="en-US" altLang="zh-CN" sz="1400" dirty="0" smtClean="0"/>
              <a:t> uses file descriptor to keep connecting. Set Linux the number of file descriptor to 100000, default is 1024.</a:t>
            </a:r>
          </a:p>
          <a:p>
            <a:r>
              <a:rPr lang="en-US" altLang="zh-CN" sz="1400" dirty="0" smtClean="0"/>
              <a:t>Add following configuration to 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/security/</a:t>
            </a:r>
            <a:r>
              <a:rPr lang="en-US" altLang="zh-CN" sz="1400" i="1" u="sng" dirty="0" err="1" smtClean="0"/>
              <a:t>limits.conf</a:t>
            </a:r>
            <a:endParaRPr lang="en-US" altLang="zh-CN" sz="1400" i="1" u="sng" dirty="0" smtClean="0"/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core unlimited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4788" y="3258324"/>
            <a:ext cx="25202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Max </a:t>
            </a:r>
            <a:r>
              <a:rPr lang="en-US" altLang="zh-CN" sz="1200" dirty="0" err="1" smtClean="0"/>
              <a:t>unix</a:t>
            </a:r>
            <a:r>
              <a:rPr lang="en-US" altLang="zh-CN" sz="1200" dirty="0" smtClean="0"/>
              <a:t> socket </a:t>
            </a:r>
            <a:r>
              <a:rPr lang="en-US" altLang="zh-CN" sz="1200" dirty="0" err="1" smtClean="0"/>
              <a:t>dgram</a:t>
            </a:r>
            <a:r>
              <a:rPr lang="en-US" altLang="zh-CN" sz="1200" dirty="0" smtClean="0"/>
              <a:t> queue length. You can increase it from 10 to 100, or run more worker process.</a:t>
            </a:r>
          </a:p>
          <a:p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net.unix.max_dgram_qlen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100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2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ach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6672"/>
            <a:ext cx="3312368" cy="13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.lxway.com/upload/1/e7/1e7573167faf22a6e73a7e703457d1b8_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548680"/>
            <a:ext cx="238820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img2.imgtn.bdimg.com/it/u=442556964,282221705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http://images.51cto.com/files/uploadimg/20100601/16261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60649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25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470</Words>
  <Application>Microsoft Office PowerPoint</Application>
  <PresentationFormat>全屏显示(4:3)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Optimize Web Servers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Thanks, by Aario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Servers</dc:title>
  <dc:creator>AarioWin10</dc:creator>
  <cp:lastModifiedBy>Aario Ai</cp:lastModifiedBy>
  <cp:revision>109</cp:revision>
  <dcterms:created xsi:type="dcterms:W3CDTF">2016-07-27T06:44:31Z</dcterms:created>
  <dcterms:modified xsi:type="dcterms:W3CDTF">2016-07-29T07:36:49Z</dcterms:modified>
</cp:coreProperties>
</file>