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3DD-7898-4EA0-9F96-52CA036523F3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4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zh-CN" altLang="en-US" dirty="0"/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Zookeeper </a:t>
            </a:r>
            <a:r>
              <a:rPr lang="zh-CN" altLang="en-US" dirty="0"/>
              <a:t>由雅虎研究院开发，研发小组使用了很多动物命名的项目，如果</a:t>
            </a:r>
            <a:r>
              <a:rPr lang="en-US" altLang="zh-CN" dirty="0"/>
              <a:t>Apache Pig</a:t>
            </a:r>
            <a:r>
              <a:rPr lang="zh-CN" altLang="en-US" dirty="0"/>
              <a:t>等。为此，其中一位成员建议不要再使用动物命名了。分布式系统就像一个动物园，而</a:t>
            </a:r>
            <a:r>
              <a:rPr lang="en-US" altLang="zh-CN" dirty="0"/>
              <a:t>Zookeeper</a:t>
            </a:r>
            <a:r>
              <a:rPr lang="zh-CN" altLang="en-US" dirty="0"/>
              <a:t>就致力于管理者混乱的动物园。</a:t>
            </a:r>
            <a:endParaRPr lang="en-US" dirty="0"/>
          </a:p>
        </p:txBody>
      </p:sp>
      <p:pic>
        <p:nvPicPr>
          <p:cNvPr id="2056" name="Picture 8" descr="Image result for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3875138"/>
            <a:ext cx="3238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7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zh-CN" altLang="en-US" dirty="0"/>
              <a:t>的作用</a:t>
            </a:r>
            <a:endParaRPr lang="en-US" dirty="0"/>
          </a:p>
        </p:txBody>
      </p:sp>
      <p:pic>
        <p:nvPicPr>
          <p:cNvPr id="1026" name="Picture 2" descr="Image result for master wor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51" y="2045879"/>
            <a:ext cx="4152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0651" y="4557252"/>
            <a:ext cx="405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协作</a:t>
            </a:r>
            <a:r>
              <a:rPr lang="zh-CN" altLang="en-US" dirty="0"/>
              <a:t>：</a:t>
            </a:r>
            <a:r>
              <a:rPr lang="zh-CN" altLang="en-US" dirty="0"/>
              <a:t>多个进程共同处理某些事，其中某些进程管理其他进程。如主从</a:t>
            </a:r>
            <a:r>
              <a:rPr lang="en-US" altLang="zh-CN" dirty="0"/>
              <a:t>(master-worker)</a:t>
            </a:r>
            <a:r>
              <a:rPr lang="zh-CN" altLang="en-US" dirty="0"/>
              <a:t>模式，</a:t>
            </a:r>
            <a:r>
              <a:rPr lang="en-US" altLang="zh-CN" dirty="0"/>
              <a:t>master</a:t>
            </a:r>
            <a:r>
              <a:rPr lang="zh-CN" altLang="en-US" dirty="0"/>
              <a:t>进程根据</a:t>
            </a:r>
            <a:r>
              <a:rPr lang="en-US" altLang="zh-CN" dirty="0"/>
              <a:t>worker</a:t>
            </a:r>
            <a:r>
              <a:rPr lang="zh-CN" altLang="en-US" dirty="0"/>
              <a:t>进程空闲状态信号分配任务。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7438" y="4557252"/>
            <a:ext cx="405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竞争</a:t>
            </a:r>
            <a:r>
              <a:rPr lang="zh-CN" altLang="en-US" dirty="0"/>
              <a:t>：两个进程必须一个等待另外一个进程。如主从模式，很多</a:t>
            </a:r>
            <a:r>
              <a:rPr lang="en-US" altLang="zh-CN" dirty="0"/>
              <a:t>worker</a:t>
            </a:r>
            <a:r>
              <a:rPr lang="zh-CN" altLang="en-US" dirty="0"/>
              <a:t>进程都想成为</a:t>
            </a:r>
            <a:r>
              <a:rPr lang="en-US" altLang="zh-CN" dirty="0"/>
              <a:t>master</a:t>
            </a:r>
            <a:r>
              <a:rPr lang="zh-CN" altLang="en-US" dirty="0"/>
              <a:t>进程，此时需要使用互斥排他锁</a:t>
            </a:r>
            <a:r>
              <a:rPr lang="en-US" altLang="zh-CN" dirty="0"/>
              <a:t>(mutual exclusion)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1028" name="Picture 4" descr="Image result for mutual excl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56" y="2045879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zh-CN" altLang="en-US" dirty="0"/>
              <a:t>的作用实例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Kafka: Zookeeper </a:t>
            </a:r>
            <a:r>
              <a:rPr lang="zh-CN" altLang="en-US" dirty="0"/>
              <a:t>用于发现</a:t>
            </a:r>
            <a:r>
              <a:rPr lang="en-US" dirty="0"/>
              <a:t>topic，</a:t>
            </a:r>
            <a:r>
              <a:rPr lang="zh-CN" altLang="en-US" dirty="0"/>
              <a:t>并保持</a:t>
            </a:r>
            <a:r>
              <a:rPr lang="en-US" dirty="0"/>
              <a:t>topic</a:t>
            </a:r>
            <a:r>
              <a:rPr lang="zh-CN" altLang="en-US" dirty="0"/>
              <a:t>的</a:t>
            </a:r>
            <a:r>
              <a:rPr lang="en-US" dirty="0"/>
              <a:t>produce</a:t>
            </a:r>
            <a:r>
              <a:rPr lang="zh-CN" altLang="en-US" dirty="0"/>
              <a:t>和</a:t>
            </a:r>
            <a:r>
              <a:rPr lang="en-US" dirty="0"/>
              <a:t>consume</a:t>
            </a:r>
            <a:r>
              <a:rPr lang="zh-CN" altLang="en-US" dirty="0"/>
              <a:t>状态。</a:t>
            </a:r>
            <a:endParaRPr lang="en-US" altLang="zh-CN" dirty="0"/>
          </a:p>
          <a:p>
            <a:r>
              <a:rPr lang="en-US" dirty="0" err="1"/>
              <a:t>Solr</a:t>
            </a:r>
            <a:r>
              <a:rPr lang="en-US" dirty="0"/>
              <a:t>: Zookeeper </a:t>
            </a:r>
            <a:r>
              <a:rPr lang="zh-CN" altLang="en-US" dirty="0"/>
              <a:t>用于存储集群的元数据，并协作更新这些元数据。</a:t>
            </a:r>
            <a:endParaRPr lang="en-US" altLang="zh-CN" dirty="0"/>
          </a:p>
          <a:p>
            <a:r>
              <a:rPr lang="en-US" dirty="0"/>
              <a:t>Yahoo Fetching Service: Zookeeper </a:t>
            </a:r>
            <a:r>
              <a:rPr lang="zh-CN" altLang="en-US" dirty="0"/>
              <a:t>用于选举主节点、检测崩溃和存储元数据。</a:t>
            </a:r>
            <a:endParaRPr lang="en-US" altLang="zh-CN" dirty="0"/>
          </a:p>
          <a:p>
            <a:r>
              <a:rPr lang="en-US" dirty="0"/>
              <a:t>Facebook Message: Zookeeper</a:t>
            </a:r>
            <a:r>
              <a:rPr lang="zh-CN" altLang="en-US" dirty="0"/>
              <a:t>用于数据分片、故障恢复和服务发现。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分布式系统中进程通信有两种：</a:t>
            </a:r>
            <a:r>
              <a:rPr lang="en-US" altLang="zh-CN" dirty="0"/>
              <a:t>socket </a:t>
            </a:r>
            <a:r>
              <a:rPr lang="zh-CN" altLang="en-US" dirty="0"/>
              <a:t>或 共享存储。</a:t>
            </a:r>
            <a:r>
              <a:rPr lang="en-US" altLang="zh-CN" dirty="0"/>
              <a:t>Zookeeper</a:t>
            </a:r>
            <a:r>
              <a:rPr lang="zh-CN" altLang="en-US"/>
              <a:t>使用共享存储方式。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6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Zookeeper 是什么</vt:lpstr>
      <vt:lpstr>Zookeeper 的作用</vt:lpstr>
      <vt:lpstr>Zookeeper 的作用实例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Aario Ai</dc:creator>
  <cp:lastModifiedBy>Aario Ai</cp:lastModifiedBy>
  <cp:revision>25</cp:revision>
  <dcterms:created xsi:type="dcterms:W3CDTF">2016-12-15T13:55:47Z</dcterms:created>
  <dcterms:modified xsi:type="dcterms:W3CDTF">2016-12-15T14:21:03Z</dcterms:modified>
</cp:coreProperties>
</file>