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2" r:id="rId7"/>
    <p:sldId id="260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2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5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AA6F-C3DE-4EAF-B05D-79DE3B0A726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457" y="1078820"/>
            <a:ext cx="10464800" cy="2361066"/>
          </a:xfrm>
        </p:spPr>
        <p:txBody>
          <a:bodyPr/>
          <a:lstStyle/>
          <a:p>
            <a:r>
              <a:rPr lang="zh-CN" altLang="en-US" dirty="0" smtClean="0"/>
              <a:t>渐进式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开发管理方案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优先</a:t>
            </a:r>
            <a:r>
              <a:rPr lang="zh-CN" altLang="en-US" dirty="0" smtClean="0"/>
              <a:t>遵循标准，切勿私有协议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6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渐进式推行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对服务端的要求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4200" y="1892300"/>
            <a:ext cx="84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管理团队要开会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要能实现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完成所有请求，以加快开发速度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前期一律成功只返回</a:t>
            </a:r>
            <a:r>
              <a:rPr lang="en-US" altLang="zh-CN" dirty="0"/>
              <a:t>200</a:t>
            </a:r>
            <a:r>
              <a:rPr lang="zh-CN" altLang="en-US" dirty="0"/>
              <a:t>状态</a:t>
            </a:r>
            <a:r>
              <a:rPr lang="zh-CN" altLang="en-US" dirty="0" smtClean="0"/>
              <a:t>码，不在语言层控制头信息返回任何状态码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大部分情况下错误码一律只采用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前期对公司内</a:t>
            </a:r>
            <a:r>
              <a:rPr lang="en-US" altLang="zh-CN" dirty="0" smtClean="0"/>
              <a:t>API URL </a:t>
            </a:r>
            <a:r>
              <a:rPr lang="zh-CN" altLang="en-US" dirty="0" smtClean="0"/>
              <a:t>地址采用直接地址（如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user?name</a:t>
            </a:r>
            <a:r>
              <a:rPr lang="en-US" altLang="zh-CN" dirty="0" smtClean="0"/>
              <a:t>=Aario</a:t>
            </a:r>
            <a:r>
              <a:rPr lang="zh-CN" altLang="en-US" dirty="0" smtClean="0"/>
              <a:t>，而非伪静态地址（如 </a:t>
            </a:r>
            <a:r>
              <a:rPr lang="en-US" altLang="zh-CN" dirty="0" smtClean="0"/>
              <a:t>/user/Aario</a:t>
            </a:r>
            <a:r>
              <a:rPr lang="zh-CN" altLang="en-US" dirty="0" smtClean="0"/>
              <a:t>）；对第三方开放的接口，一律采用伪静态地址；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前期采用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 2</a:t>
            </a:r>
            <a:r>
              <a:rPr lang="zh-CN" altLang="en-US" dirty="0" smtClean="0"/>
              <a:t>的简化效验方案（简化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权限部分）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中期先完善</a:t>
            </a:r>
            <a:r>
              <a:rPr lang="en-US" altLang="zh-CN" dirty="0" smtClean="0"/>
              <a:t>PUT/PATCH/DELETE…</a:t>
            </a:r>
            <a:r>
              <a:rPr lang="zh-CN" altLang="en-US" dirty="0" smtClean="0"/>
              <a:t>等请求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后期完成公司内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的伪静态美化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后期，前后端技术管理层参与讨论是否在语言层控制头信息的状态码，以及相应的处理方式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819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38316" y="3053340"/>
            <a:ext cx="458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艾睿，谢谢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8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0900" y="26384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前言，我为什么崇尚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0" y="4140200"/>
            <a:ext cx="59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也许 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不是最好的方案，而标准始终是标准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02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ml.org.cn/soa/images/201606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03" y="1876660"/>
            <a:ext cx="36671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00664" y="793630"/>
            <a:ext cx="458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5864" y="2688428"/>
            <a:ext cx="3714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一种软件架构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风格，是标准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界的主流架构风格，已经逐步取代了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SOAP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WSDL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是庞大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软件架构的一个更简洁的分支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，完美应用了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的很多特性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5581" y="710104"/>
            <a:ext cx="484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481" y="1511300"/>
            <a:ext cx="4368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很多公司</a:t>
            </a:r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开发的通病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每家公司都有自己的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标准，员工换工作无效培训成本增加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自定义错误码，有的能到几万，重复度极高，让客户端怎么处理？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返回接口类型不友好，客户端想指定服务端返回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格式，或者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格式都做不到兼容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无视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状态码的作用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我负责过将公司接口对接给第三方小公司用，也负责过上报数据到第三方小公司；每家公司的接口都自定义错误码、自定义接口，甚至乱报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状态码。我们组其他成员对接过微信公众号，电信的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后台程序员竟然不会处理</a:t>
            </a:r>
            <a:r>
              <a:rPr lang="en-US" altLang="zh-CN" dirty="0" smtClean="0"/>
              <a:t>401</a:t>
            </a:r>
            <a:r>
              <a:rPr lang="zh-CN" altLang="en-US" dirty="0" smtClean="0"/>
              <a:t>错误，导致该同事气愤了几天。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35381" y="1663700"/>
            <a:ext cx="4368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使用了</a:t>
            </a:r>
            <a:r>
              <a:rPr lang="en-US" altLang="zh-CN" sz="2000" b="1" dirty="0" smtClean="0"/>
              <a:t>Restful API</a:t>
            </a:r>
          </a:p>
          <a:p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这是标准，不会自己去网上学习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错误码核心就是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错误码，客户端程序员处理起来更方便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返回接口统一，客户端可以指定返回数据类型</a:t>
            </a:r>
            <a:r>
              <a:rPr lang="en-US" altLang="zh-CN" dirty="0" smtClean="0"/>
              <a:t>XML, JSON </a:t>
            </a:r>
            <a:r>
              <a:rPr lang="zh-CN" altLang="en-US" dirty="0" smtClean="0"/>
              <a:t>或者其他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状态码是通用标准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未来开发接口给第三方，或者对接</a:t>
            </a:r>
            <a:r>
              <a:rPr lang="en-US" altLang="zh-CN" dirty="0" smtClean="0"/>
              <a:t>Restful </a:t>
            </a:r>
            <a:r>
              <a:rPr lang="zh-CN" altLang="en-US" dirty="0" smtClean="0"/>
              <a:t>的第三方接口，一切都变得</a:t>
            </a:r>
            <a:r>
              <a:rPr lang="en-US" altLang="zh-CN" dirty="0" smtClean="0"/>
              <a:t>so easy! </a:t>
            </a:r>
            <a:r>
              <a:rPr lang="zh-CN" altLang="en-US" dirty="0" smtClean="0"/>
              <a:t>对接人工沟通成本减少，也不会惹怒同事。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29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stack.imgur.com/RyM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876922"/>
            <a:ext cx="9288821" cy="25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76695" y="630208"/>
            <a:ext cx="487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怎么开发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://coronet.iicm.edu/lectures/mmis/material/images/status_co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95" y="1536947"/>
            <a:ext cx="93821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1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678" y="877479"/>
            <a:ext cx="455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的认知过程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" y="2048949"/>
            <a:ext cx="3450602" cy="2465841"/>
          </a:xfrm>
          <a:prstGeom prst="rect">
            <a:avLst/>
          </a:prstGeom>
        </p:spPr>
      </p:pic>
      <p:sp>
        <p:nvSpPr>
          <p:cNvPr id="7" name="虚尾箭头 6"/>
          <p:cNvSpPr/>
          <p:nvPr/>
        </p:nvSpPr>
        <p:spPr>
          <a:xfrm>
            <a:off x="4049032" y="3089015"/>
            <a:ext cx="914400" cy="56619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78" y="1595887"/>
            <a:ext cx="3072824" cy="29189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8927" y="4826675"/>
            <a:ext cx="315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束缚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GET/POST </a:t>
            </a:r>
            <a:r>
              <a:rPr lang="zh-CN" altLang="en-US" dirty="0" smtClean="0"/>
              <a:t>即可，何须更多？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标准而已，没技术含量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711" y="1645976"/>
            <a:ext cx="447675" cy="2886075"/>
          </a:xfrm>
          <a:prstGeom prst="rect">
            <a:avLst/>
          </a:prstGeom>
        </p:spPr>
      </p:pic>
      <p:sp>
        <p:nvSpPr>
          <p:cNvPr id="11" name="虚尾箭头 10"/>
          <p:cNvSpPr/>
          <p:nvPr/>
        </p:nvSpPr>
        <p:spPr>
          <a:xfrm>
            <a:off x="8340348" y="3089014"/>
            <a:ext cx="914400" cy="56619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63432" y="4826676"/>
            <a:ext cx="2889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私有标准不通用，无效学习重复度高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对接耗费大量时间在人工交流上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8897470" y="4965175"/>
            <a:ext cx="2636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遵循</a:t>
            </a:r>
            <a:r>
              <a:rPr lang="zh-CN" altLang="en-US" dirty="0" smtClean="0"/>
              <a:t>标准，是束缚，却通用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沟通成本极大降低的可靠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开发方案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96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1646" y="2448943"/>
            <a:ext cx="10570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艾睿渐进式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开发管理方案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200" y="3499535"/>
            <a:ext cx="7175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即使 </a:t>
            </a:r>
            <a:r>
              <a:rPr lang="en-US" altLang="zh-CN" dirty="0"/>
              <a:t>Restful API </a:t>
            </a:r>
            <a:r>
              <a:rPr lang="zh-CN" altLang="en-US" dirty="0"/>
              <a:t>是我所崇尚的</a:t>
            </a:r>
            <a:r>
              <a:rPr lang="en-US" altLang="zh-CN" dirty="0"/>
              <a:t>API</a:t>
            </a:r>
            <a:r>
              <a:rPr lang="zh-CN" altLang="en-US" dirty="0"/>
              <a:t>开发标准，但是经验告诉我，大部分公司都很难，甚至不可能彻底推行</a:t>
            </a:r>
            <a:r>
              <a:rPr lang="en-US" altLang="zh-CN" dirty="0"/>
              <a:t>Restful API</a:t>
            </a:r>
            <a:r>
              <a:rPr lang="zh-CN" altLang="en-US" dirty="0" smtClean="0"/>
              <a:t>。不过我总结出了渐进式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开发管理方案。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以前推行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所遇到的问题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95" y="1917700"/>
            <a:ext cx="5702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客户端采用开源的网络库，默认都只会处理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请求，而根本没听过</a:t>
            </a:r>
            <a:r>
              <a:rPr lang="en-US" altLang="zh-CN" dirty="0" smtClean="0"/>
              <a:t>PUT/PACTH/DELETE… </a:t>
            </a:r>
            <a:r>
              <a:rPr lang="zh-CN" altLang="en-US" dirty="0" smtClean="0"/>
              <a:t>对这方面知识的欠缺，导致客户端程序员惰于尝试新的方案。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客户端对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知识的匮乏，且处理网络请求很多默认只把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的才当作成功，其他的一律放入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，也不处理错误流。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端程序员惰于去发现错误类型应该对应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状态码的相似值，而急切地进行私有状态码拟定。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端程序员对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知识的匮乏，只知道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状态码、</a:t>
            </a:r>
            <a:r>
              <a:rPr lang="en-US" altLang="zh-CN" dirty="0" smtClean="0"/>
              <a:t>PUT/PATCH/DELETE…</a:t>
            </a:r>
            <a:r>
              <a:rPr lang="zh-CN" altLang="en-US" dirty="0" smtClean="0"/>
              <a:t>等一无所知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://www.cqie.cn/cqie_bak20140621/upload/2012/1/9173386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46" y="2454464"/>
            <a:ext cx="2781853" cy="20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渐进式推行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对客户端的要求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7700" y="2781300"/>
            <a:ext cx="843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管理团队要开会普及</a:t>
            </a:r>
            <a:r>
              <a:rPr lang="en-US" altLang="zh-CN" dirty="0"/>
              <a:t>HTTP</a:t>
            </a:r>
            <a:r>
              <a:rPr lang="zh-CN" altLang="en-US" dirty="0"/>
              <a:t>状态码，以及客户端应该对不同状态码的处理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前期代码可以只采用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请求，以加快开发速度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前期一律成功只返回</a:t>
            </a:r>
            <a:r>
              <a:rPr lang="en-US" altLang="zh-CN" dirty="0"/>
              <a:t>200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虽然只用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，但是代码必须要能进行</a:t>
            </a:r>
            <a:r>
              <a:rPr lang="en-US" altLang="zh-CN" dirty="0" smtClean="0"/>
              <a:t>PUT/PATCH/DELETE</a:t>
            </a:r>
            <a:r>
              <a:rPr lang="zh-CN" altLang="en-US" dirty="0" smtClean="0"/>
              <a:t>等请求的操作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虽然只返回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状态码，但是代码必须要在网络请求失败里面，判断是否有错误流输出，并能够在错误处理里进行其他错误的状态码记录功能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中期、后期，逐步完成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的请求标准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52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820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微软雅黑 Light</vt:lpstr>
      <vt:lpstr>幼圆</vt:lpstr>
      <vt:lpstr>Arial</vt:lpstr>
      <vt:lpstr>Calibri</vt:lpstr>
      <vt:lpstr>Calibri Light</vt:lpstr>
      <vt:lpstr>Office 主题</vt:lpstr>
      <vt:lpstr>渐进式Restful API开发管理方案</vt:lpstr>
      <vt:lpstr>前言，我为什么崇尚Restful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Management</dc:title>
  <dc:creator>Aario Ai</dc:creator>
  <cp:lastModifiedBy>Aario Ai</cp:lastModifiedBy>
  <cp:revision>195</cp:revision>
  <dcterms:created xsi:type="dcterms:W3CDTF">2016-07-31T14:05:28Z</dcterms:created>
  <dcterms:modified xsi:type="dcterms:W3CDTF">2016-09-05T17:38:08Z</dcterms:modified>
</cp:coreProperties>
</file>