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4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5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55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0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93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0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51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5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83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90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9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07A76-DF48-45FF-82F2-1B4E5E1D1AD1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75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IT archit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6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09979" y="4588355"/>
            <a:ext cx="9144000" cy="1016929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.黑体-韩语" panose="02010601040101010101" pitchFamily="2" charset="-122"/>
                <a:ea typeface=".黑体-韩语" panose="02010601040101010101" pitchFamily="2" charset="-122"/>
              </a:rPr>
              <a:t>微服务架构师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74833" y="5605284"/>
            <a:ext cx="9144000" cy="461004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  <a:latin typeface=".黑体-韩语" panose="02010601040101010101" pitchFamily="2" charset="-122"/>
                <a:ea typeface=".黑体-韩语" panose="02010601040101010101" pitchFamily="2" charset="-122"/>
              </a:rPr>
              <a:t>Microservices</a:t>
            </a:r>
            <a:r>
              <a:rPr lang="en-US" altLang="zh-CN" dirty="0">
                <a:solidFill>
                  <a:schemeClr val="bg1"/>
                </a:solidFill>
                <a:latin typeface=".黑体-韩语" panose="02010601040101010101" pitchFamily="2" charset="-122"/>
                <a:ea typeface=".黑体-韩语" panose="02010601040101010101" pitchFamily="2" charset="-122"/>
              </a:rPr>
              <a:t> Architect</a:t>
            </a:r>
            <a:endParaRPr lang="zh-CN" altLang="en-US" dirty="0">
              <a:solidFill>
                <a:schemeClr val="bg1"/>
              </a:solidFill>
              <a:latin typeface=".黑体-韩语" panose="02010601040101010101" pitchFamily="2" charset="-122"/>
              <a:ea typeface=".黑体-韩语" panose="02010601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81979" y="274183"/>
            <a:ext cx="793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100" dirty="0" err="1">
                <a:solidFill>
                  <a:schemeClr val="bg1"/>
                </a:solidFill>
              </a:rPr>
              <a:t>Nginx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46191" y="595254"/>
            <a:ext cx="793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chemeClr val="bg1"/>
                </a:solidFill>
              </a:rPr>
              <a:t>php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63111" y="1220286"/>
            <a:ext cx="7936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>
                <a:solidFill>
                  <a:schemeClr val="bg1"/>
                </a:solidFill>
              </a:rPr>
              <a:t>cassandra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58375" y="983400"/>
            <a:ext cx="793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Kafka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87437" y="1226827"/>
            <a:ext cx="793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chemeClr val="bg1"/>
                </a:solidFill>
              </a:rPr>
              <a:t>Redis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15488" y="1804742"/>
            <a:ext cx="793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100" dirty="0" err="1">
                <a:solidFill>
                  <a:schemeClr val="bg1"/>
                </a:solidFill>
              </a:rPr>
              <a:t>Nginx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72401" y="3687476"/>
            <a:ext cx="793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100" dirty="0">
                <a:solidFill>
                  <a:schemeClr val="bg1"/>
                </a:solidFill>
              </a:rPr>
              <a:t>MySQL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02415" y="3953010"/>
            <a:ext cx="7936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800" dirty="0">
                <a:solidFill>
                  <a:schemeClr val="bg1"/>
                </a:solidFill>
              </a:rPr>
              <a:t>MySQL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52560" y="2005508"/>
            <a:ext cx="793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chemeClr val="bg1"/>
                </a:solidFill>
              </a:rPr>
              <a:t>php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23783" y="2705621"/>
            <a:ext cx="793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err="1">
                <a:solidFill>
                  <a:schemeClr val="bg1"/>
                </a:solidFill>
              </a:rPr>
              <a:t>Nginx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868841" y="3231872"/>
            <a:ext cx="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bg1"/>
                </a:solidFill>
              </a:rPr>
              <a:t>PHP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08434" y="2520955"/>
            <a:ext cx="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bg1"/>
                </a:solidFill>
              </a:rPr>
              <a:t>Go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12329" y="2383540"/>
            <a:ext cx="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bg1"/>
                </a:solidFill>
              </a:rPr>
              <a:t>Go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65656" y="1515897"/>
            <a:ext cx="793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100" dirty="0" err="1">
                <a:solidFill>
                  <a:schemeClr val="bg1"/>
                </a:solidFill>
              </a:rPr>
              <a:t>Lua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571121" y="1318131"/>
            <a:ext cx="793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100" dirty="0" err="1">
                <a:solidFill>
                  <a:schemeClr val="bg1"/>
                </a:solidFill>
              </a:rPr>
              <a:t>Redis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215552" y="1921875"/>
            <a:ext cx="1584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Aario</a:t>
            </a:r>
            <a:endParaRPr lang="zh-CN" altLang="en-US" sz="3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521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.黑体-韩语" panose="02010601040101010101" pitchFamily="2" charset="-122"/>
                <a:ea typeface=".黑体-韩语" panose="02010601040101010101" pitchFamily="2" charset="-122"/>
              </a:rPr>
              <a:t>演进式架构师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427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负责团队技术愿景，保证架构适合团队人员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协调多个团队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根据高层的战略目标，确立技术原则及实践方案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平衡标准和团队自治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615239" y="580763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.黑体-韩语" panose="02010601040101010101" pitchFamily="2" charset="-122"/>
                <a:ea typeface=".黑体-韩语" panose="02010601040101010101" pitchFamily="2" charset="-122"/>
              </a:rPr>
              <a:t>规则，智者视为指导，庸人只会照做。</a:t>
            </a:r>
          </a:p>
        </p:txBody>
      </p:sp>
    </p:spTree>
    <p:extLst>
      <p:ext uri="{BB962C8B-B14F-4D97-AF65-F5344CB8AC3E}">
        <p14:creationId xmlns:p14="http://schemas.microsoft.com/office/powerpoint/2010/main" val="8609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09120" y="385763"/>
            <a:ext cx="3200400" cy="6057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07356" y="514350"/>
            <a:ext cx="144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.黑体-韩语" panose="02010601040101010101" pitchFamily="2" charset="-122"/>
                <a:ea typeface=".黑体-韩语" panose="02010601040101010101" pitchFamily="2" charset="-122"/>
              </a:rPr>
              <a:t>战略目标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233225" y="1381970"/>
            <a:ext cx="2493386" cy="4481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缩短新功能上线周期</a:t>
            </a:r>
          </a:p>
        </p:txBody>
      </p:sp>
      <p:sp>
        <p:nvSpPr>
          <p:cNvPr id="9" name="矩形 8"/>
          <p:cNvSpPr/>
          <p:nvPr/>
        </p:nvSpPr>
        <p:spPr>
          <a:xfrm>
            <a:off x="4645953" y="385763"/>
            <a:ext cx="3200400" cy="60579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353184" y="514351"/>
            <a:ext cx="144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.黑体-韩语" panose="02010601040101010101" pitchFamily="2" charset="-122"/>
                <a:ea typeface=".黑体-韩语" panose="02010601040101010101" pitchFamily="2" charset="-122"/>
              </a:rPr>
              <a:t>架构原则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942418" y="1113127"/>
            <a:ext cx="2631574" cy="9858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拥有整个软件生命周期的完全控制权</a:t>
            </a:r>
          </a:p>
        </p:txBody>
      </p:sp>
      <p:sp>
        <p:nvSpPr>
          <p:cNvPr id="12" name="矩形 11"/>
          <p:cNvSpPr/>
          <p:nvPr/>
        </p:nvSpPr>
        <p:spPr>
          <a:xfrm>
            <a:off x="8307123" y="385763"/>
            <a:ext cx="3200400" cy="6057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014354" y="514351"/>
            <a:ext cx="144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.黑体-韩语" panose="02010601040101010101" pitchFamily="2" charset="-122"/>
                <a:ea typeface=".黑体-韩语" panose="02010601040101010101" pitchFamily="2" charset="-122"/>
              </a:rPr>
              <a:t>实践方案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8628028" y="3033762"/>
            <a:ext cx="2558590" cy="405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Restful API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233225" y="2333411"/>
            <a:ext cx="2493386" cy="4354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支持进入新市场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942418" y="2333411"/>
            <a:ext cx="2631574" cy="4354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服务部署到该地区</a:t>
            </a:r>
          </a:p>
        </p:txBody>
      </p:sp>
      <p:cxnSp>
        <p:nvCxnSpPr>
          <p:cNvPr id="29" name="直接箭头连接符 28"/>
          <p:cNvCxnSpPr>
            <a:stCxn id="7" idx="3"/>
            <a:endCxn id="11" idx="1"/>
          </p:cNvCxnSpPr>
          <p:nvPr/>
        </p:nvCxnSpPr>
        <p:spPr>
          <a:xfrm>
            <a:off x="3726611" y="1606046"/>
            <a:ext cx="1215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3"/>
            <a:endCxn id="21" idx="1"/>
          </p:cNvCxnSpPr>
          <p:nvPr/>
        </p:nvCxnSpPr>
        <p:spPr>
          <a:xfrm>
            <a:off x="3726611" y="2551142"/>
            <a:ext cx="121580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4930366" y="3003319"/>
            <a:ext cx="2631574" cy="4354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标准化，接口一致性</a:t>
            </a:r>
          </a:p>
        </p:txBody>
      </p:sp>
      <p:cxnSp>
        <p:nvCxnSpPr>
          <p:cNvPr id="35" name="直接箭头连接符 34"/>
          <p:cNvCxnSpPr>
            <a:stCxn id="33" idx="3"/>
            <a:endCxn id="14" idx="1"/>
          </p:cNvCxnSpPr>
          <p:nvPr/>
        </p:nvCxnSpPr>
        <p:spPr>
          <a:xfrm>
            <a:off x="7561940" y="3221050"/>
            <a:ext cx="1066088" cy="1522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930366" y="3656512"/>
            <a:ext cx="2631574" cy="4354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减小惯性，减少依赖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8628028" y="3656512"/>
            <a:ext cx="2558590" cy="405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微服务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8628028" y="4279262"/>
            <a:ext cx="2558590" cy="405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持续部署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8628028" y="4902012"/>
            <a:ext cx="2558590" cy="405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消除集成数据库</a:t>
            </a:r>
          </a:p>
        </p:txBody>
      </p:sp>
      <p:cxnSp>
        <p:nvCxnSpPr>
          <p:cNvPr id="42" name="直接箭头连接符 41"/>
          <p:cNvCxnSpPr>
            <a:endCxn id="38" idx="1"/>
          </p:cNvCxnSpPr>
          <p:nvPr/>
        </p:nvCxnSpPr>
        <p:spPr>
          <a:xfrm>
            <a:off x="7573992" y="3859021"/>
            <a:ext cx="10540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39" idx="1"/>
          </p:cNvCxnSpPr>
          <p:nvPr/>
        </p:nvCxnSpPr>
        <p:spPr>
          <a:xfrm>
            <a:off x="7573992" y="3859021"/>
            <a:ext cx="1054036" cy="62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40" idx="1"/>
          </p:cNvCxnSpPr>
          <p:nvPr/>
        </p:nvCxnSpPr>
        <p:spPr>
          <a:xfrm>
            <a:off x="7573992" y="3874243"/>
            <a:ext cx="1054036" cy="123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1262627" y="3334576"/>
            <a:ext cx="2493386" cy="4354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大数据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4942418" y="4365296"/>
            <a:ext cx="2631574" cy="4354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详细且独立的日志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8628028" y="2418623"/>
            <a:ext cx="2558590" cy="405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Zooper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+ Kafka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日志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8628028" y="1694621"/>
            <a:ext cx="2558590" cy="405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NoSQL (Cassandra)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2" name="直接箭头连接符 51"/>
          <p:cNvCxnSpPr>
            <a:stCxn id="48" idx="3"/>
          </p:cNvCxnSpPr>
          <p:nvPr/>
        </p:nvCxnSpPr>
        <p:spPr>
          <a:xfrm flipV="1">
            <a:off x="7573992" y="1897130"/>
            <a:ext cx="1054036" cy="2685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8" idx="3"/>
            <a:endCxn id="49" idx="1"/>
          </p:cNvCxnSpPr>
          <p:nvPr/>
        </p:nvCxnSpPr>
        <p:spPr>
          <a:xfrm flipV="1">
            <a:off x="7573992" y="2621133"/>
            <a:ext cx="1054036" cy="196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7" idx="3"/>
            <a:endCxn id="48" idx="1"/>
          </p:cNvCxnSpPr>
          <p:nvPr/>
        </p:nvCxnSpPr>
        <p:spPr>
          <a:xfrm>
            <a:off x="3756013" y="3552307"/>
            <a:ext cx="1186405" cy="103072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8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05879" y="2464904"/>
            <a:ext cx="710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系统应该由很多小而有自治生命周期的组件组成，在优化单个服务自治性的同时，也要兼顾全局。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	</a:t>
            </a: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907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95788" y="2708275"/>
            <a:ext cx="2890838" cy="1325563"/>
          </a:xfrm>
        </p:spPr>
        <p:txBody>
          <a:bodyPr/>
          <a:lstStyle/>
          <a:p>
            <a:r>
              <a:rPr lang="zh-CN" altLang="en-US" dirty="0">
                <a:latin typeface=".黑体-韩语" panose="02010601040101010101" pitchFamily="2" charset="-122"/>
                <a:ea typeface=".黑体-韩语" panose="02010601040101010101" pitchFamily="2" charset="-122"/>
              </a:rPr>
              <a:t>未完待续</a:t>
            </a:r>
          </a:p>
        </p:txBody>
      </p:sp>
    </p:spTree>
    <p:extLst>
      <p:ext uri="{BB962C8B-B14F-4D97-AF65-F5344CB8AC3E}">
        <p14:creationId xmlns:p14="http://schemas.microsoft.com/office/powerpoint/2010/main" val="240667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158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.黑体-韩语</vt:lpstr>
      <vt:lpstr>Microsoft JhengHei</vt:lpstr>
      <vt:lpstr>Microsoft YaHei UI</vt:lpstr>
      <vt:lpstr>宋体</vt:lpstr>
      <vt:lpstr>Arial</vt:lpstr>
      <vt:lpstr>Calibri</vt:lpstr>
      <vt:lpstr>Calibri Light</vt:lpstr>
      <vt:lpstr>Office 主题</vt:lpstr>
      <vt:lpstr>微服务架构师</vt:lpstr>
      <vt:lpstr>演进式架构师</vt:lpstr>
      <vt:lpstr>PowerPoint Presentation</vt:lpstr>
      <vt:lpstr>PowerPoint Presentation</vt:lpstr>
      <vt:lpstr>未完待续</vt:lpstr>
    </vt:vector>
  </TitlesOfParts>
  <Company>Luexu.com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《微服务设计》笔记</dc:title>
  <dc:creator>Aario Ai</dc:creator>
  <cp:lastModifiedBy>Aario Ai</cp:lastModifiedBy>
  <cp:revision>133</cp:revision>
  <dcterms:created xsi:type="dcterms:W3CDTF">2016-09-05T16:02:14Z</dcterms:created>
  <dcterms:modified xsi:type="dcterms:W3CDTF">2016-09-15T13:35:33Z</dcterms:modified>
</cp:coreProperties>
</file>