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879D-A941-4122-8AA1-47681364FD1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5784-B7E6-445E-9C5E-7DCA7A46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879D-A941-4122-8AA1-47681364FD1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5784-B7E6-445E-9C5E-7DCA7A46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2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879D-A941-4122-8AA1-47681364FD1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5784-B7E6-445E-9C5E-7DCA7A46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9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879D-A941-4122-8AA1-47681364FD1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5784-B7E6-445E-9C5E-7DCA7A46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879D-A941-4122-8AA1-47681364FD1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5784-B7E6-445E-9C5E-7DCA7A46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4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879D-A941-4122-8AA1-47681364FD1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5784-B7E6-445E-9C5E-7DCA7A46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879D-A941-4122-8AA1-47681364FD1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5784-B7E6-445E-9C5E-7DCA7A46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6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879D-A941-4122-8AA1-47681364FD1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5784-B7E6-445E-9C5E-7DCA7A46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879D-A941-4122-8AA1-47681364FD1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5784-B7E6-445E-9C5E-7DCA7A46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879D-A941-4122-8AA1-47681364FD1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5784-B7E6-445E-9C5E-7DCA7A46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7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879D-A941-4122-8AA1-47681364FD1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5784-B7E6-445E-9C5E-7DCA7A46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9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0879D-A941-4122-8AA1-47681364FD1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5784-B7E6-445E-9C5E-7DCA7A46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4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235" y="1109110"/>
            <a:ext cx="9329530" cy="2387600"/>
          </a:xfrm>
        </p:spPr>
        <p:txBody>
          <a:bodyPr/>
          <a:lstStyle/>
          <a:p>
            <a:r>
              <a:rPr lang="en-US" dirty="0"/>
              <a:t>HTTP2</a:t>
            </a:r>
            <a:r>
              <a:rPr lang="zh-CN" altLang="en-US" dirty="0"/>
              <a:t>下</a:t>
            </a:r>
            <a:r>
              <a:rPr lang="en-US" dirty="0"/>
              <a:t>RPC or Rest API </a:t>
            </a:r>
            <a:r>
              <a:rPr lang="zh-CN" altLang="en-US" dirty="0"/>
              <a:t>选型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HTTP2 </a:t>
            </a:r>
            <a:r>
              <a:rPr lang="en-US" altLang="zh-CN" dirty="0"/>
              <a:t>makes things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3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stf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13924"/>
            <a:ext cx="59055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52" y="499649"/>
            <a:ext cx="25146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21217" y="3485322"/>
            <a:ext cx="365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生成服务端和客户端桩代码，实现快速编码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二进制数据，耗费大量</a:t>
            </a:r>
            <a:r>
              <a:rPr lang="en-US" altLang="zh-CN" dirty="0"/>
              <a:t>CPU</a:t>
            </a:r>
            <a:r>
              <a:rPr lang="zh-CN" altLang="en-US" dirty="0"/>
              <a:t>，节省数据传输量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通信双方需要序列化和反序列化数据（如</a:t>
            </a:r>
            <a:r>
              <a:rPr lang="en-US" altLang="zh-CN" dirty="0" err="1"/>
              <a:t>struct</a:t>
            </a:r>
            <a:r>
              <a:rPr lang="zh-CN" altLang="en-US" dirty="0"/>
              <a:t>），那么数据结构中所有字段都需要传递，不能安全删除不再使用的字段。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长连接为主，</a:t>
            </a:r>
            <a:r>
              <a:rPr lang="en-US" altLang="zh-CN" dirty="0"/>
              <a:t>TCP/UDP</a:t>
            </a:r>
            <a:r>
              <a:rPr lang="zh-CN" altLang="en-US" dirty="0"/>
              <a:t>更高效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基于动词（方法）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Thrift/</a:t>
            </a:r>
            <a:r>
              <a:rPr lang="en-US" altLang="zh-CN" dirty="0" err="1"/>
              <a:t>Protobuf</a:t>
            </a:r>
            <a:r>
              <a:rPr lang="en-US" altLang="zh-CN" dirty="0"/>
              <a:t> </a:t>
            </a:r>
            <a:r>
              <a:rPr lang="zh-CN" altLang="en-US" dirty="0"/>
              <a:t>支持多种语言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5494" y="3213652"/>
            <a:ext cx="3863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松耦合，大部分基于</a:t>
            </a:r>
            <a:r>
              <a:rPr lang="en-US" altLang="zh-CN" dirty="0"/>
              <a:t>HTTP</a:t>
            </a:r>
            <a:r>
              <a:rPr lang="zh-CN" altLang="en-US" dirty="0"/>
              <a:t>，不需要构建客户端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HTTP2 </a:t>
            </a:r>
            <a:r>
              <a:rPr lang="zh-CN" altLang="en-US" dirty="0"/>
              <a:t>是二进制传输，且开始支持长连接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HTTP2 </a:t>
            </a:r>
            <a:r>
              <a:rPr lang="zh-CN" altLang="en-US" dirty="0"/>
              <a:t>长连接让传递低延迟、较小消息尺寸更高效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基于名词（资源）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接口可预测（</a:t>
            </a:r>
            <a:r>
              <a:rPr lang="en-US" altLang="zh-CN" dirty="0"/>
              <a:t>GET </a:t>
            </a:r>
            <a:r>
              <a:rPr lang="zh-CN" altLang="en-US" dirty="0"/>
              <a:t>幂等</a:t>
            </a:r>
            <a:r>
              <a:rPr lang="en-US" altLang="zh-CN" dirty="0"/>
              <a:t>/POST..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 </a:t>
            </a:r>
            <a:r>
              <a:rPr lang="zh-CN" altLang="en-US" dirty="0"/>
              <a:t>本身并没有提到底层应该用什么协议，比如串口或者</a:t>
            </a:r>
            <a:r>
              <a:rPr lang="en-US" altLang="zh-CN" dirty="0"/>
              <a:t>USB</a:t>
            </a:r>
            <a:r>
              <a:rPr lang="zh-CN" altLang="en-US" dirty="0"/>
              <a:t>都可以使用</a:t>
            </a:r>
            <a:r>
              <a:rPr lang="en-US" altLang="zh-CN" dirty="0"/>
              <a:t>Rest</a:t>
            </a:r>
            <a:r>
              <a:rPr lang="zh-CN" altLang="en-US" dirty="0"/>
              <a:t>协议。</a:t>
            </a:r>
            <a:r>
              <a:rPr lang="en-US" altLang="zh-CN" dirty="0"/>
              <a:t>HTTP</a:t>
            </a:r>
            <a:r>
              <a:rPr lang="zh-CN" altLang="en-US" dirty="0"/>
              <a:t>的动词等特性，使得</a:t>
            </a:r>
            <a:r>
              <a:rPr lang="en-US" altLang="zh-CN" dirty="0"/>
              <a:t>HTTP</a:t>
            </a:r>
            <a:r>
              <a:rPr lang="zh-CN" altLang="en-US" dirty="0"/>
              <a:t>实现</a:t>
            </a:r>
            <a:r>
              <a:rPr lang="en-US" altLang="zh-CN" dirty="0"/>
              <a:t>Rest</a:t>
            </a:r>
            <a:r>
              <a:rPr lang="zh-CN" altLang="en-US" dirty="0"/>
              <a:t>更简单。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9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609" y="2644499"/>
            <a:ext cx="2700130" cy="1325563"/>
          </a:xfrm>
        </p:spPr>
        <p:txBody>
          <a:bodyPr/>
          <a:lstStyle/>
          <a:p>
            <a:r>
              <a:rPr lang="zh-CN" altLang="en-US" dirty="0"/>
              <a:t>未完待续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Theme</vt:lpstr>
      <vt:lpstr>HTTP2下RPC or Rest API 选型</vt:lpstr>
      <vt:lpstr>PowerPoint Presentation</vt:lpstr>
      <vt:lpstr>Rest</vt:lpstr>
      <vt:lpstr>未完待续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RPC or Rest API 选型</dc:title>
  <dc:creator>Aario Ai</dc:creator>
  <cp:lastModifiedBy>Aario Ai</cp:lastModifiedBy>
  <cp:revision>30</cp:revision>
  <dcterms:created xsi:type="dcterms:W3CDTF">2016-09-15T12:41:08Z</dcterms:created>
  <dcterms:modified xsi:type="dcterms:W3CDTF">2016-09-15T13:22:41Z</dcterms:modified>
</cp:coreProperties>
</file>