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59" r:id="rId7"/>
    <p:sldId id="260" r:id="rId8"/>
    <p:sldId id="262" r:id="rId9"/>
    <p:sldId id="26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tyleguid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operator_precedence" TargetMode="External"/><Relationship Id="rId2" Type="http://schemas.openxmlformats.org/officeDocument/2006/relationships/hyperlink" Target="http://php.net/manual/en/language.operators.precedence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en.cppreference.com/w/c/language/operator_precedenc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Aario’s</a:t>
            </a:r>
            <a:r>
              <a:rPr lang="en-US" altLang="zh-CN" dirty="0" smtClean="0"/>
              <a:t> Code Style Guide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501008"/>
            <a:ext cx="6400800" cy="576064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latin typeface="Microsoft JhengHei Light" pitchFamily="34" charset="-120"/>
                <a:ea typeface="Microsoft JhengHei Light" pitchFamily="34" charset="-120"/>
              </a:rPr>
              <a:t>To help partners, not to restrict them</a:t>
            </a:r>
            <a:endParaRPr lang="zh-CN" altLang="en-US" sz="1600" dirty="0">
              <a:latin typeface="Microsoft JhengHei Light" pitchFamily="34" charset="-120"/>
              <a:ea typeface="Microsoft JhengHei Ligh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672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.qiantucdn.com/58pic/18/19/04/23958PICmQF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51" y="0"/>
            <a:ext cx="4005796" cy="233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133871" y="1846560"/>
            <a:ext cx="70385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ea typeface="微软雅黑 Light" pitchFamily="34" charset="-122"/>
              </a:rPr>
              <a:t>This guide is based on the Google Code </a:t>
            </a:r>
            <a:r>
              <a:rPr lang="en-US" altLang="zh-CN" sz="2000" dirty="0">
                <a:ea typeface="微软雅黑 Light" pitchFamily="34" charset="-122"/>
              </a:rPr>
              <a:t>S</a:t>
            </a:r>
            <a:r>
              <a:rPr lang="en-US" altLang="zh-CN" sz="2000" dirty="0" smtClean="0">
                <a:ea typeface="微软雅黑 Light" pitchFamily="34" charset="-122"/>
              </a:rPr>
              <a:t>tyle Guide and </a:t>
            </a:r>
            <a:r>
              <a:rPr lang="en-US" altLang="zh-CN" sz="2000" dirty="0" err="1" smtClean="0">
                <a:ea typeface="微软雅黑 Light" pitchFamily="34" charset="-122"/>
              </a:rPr>
              <a:t>Aario’s</a:t>
            </a:r>
            <a:r>
              <a:rPr lang="en-US" altLang="zh-CN" sz="2000" dirty="0" smtClean="0">
                <a:ea typeface="微软雅黑 Light" pitchFamily="34" charset="-122"/>
              </a:rPr>
              <a:t> personal experience. It’s a guide to PHP, C/C++, Shell, </a:t>
            </a:r>
            <a:r>
              <a:rPr lang="en-US" altLang="zh-CN" sz="2000" dirty="0" err="1" smtClean="0">
                <a:ea typeface="微软雅黑 Light" pitchFamily="34" charset="-122"/>
              </a:rPr>
              <a:t>Javascript</a:t>
            </a:r>
            <a:r>
              <a:rPr lang="en-US" altLang="zh-CN" sz="2000" dirty="0" smtClean="0">
                <a:ea typeface="微软雅黑 Light" pitchFamily="34" charset="-122"/>
              </a:rPr>
              <a:t>, Swift, and so on.</a:t>
            </a:r>
          </a:p>
          <a:p>
            <a:endParaRPr lang="en-US" altLang="zh-CN" sz="2000" dirty="0" smtClean="0">
              <a:ea typeface="微软雅黑 Light" pitchFamily="34" charset="-122"/>
            </a:endParaRPr>
          </a:p>
          <a:p>
            <a:r>
              <a:rPr lang="en-US" altLang="zh-CN" sz="2000" dirty="0" smtClean="0">
                <a:ea typeface="微软雅黑 Light" pitchFamily="34" charset="-122"/>
              </a:rPr>
              <a:t>The purpose of this guide is to help partners, but not to restrict them.</a:t>
            </a:r>
          </a:p>
          <a:p>
            <a:endParaRPr lang="en-US" altLang="zh-CN" sz="2000" dirty="0" smtClean="0">
              <a:ea typeface="微软雅黑 Light" pitchFamily="34" charset="-122"/>
            </a:endParaRPr>
          </a:p>
          <a:p>
            <a:r>
              <a:rPr lang="en-US" altLang="zh-CN" sz="2000" dirty="0" smtClean="0">
                <a:ea typeface="微软雅黑 Light" pitchFamily="34" charset="-122"/>
              </a:rPr>
              <a:t>This guide will not restrict the personal code habits that don’t bother other cooperators.</a:t>
            </a:r>
          </a:p>
          <a:p>
            <a:endParaRPr lang="en-US" altLang="zh-CN" sz="2000" dirty="0" smtClean="0">
              <a:ea typeface="微软雅黑 Light" pitchFamily="34" charset="-122"/>
            </a:endParaRPr>
          </a:p>
          <a:p>
            <a:r>
              <a:rPr lang="en-US" altLang="zh-CN" sz="2000" dirty="0" smtClean="0">
                <a:ea typeface="微软雅黑 Light" pitchFamily="34" charset="-122"/>
              </a:rPr>
              <a:t>Code </a:t>
            </a:r>
            <a:r>
              <a:rPr lang="en-US" altLang="zh-CN" sz="2000" dirty="0">
                <a:ea typeface="微软雅黑 Light" pitchFamily="34" charset="-122"/>
              </a:rPr>
              <a:t>Style Guide Of Google </a:t>
            </a:r>
            <a:r>
              <a:rPr lang="zh-CN" altLang="en-US" sz="2000" dirty="0" smtClean="0">
                <a:ea typeface="微软雅黑 Light" pitchFamily="34" charset="-122"/>
              </a:rPr>
              <a:t>：</a:t>
            </a:r>
            <a:endParaRPr lang="en-US" altLang="zh-CN" sz="2000" dirty="0" smtClean="0">
              <a:ea typeface="微软雅黑 Light" pitchFamily="34" charset="-122"/>
              <a:hlinkClick r:id="rId3"/>
            </a:endParaRPr>
          </a:p>
          <a:p>
            <a:r>
              <a:rPr lang="en-US" altLang="zh-CN" sz="2000" dirty="0" smtClean="0">
                <a:ea typeface="微软雅黑 Light" pitchFamily="34" charset="-122"/>
                <a:hlinkClick r:id="rId3"/>
              </a:rPr>
              <a:t>https</a:t>
            </a:r>
            <a:r>
              <a:rPr lang="en-US" altLang="zh-CN" sz="2000" dirty="0">
                <a:ea typeface="微软雅黑 Light" pitchFamily="34" charset="-122"/>
                <a:hlinkClick r:id="rId3"/>
              </a:rPr>
              <a:t>://</a:t>
            </a:r>
            <a:r>
              <a:rPr lang="en-US" altLang="zh-CN" sz="2000" dirty="0" smtClean="0">
                <a:ea typeface="微软雅黑 Light" pitchFamily="34" charset="-122"/>
                <a:hlinkClick r:id="rId3"/>
              </a:rPr>
              <a:t>github.com/google/styleguide</a:t>
            </a:r>
            <a:endParaRPr lang="en-US" altLang="zh-CN" sz="2000" dirty="0" smtClean="0"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29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3970784" cy="46805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 smtClean="0"/>
              <a:t>Variables can only be named start with an alphabet character only.</a:t>
            </a:r>
          </a:p>
          <a:p>
            <a:r>
              <a:rPr lang="en-US" altLang="zh-CN" sz="2400" dirty="0" smtClean="0"/>
              <a:t>Constants should be named with upper-case and underline characters only.</a:t>
            </a:r>
          </a:p>
          <a:p>
            <a:r>
              <a:rPr lang="en-US" altLang="zh-CN" sz="2400" dirty="0" smtClean="0"/>
              <a:t>Variables can only be used in current file should be named start with a low-case character. Such as, </a:t>
            </a:r>
            <a:r>
              <a:rPr lang="en-US" altLang="zh-CN" sz="2400" dirty="0" err="1" smtClean="0"/>
              <a:t>var_aario</a:t>
            </a:r>
            <a:r>
              <a:rPr lang="en-US" altLang="zh-CN" sz="2400" dirty="0" smtClean="0"/>
              <a:t> = 100, </a:t>
            </a:r>
            <a:r>
              <a:rPr lang="en-US" altLang="zh-CN" sz="2400" dirty="0" err="1" smtClean="0"/>
              <a:t>cmdRun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smtClean="0"/>
              <a:t>Variables can be used in other files should be named start with an upper-case character. Such as, </a:t>
            </a:r>
            <a:r>
              <a:rPr lang="en-US" altLang="zh-CN" sz="2400" dirty="0" err="1" smtClean="0"/>
              <a:t>TerraceController</a:t>
            </a:r>
            <a:r>
              <a:rPr lang="en-US" altLang="zh-CN" sz="2400" dirty="0" smtClean="0"/>
              <a:t>{}, </a:t>
            </a:r>
            <a:r>
              <a:rPr lang="en-US" altLang="zh-CN" sz="2400" dirty="0" err="1" smtClean="0"/>
              <a:t>ChoppyWave</a:t>
            </a:r>
            <a:r>
              <a:rPr lang="en-US" altLang="zh-CN" sz="2400" dirty="0" smtClean="0"/>
              <a:t>(), </a:t>
            </a:r>
            <a:r>
              <a:rPr lang="en-US" altLang="zh-CN" sz="2400" dirty="0" err="1" smtClean="0"/>
              <a:t>FirstName</a:t>
            </a:r>
            <a:r>
              <a:rPr lang="en-US" altLang="zh-CN" sz="2400" dirty="0" smtClean="0"/>
              <a:t> = “</a:t>
            </a:r>
            <a:r>
              <a:rPr lang="en-US" altLang="zh-CN" sz="2400" dirty="0" err="1" smtClean="0"/>
              <a:t>Aario</a:t>
            </a:r>
            <a:r>
              <a:rPr lang="en-US" altLang="zh-CN" sz="2400" dirty="0" smtClean="0"/>
              <a:t>”</a:t>
            </a:r>
            <a:endParaRPr lang="zh-CN" altLang="en-US" sz="2400" dirty="0"/>
          </a:p>
        </p:txBody>
      </p:sp>
      <p:pic>
        <p:nvPicPr>
          <p:cNvPr id="1027" name="Picture 3" descr="C:\Users\duodu\Downloads\1.png  660×898 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699120"/>
            <a:ext cx="4026070" cy="56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724287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4800" b="1" dirty="0" smtClean="0">
                <a:solidFill>
                  <a:srgbClr val="11BF64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48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48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48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 sz="48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75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cience.china.com.cn/download/site555/20150409/e89a8ffb139316904f5a0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00149"/>
            <a:ext cx="3952875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07" y="363915"/>
            <a:ext cx="781837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local variables belong to you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You can remove any variable named start with a low-case character without notifying others.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You can give any name you want to            a local variable which should be named start with a low-case character.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800" b="1" dirty="0" smtClean="0"/>
              <a:t>Global Variables Belong To Team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You have to notify the team leader  and the manage when you want to remove a variable, a function or a class which is named start with an</a:t>
            </a:r>
            <a:r>
              <a:rPr lang="en-US" altLang="zh-CN" dirty="0"/>
              <a:t> </a:t>
            </a:r>
            <a:r>
              <a:rPr lang="en-US" altLang="zh-CN" dirty="0" smtClean="0"/>
              <a:t>upper-case character.</a:t>
            </a:r>
          </a:p>
        </p:txBody>
      </p:sp>
    </p:spTree>
    <p:extLst>
      <p:ext uri="{BB962C8B-B14F-4D97-AF65-F5344CB8AC3E}">
        <p14:creationId xmlns:p14="http://schemas.microsoft.com/office/powerpoint/2010/main" val="95331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92080" y="2420888"/>
            <a:ext cx="3096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Follow the code style of whose file you are modifying. </a:t>
            </a:r>
          </a:p>
          <a:p>
            <a:r>
              <a:rPr lang="en-US" altLang="zh-CN" dirty="0" smtClean="0"/>
              <a:t>Do not reformat the code style that doesn't belong to you! </a:t>
            </a:r>
          </a:p>
          <a:p>
            <a:r>
              <a:rPr lang="en-US" altLang="zh-CN" dirty="0" smtClean="0"/>
              <a:t>You can reformat the code style of a file after transferring the file’s ownership to you.</a:t>
            </a:r>
            <a:endParaRPr lang="zh-CN" altLang="en-US" dirty="0"/>
          </a:p>
        </p:txBody>
      </p:sp>
      <p:pic>
        <p:nvPicPr>
          <p:cNvPr id="1026" name="Picture 2" descr="http://es.pinkbike.org/245/sprt/i/anthill/FollowMe-Logo-lrg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20688"/>
            <a:ext cx="1968153" cy="137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05695"/>
            <a:ext cx="3960440" cy="61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5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00089" y="692696"/>
            <a:ext cx="518457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/**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Commentary Topic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    This is the content of the commentary.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     Keep align it when break lines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/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var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@field  @constant  @define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variable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/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param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 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arg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        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parameter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/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param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value-result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@return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@returns           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return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of function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@throw                      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	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throw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exception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todo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/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@see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@link @tutorial       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see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the link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@author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@version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@example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@extends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@derive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@note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 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@remind               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note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/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*/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class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HelloAario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extends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Aario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{</a:t>
            </a: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}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60832" y="4812159"/>
            <a:ext cx="3002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Comment</a:t>
            </a:r>
            <a:endParaRPr lang="zh-CN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390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348880"/>
            <a:ext cx="4521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 smtClean="0"/>
          </a:p>
          <a:p>
            <a:r>
              <a:rPr lang="en-US" altLang="zh-CN" sz="1200" b="1" dirty="0" smtClean="0"/>
              <a:t>PHP Operator Precedence:</a:t>
            </a:r>
          </a:p>
          <a:p>
            <a:r>
              <a:rPr lang="en-US" altLang="zh-CN" sz="1200" dirty="0" smtClean="0"/>
              <a:t>     </a:t>
            </a:r>
            <a:r>
              <a:rPr lang="en-US" altLang="zh-CN" sz="1200" dirty="0" smtClean="0">
                <a:hlinkClick r:id="rId2"/>
              </a:rPr>
              <a:t>http</a:t>
            </a:r>
            <a:r>
              <a:rPr lang="en-US" altLang="zh-CN" sz="1200" dirty="0">
                <a:hlinkClick r:id="rId2"/>
              </a:rPr>
              <a:t>://php.net/manual/en/language.operators.precedence.php </a:t>
            </a:r>
            <a:endParaRPr lang="en-US" altLang="zh-CN" sz="1200" dirty="0" smtClean="0"/>
          </a:p>
          <a:p>
            <a:r>
              <a:rPr lang="en-US" altLang="zh-CN" sz="1200" b="1" dirty="0" smtClean="0"/>
              <a:t>CPP Operator Precedence: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smtClean="0">
                <a:hlinkClick r:id="rId3"/>
              </a:rPr>
              <a:t>http</a:t>
            </a:r>
            <a:r>
              <a:rPr lang="en-US" altLang="zh-CN" sz="1200" dirty="0">
                <a:hlinkClick r:id="rId3"/>
              </a:rPr>
              <a:t>://en.cppreference.com/w/cpp/language/operator_precedence </a:t>
            </a:r>
            <a:endParaRPr lang="en-US" altLang="zh-CN" sz="1200" dirty="0" smtClean="0"/>
          </a:p>
          <a:p>
            <a:r>
              <a:rPr lang="en-US" altLang="zh-CN" sz="1200" b="1" dirty="0" smtClean="0"/>
              <a:t>C Operator Precedence: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smtClean="0">
                <a:hlinkClick r:id="rId4"/>
              </a:rPr>
              <a:t>http</a:t>
            </a:r>
            <a:r>
              <a:rPr lang="en-US" altLang="zh-CN" sz="1200" dirty="0">
                <a:hlinkClick r:id="rId4"/>
              </a:rPr>
              <a:t>://</a:t>
            </a:r>
            <a:r>
              <a:rPr lang="en-US" altLang="zh-CN" sz="1200" dirty="0" smtClean="0">
                <a:hlinkClick r:id="rId4"/>
              </a:rPr>
              <a:t>en.cppreference.com/w/c/language/operator_precedence</a:t>
            </a:r>
            <a:endParaRPr lang="zh-CN" altLang="en-US" sz="1200" dirty="0"/>
          </a:p>
        </p:txBody>
      </p:sp>
      <p:pic>
        <p:nvPicPr>
          <p:cNvPr id="3073" name="Picture 1" descr="C:\Users\duodu\AppData\Roaming\Tencent\Users\597875757\QQ\WinTemp\RichOle\W0NDK`8KU[2[SH[(A_GORD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80728"/>
            <a:ext cx="3312368" cy="320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uodu\AppData\Roaming\Tencent\Users\597875757\QQ\WinTemp\RichOle\IVK1VINZSD)~DM1U3893XI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25" y="4869160"/>
            <a:ext cx="64770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90872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Sitka Text" pitchFamily="2" charset="0"/>
              </a:rPr>
              <a:t>Operator Precedence</a:t>
            </a:r>
            <a:endParaRPr lang="zh-CN" altLang="en-US" sz="2800" dirty="0"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4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57972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  <a:latin typeface="Century Gothic" pitchFamily="34" charset="0"/>
                <a:ea typeface="Malgun Gothic Semilight" pitchFamily="34" charset="-122"/>
                <a:cs typeface="Malgun Gothic Semilight" pitchFamily="34" charset="-122"/>
              </a:rPr>
              <a:t>Q&amp;A</a:t>
            </a:r>
            <a:endParaRPr lang="zh-CN" altLang="en-US" sz="4000" b="1" dirty="0">
              <a:solidFill>
                <a:schemeClr val="accent6"/>
              </a:solidFill>
              <a:latin typeface="Century Gothic" pitchFamily="34" charset="0"/>
              <a:ea typeface="Malgun Gothic Semilight" pitchFamily="34" charset="-122"/>
              <a:cs typeface="Malgun Gothic Semilight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211" y="1408708"/>
            <a:ext cx="6912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There’s a function `</a:t>
            </a:r>
            <a:r>
              <a:rPr lang="en-US" altLang="zh-CN" dirty="0" err="1" smtClean="0"/>
              <a:t>getIP</a:t>
            </a:r>
            <a:r>
              <a:rPr lang="en-US" altLang="zh-CN" dirty="0" smtClean="0"/>
              <a:t>()` in file `</a:t>
            </a:r>
            <a:r>
              <a:rPr lang="en-US" altLang="zh-CN" dirty="0" err="1" smtClean="0"/>
              <a:t>aario.c</a:t>
            </a:r>
            <a:r>
              <a:rPr lang="en-US" altLang="zh-CN" dirty="0" smtClean="0"/>
              <a:t>` which is included in the file `</a:t>
            </a:r>
            <a:r>
              <a:rPr lang="en-US" altLang="zh-CN" dirty="0" err="1" smtClean="0"/>
              <a:t>jack.c</a:t>
            </a:r>
            <a:r>
              <a:rPr lang="en-US" altLang="zh-CN" dirty="0" smtClean="0"/>
              <a:t>` you are coding.   Can you use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There’s a function `</a:t>
            </a:r>
            <a:r>
              <a:rPr lang="en-US" altLang="zh-CN" dirty="0" err="1" smtClean="0"/>
              <a:t>getIP</a:t>
            </a:r>
            <a:r>
              <a:rPr lang="en-US" altLang="zh-CN" dirty="0" smtClean="0"/>
              <a:t>()` in file `</a:t>
            </a:r>
            <a:r>
              <a:rPr lang="en-US" altLang="zh-CN" dirty="0" err="1" smtClean="0"/>
              <a:t>aario.c</a:t>
            </a:r>
            <a:r>
              <a:rPr lang="en-US" altLang="zh-CN" dirty="0" smtClean="0"/>
              <a:t>` which is written by </a:t>
            </a:r>
            <a:r>
              <a:rPr lang="en-US" altLang="zh-CN" dirty="0" err="1" smtClean="0"/>
              <a:t>Aario</a:t>
            </a:r>
            <a:r>
              <a:rPr lang="en-US" altLang="zh-CN" dirty="0" smtClean="0"/>
              <a:t>. And you are Jack.  Can you remove the function `</a:t>
            </a:r>
            <a:r>
              <a:rPr lang="en-US" altLang="zh-CN" dirty="0" err="1" smtClean="0"/>
              <a:t>getIP</a:t>
            </a:r>
            <a:r>
              <a:rPr lang="en-US" altLang="zh-CN" dirty="0" smtClean="0"/>
              <a:t>()` in that file?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There’s a variable `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ServerID</a:t>
            </a:r>
            <a:r>
              <a:rPr lang="en-US" altLang="zh-CN" dirty="0" smtClean="0"/>
              <a:t> = 10000` you wrote several days ago in file `</a:t>
            </a:r>
            <a:r>
              <a:rPr lang="en-US" altLang="zh-CN" dirty="0" err="1" smtClean="0"/>
              <a:t>jack.c</a:t>
            </a:r>
            <a:r>
              <a:rPr lang="en-US" altLang="zh-CN" dirty="0" smtClean="0"/>
              <a:t>`.  Now you don’t need it. What should you do before removing it</a:t>
            </a:r>
            <a:r>
              <a:rPr lang="en-US" altLang="zh-CN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You’re optimizing a file ‘</a:t>
            </a:r>
            <a:r>
              <a:rPr lang="en-US" altLang="zh-CN" dirty="0" err="1" smtClean="0"/>
              <a:t>Aario.php</a:t>
            </a:r>
            <a:r>
              <a:rPr lang="en-US" altLang="zh-CN" dirty="0" smtClean="0"/>
              <a:t>’ which </a:t>
            </a:r>
            <a:r>
              <a:rPr lang="en-US" altLang="zh-CN" dirty="0" smtClean="0"/>
              <a:t>belongs to your partner. He indents with 2 spaces and you always indent with 4. Can you re-format ‘</a:t>
            </a:r>
            <a:r>
              <a:rPr lang="en-US" altLang="zh-CN" dirty="0" err="1" smtClean="0"/>
              <a:t>Aario.php</a:t>
            </a:r>
            <a:r>
              <a:rPr lang="en-US" altLang="zh-CN" dirty="0" smtClean="0"/>
              <a:t>’? If you really want to reformat it, what should you do?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208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27687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Thanks, by </a:t>
            </a:r>
            <a:r>
              <a:rPr lang="en-US" altLang="zh-CN" dirty="0" err="1" smtClean="0"/>
              <a:t>Aario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47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476</Words>
  <Application>Microsoft Office PowerPoint</Application>
  <PresentationFormat>全屏显示(4:3)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Malgun Gothic Semilight</vt:lpstr>
      <vt:lpstr>Microsoft JhengHei Light</vt:lpstr>
      <vt:lpstr>宋体</vt:lpstr>
      <vt:lpstr>微软雅黑</vt:lpstr>
      <vt:lpstr>微软雅黑 Light</vt:lpstr>
      <vt:lpstr>Arial</vt:lpstr>
      <vt:lpstr>Calibri</vt:lpstr>
      <vt:lpstr>Candara</vt:lpstr>
      <vt:lpstr>Century Gothic</vt:lpstr>
      <vt:lpstr>Sitka Text</vt:lpstr>
      <vt:lpstr>Office 主题</vt:lpstr>
      <vt:lpstr>Aario’s Code Style Guide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Thanks, by Aario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Aario’s Code Guide</dc:title>
  <dc:creator>AarioWin10</dc:creator>
  <cp:lastModifiedBy>Aario Ai</cp:lastModifiedBy>
  <cp:revision>286</cp:revision>
  <dcterms:created xsi:type="dcterms:W3CDTF">2016-07-26T03:19:39Z</dcterms:created>
  <dcterms:modified xsi:type="dcterms:W3CDTF">2016-07-27T16:01:39Z</dcterms:modified>
</cp:coreProperties>
</file>