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8F05-4E34-418D-99D8-0BF53F34B20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619981" y="541668"/>
            <a:ext cx="1161126" cy="117148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营销</a:t>
            </a:r>
            <a:endParaRPr lang="en-US" dirty="0"/>
          </a:p>
        </p:txBody>
      </p:sp>
      <p:sp>
        <p:nvSpPr>
          <p:cNvPr id="6" name="Teardrop 5"/>
          <p:cNvSpPr/>
          <p:nvPr/>
        </p:nvSpPr>
        <p:spPr>
          <a:xfrm>
            <a:off x="651206" y="2679773"/>
            <a:ext cx="896645" cy="98542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11" name="Explosion: 14 Points 10"/>
          <p:cNvSpPr/>
          <p:nvPr/>
        </p:nvSpPr>
        <p:spPr>
          <a:xfrm>
            <a:off x="209180" y="4714957"/>
            <a:ext cx="2352582" cy="1532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核心产品（面向用户）</a:t>
            </a:r>
            <a:endParaRPr lang="en-US" dirty="0"/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69" y="754598"/>
            <a:ext cx="697636" cy="6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51" y="2514740"/>
            <a:ext cx="697636" cy="6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19" y="5009471"/>
            <a:ext cx="319597" cy="31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47" y="3296557"/>
            <a:ext cx="325024" cy="3250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45" y="5521916"/>
            <a:ext cx="725698" cy="725698"/>
          </a:xfrm>
          <a:prstGeom prst="rect">
            <a:avLst/>
          </a:prstGeom>
        </p:spPr>
      </p:pic>
      <p:sp>
        <p:nvSpPr>
          <p:cNvPr id="16" name="Plaque 15"/>
          <p:cNvSpPr/>
          <p:nvPr/>
        </p:nvSpPr>
        <p:spPr>
          <a:xfrm>
            <a:off x="8080159" y="4587206"/>
            <a:ext cx="949911" cy="1065321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日志系统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3749157" y="1630409"/>
            <a:ext cx="1899822" cy="1091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应用服务器群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3902500" y="4935308"/>
            <a:ext cx="1899822" cy="1091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Microservices</a:t>
            </a:r>
            <a:r>
              <a:rPr lang="en-US" altLang="zh-CN" dirty="0"/>
              <a:t> </a:t>
            </a:r>
            <a:r>
              <a:rPr lang="zh-CN" altLang="en-US" dirty="0"/>
              <a:t>服务器群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74" y="2142912"/>
            <a:ext cx="932082" cy="6084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85" y="5349545"/>
            <a:ext cx="753757" cy="7537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15" y="6135358"/>
            <a:ext cx="1118567" cy="5881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87" y="3208463"/>
            <a:ext cx="681181" cy="45673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22" y="1713148"/>
            <a:ext cx="1202160" cy="3320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26" y="5020896"/>
            <a:ext cx="1202160" cy="33203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7" idx="3"/>
            <a:endCxn id="22" idx="2"/>
          </p:cNvCxnSpPr>
          <p:nvPr/>
        </p:nvCxnSpPr>
        <p:spPr>
          <a:xfrm flipV="1">
            <a:off x="2866843" y="5481285"/>
            <a:ext cx="1041550" cy="4034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3"/>
            <a:endCxn id="20" idx="2"/>
          </p:cNvCxnSpPr>
          <p:nvPr/>
        </p:nvCxnSpPr>
        <p:spPr>
          <a:xfrm flipV="1">
            <a:off x="2681316" y="2176386"/>
            <a:ext cx="1073734" cy="299288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0" idx="2"/>
          </p:cNvCxnSpPr>
          <p:nvPr/>
        </p:nvCxnSpPr>
        <p:spPr>
          <a:xfrm flipV="1">
            <a:off x="2245487" y="2176386"/>
            <a:ext cx="1509563" cy="6871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3"/>
            <a:endCxn id="20" idx="2"/>
          </p:cNvCxnSpPr>
          <p:nvPr/>
        </p:nvCxnSpPr>
        <p:spPr>
          <a:xfrm flipV="1">
            <a:off x="2066871" y="2176386"/>
            <a:ext cx="1688179" cy="12826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22" idx="2"/>
          </p:cNvCxnSpPr>
          <p:nvPr/>
        </p:nvCxnSpPr>
        <p:spPr>
          <a:xfrm>
            <a:off x="2066871" y="3459069"/>
            <a:ext cx="1841522" cy="20222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26" idx="3"/>
            <a:endCxn id="20" idx="2"/>
          </p:cNvCxnSpPr>
          <p:nvPr/>
        </p:nvCxnSpPr>
        <p:spPr>
          <a:xfrm>
            <a:off x="2465605" y="1103416"/>
            <a:ext cx="1289445" cy="107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ylinder 1023"/>
          <p:cNvSpPr/>
          <p:nvPr/>
        </p:nvSpPr>
        <p:spPr>
          <a:xfrm>
            <a:off x="8355720" y="2452995"/>
            <a:ext cx="798637" cy="12826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en-US" dirty="0"/>
          </a:p>
        </p:txBody>
      </p:sp>
      <p:pic>
        <p:nvPicPr>
          <p:cNvPr id="1030" name="Picture 6" descr="Image result for my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1" y="2570635"/>
            <a:ext cx="69885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stgresq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11" y="2613124"/>
            <a:ext cx="891482" cy="4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/>
          <p:cNvCxnSpPr>
            <a:stCxn id="16" idx="3"/>
            <a:endCxn id="44" idx="2"/>
          </p:cNvCxnSpPr>
          <p:nvPr/>
        </p:nvCxnSpPr>
        <p:spPr>
          <a:xfrm flipV="1">
            <a:off x="9030070" y="3665195"/>
            <a:ext cx="733608" cy="14546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38" idx="3"/>
            <a:endCxn id="16" idx="2"/>
          </p:cNvCxnSpPr>
          <p:nvPr/>
        </p:nvCxnSpPr>
        <p:spPr>
          <a:xfrm flipV="1">
            <a:off x="7004482" y="5652527"/>
            <a:ext cx="1550633" cy="77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6" idx="1"/>
            <a:endCxn id="20" idx="0"/>
          </p:cNvCxnSpPr>
          <p:nvPr/>
        </p:nvCxnSpPr>
        <p:spPr>
          <a:xfrm flipH="1" flipV="1">
            <a:off x="5647396" y="2176386"/>
            <a:ext cx="2432763" cy="294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4699068" y="2817726"/>
            <a:ext cx="153343" cy="211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lowchart: Delay 1043"/>
          <p:cNvSpPr/>
          <p:nvPr/>
        </p:nvSpPr>
        <p:spPr>
          <a:xfrm>
            <a:off x="8080159" y="754598"/>
            <a:ext cx="1198486" cy="104756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en-US" dirty="0"/>
          </a:p>
        </p:txBody>
      </p:sp>
      <p:pic>
        <p:nvPicPr>
          <p:cNvPr id="1045" name="Picture 12" descr="Image result for redi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259" y="980769"/>
            <a:ext cx="595225" cy="5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Arrow Connector 1048"/>
          <p:cNvCxnSpPr>
            <a:stCxn id="20" idx="3"/>
            <a:endCxn id="1044" idx="1"/>
          </p:cNvCxnSpPr>
          <p:nvPr/>
        </p:nvCxnSpPr>
        <p:spPr>
          <a:xfrm flipV="1">
            <a:off x="4699068" y="1278383"/>
            <a:ext cx="3381091" cy="4144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 flipV="1">
            <a:off x="5530788" y="1413554"/>
            <a:ext cx="2549371" cy="3593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endCxn id="1024" idx="2"/>
          </p:cNvCxnSpPr>
          <p:nvPr/>
        </p:nvCxnSpPr>
        <p:spPr>
          <a:xfrm flipV="1">
            <a:off x="5530788" y="3094337"/>
            <a:ext cx="2824932" cy="1912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 result for mongod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11" y="3308607"/>
            <a:ext cx="1134078" cy="3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edefined Process 1"/>
          <p:cNvSpPr/>
          <p:nvPr/>
        </p:nvSpPr>
        <p:spPr>
          <a:xfrm>
            <a:off x="9603688" y="5169269"/>
            <a:ext cx="1037808" cy="7154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Bookman Old Style" panose="02050604050505020204" pitchFamily="18" charset="0"/>
              </a:rPr>
              <a:t>监控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 descr="Image result for nagios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53" y="5210986"/>
            <a:ext cx="760750" cy="3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aphiteapp.org/img/graphite-logo_colo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15" y="5547785"/>
            <a:ext cx="801625" cy="2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46" y="5451082"/>
            <a:ext cx="932082" cy="6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2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数据库选型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7860" y="2312125"/>
            <a:ext cx="1997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DB-Engines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的排名主要根据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个因素来进行：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Google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以及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Bing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搜索引擎的关键字搜索数量、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的搜索数量、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Indeed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网站中的职位搜索量、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LinkedIn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中提到关键字的个人资料数以及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Stackoverflow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上相关的问题和关注者数量。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2" name="Picture 4" descr="2016年9月数据库流行度排行榜  PostgreSQL超越MongoDB居第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18" y="1825610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关系型数据库选型</a:t>
            </a:r>
            <a:endParaRPr lang="en-US" dirty="0"/>
          </a:p>
        </p:txBody>
      </p:sp>
      <p:pic>
        <p:nvPicPr>
          <p:cNvPr id="4" name="Picture 6" descr="Image result for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" y="1690688"/>
            <a:ext cx="1658291" cy="85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60" y="1951596"/>
            <a:ext cx="1906186" cy="8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3787" y="3275860"/>
            <a:ext cx="37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流行度高，</a:t>
            </a:r>
            <a:r>
              <a:rPr lang="en-US" altLang="zh-CN" dirty="0"/>
              <a:t>Bug</a:t>
            </a:r>
            <a:r>
              <a:rPr lang="zh-CN" altLang="en-US" dirty="0"/>
              <a:t>解决的快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招聘成本低、主从运维成本低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6860" y="3275860"/>
            <a:ext cx="371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多进程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源代码更优雅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93787" y="4660777"/>
            <a:ext cx="421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CentOS 7 </a:t>
            </a:r>
            <a:r>
              <a:rPr lang="zh-CN" altLang="en-US" dirty="0">
                <a:solidFill>
                  <a:srgbClr val="FF0000"/>
                </a:solidFill>
              </a:rPr>
              <a:t>取消默认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，改为</a:t>
            </a:r>
            <a:r>
              <a:rPr lang="en-US" altLang="zh-CN" dirty="0" err="1">
                <a:solidFill>
                  <a:srgbClr val="FF0000"/>
                </a:solidFill>
              </a:rPr>
              <a:t>MariaDB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抉择</a:t>
            </a:r>
            <a:r>
              <a:rPr lang="en-US" altLang="zh-CN" dirty="0">
                <a:solidFill>
                  <a:srgbClr val="FF0000"/>
                </a:solidFill>
              </a:rPr>
              <a:t>MySQL or </a:t>
            </a:r>
            <a:r>
              <a:rPr lang="en-US" altLang="zh-CN" dirty="0" err="1">
                <a:solidFill>
                  <a:srgbClr val="FF0000"/>
                </a:solidFill>
              </a:rPr>
              <a:t>MariaDB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zh-CN" altLang="en-US" dirty="0"/>
              <a:t>选型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06" y="1498506"/>
            <a:ext cx="2031680" cy="1131218"/>
          </a:xfrm>
          <a:prstGeom prst="rect">
            <a:avLst/>
          </a:prstGeom>
        </p:spPr>
      </p:pic>
      <p:pic>
        <p:nvPicPr>
          <p:cNvPr id="3074" name="Picture 2" descr="Image result for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60" y="1769679"/>
            <a:ext cx="2584174" cy="8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1606" y="3301440"/>
            <a:ext cx="371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源代码是</a:t>
            </a:r>
            <a:r>
              <a:rPr lang="en-US" altLang="zh-CN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Wide-column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写性能更稳定，特别是大量数据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适用不需要二级索引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适用于不同应用程序的日志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1460" y="3221415"/>
            <a:ext cx="371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源代码是</a:t>
            </a:r>
            <a:r>
              <a:rPr lang="en-US" altLang="zh-CN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Document-Oriented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完善的索引，读的性能更好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自动分表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更适用于实时数据分析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适用于不同应用程序的日志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日志存储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ELK </a:t>
            </a:r>
            <a:r>
              <a:rPr lang="zh-CN" altLang="en-US" dirty="0"/>
              <a:t>： </a:t>
            </a:r>
            <a:r>
              <a:rPr lang="en-US" dirty="0" err="1"/>
              <a:t>Elasticsearch</a:t>
            </a:r>
            <a:r>
              <a:rPr lang="en-US" dirty="0"/>
              <a:t> </a:t>
            </a:r>
            <a:r>
              <a:rPr lang="en-US" altLang="zh-CN" dirty="0" err="1"/>
              <a:t>L</a:t>
            </a:r>
            <a:r>
              <a:rPr lang="en-US" dirty="0" err="1"/>
              <a:t>ogstash</a:t>
            </a:r>
            <a:r>
              <a:rPr lang="en-US" dirty="0"/>
              <a:t> </a:t>
            </a:r>
            <a:r>
              <a:rPr lang="en-US"/>
              <a:t>Kibana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0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09" y="303730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未完待续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Bookman Old Style</vt:lpstr>
      <vt:lpstr>Calibri</vt:lpstr>
      <vt:lpstr>Calibri Light</vt:lpstr>
      <vt:lpstr>Office Theme</vt:lpstr>
      <vt:lpstr>技术选型</vt:lpstr>
      <vt:lpstr>PowerPoint Presentation</vt:lpstr>
      <vt:lpstr>数据库选型</vt:lpstr>
      <vt:lpstr>关系型数据库选型</vt:lpstr>
      <vt:lpstr>NoSQL选型</vt:lpstr>
      <vt:lpstr>日志存储</vt:lpstr>
      <vt:lpstr>未完待续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技术选型</dc:title>
  <dc:creator>Aario Ai</dc:creator>
  <cp:lastModifiedBy>Aario Ai</cp:lastModifiedBy>
  <cp:revision>130</cp:revision>
  <dcterms:created xsi:type="dcterms:W3CDTF">2016-09-13T09:04:03Z</dcterms:created>
  <dcterms:modified xsi:type="dcterms:W3CDTF">2016-12-11T04:04:48Z</dcterms:modified>
</cp:coreProperties>
</file>