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4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5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5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0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3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1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5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83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90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9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5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4989" y="3001991"/>
            <a:ext cx="9144000" cy="1016929"/>
          </a:xfrm>
        </p:spPr>
        <p:txBody>
          <a:bodyPr/>
          <a:lstStyle/>
          <a:p>
            <a:r>
              <a:rPr lang="zh-CN" altLang="en-US" dirty="0" smtClean="0">
                <a:latin typeface=".黑体-韩语" panose="02010601040101010101" pitchFamily="2" charset="-122"/>
                <a:ea typeface=".黑体-韩语" panose="02010601040101010101" pitchFamily="2" charset="-122"/>
              </a:rPr>
              <a:t>微服务架构</a:t>
            </a:r>
            <a:endParaRPr lang="zh-CN" altLang="en-US" dirty="0"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54989" y="4127351"/>
            <a:ext cx="9144000" cy="461004"/>
          </a:xfrm>
        </p:spPr>
        <p:txBody>
          <a:bodyPr/>
          <a:lstStyle/>
          <a:p>
            <a:r>
              <a:rPr lang="en-US" altLang="zh-CN" dirty="0" err="1" smtClean="0">
                <a:latin typeface=".黑体-韩语" panose="02010601040101010101" pitchFamily="2" charset="-122"/>
                <a:ea typeface=".黑体-韩语" panose="02010601040101010101" pitchFamily="2" charset="-122"/>
              </a:rPr>
              <a:t>Microservices</a:t>
            </a:r>
            <a:r>
              <a:rPr lang="en-US" altLang="zh-CN" dirty="0" smtClean="0">
                <a:latin typeface=".黑体-韩语" panose="02010601040101010101" pitchFamily="2" charset="-122"/>
                <a:ea typeface=".黑体-韩语" panose="02010601040101010101" pitchFamily="2" charset="-122"/>
              </a:rPr>
              <a:t> Architecture</a:t>
            </a:r>
            <a:endParaRPr lang="zh-CN" altLang="en-US" dirty="0"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76" y="948230"/>
            <a:ext cx="24860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1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.黑体-韩语" panose="02010601040101010101" pitchFamily="2" charset="-122"/>
                <a:ea typeface=".黑体-韩语" panose="02010601040101010101" pitchFamily="2" charset="-122"/>
              </a:rPr>
              <a:t>什么是微服务</a:t>
            </a:r>
            <a:endParaRPr lang="zh-CN" altLang="en-US" dirty="0"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40" y="1571625"/>
            <a:ext cx="84582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0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2036" y="2018042"/>
            <a:ext cx="96662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使用的服务越小，独立性带来的好处也就越多，而管理难度也会越大。</a:t>
            </a:r>
            <a:endParaRPr lang="en-US" altLang="zh-CN" sz="2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微服务之间均通过网络</a:t>
            </a:r>
            <a:r>
              <a:rPr lang="en-US" altLang="zh-CN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API</a:t>
            </a:r>
            <a:r>
              <a:rPr lang="zh-CN" altLang="en-US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调用进行通信，从而加强了服务之间的隔离性，避免耦合。</a:t>
            </a:r>
            <a:endParaRPr lang="zh-CN" altLang="en-US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38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.黑体-韩语" panose="02010601040101010101" pitchFamily="2" charset="-122"/>
                <a:ea typeface=".黑体-韩语" panose="02010601040101010101" pitchFamily="2" charset="-122"/>
              </a:rPr>
              <a:t>微服务的好处</a:t>
            </a:r>
            <a:endParaRPr lang="zh-CN" altLang="en-US" dirty="0"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69671" y="1961071"/>
            <a:ext cx="1647825" cy="1087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1"/>
                </a:solidFill>
              </a:rPr>
              <a:t>日志、帖子</a:t>
            </a:r>
            <a:r>
              <a:rPr lang="en-US" altLang="zh-CN" sz="1600" dirty="0" smtClean="0">
                <a:solidFill>
                  <a:schemeClr val="accent1"/>
                </a:solidFill>
              </a:rPr>
              <a:t>&lt;&lt;PHP&gt;&gt;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60433" y="1961071"/>
            <a:ext cx="1781175" cy="1087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2"/>
                </a:solidFill>
              </a:rPr>
              <a:t>社交朋友关系</a:t>
            </a:r>
            <a:endParaRPr lang="en-US" altLang="zh-CN" sz="16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accent2"/>
                </a:solidFill>
              </a:rPr>
              <a:t>&lt;&lt;</a:t>
            </a:r>
            <a:r>
              <a:rPr lang="en-US" altLang="zh-CN" sz="1600" dirty="0" err="1" smtClean="0">
                <a:solidFill>
                  <a:schemeClr val="accent2"/>
                </a:solidFill>
              </a:rPr>
              <a:t>Swoole</a:t>
            </a:r>
            <a:r>
              <a:rPr lang="en-US" altLang="zh-CN" sz="1600" dirty="0" smtClean="0">
                <a:solidFill>
                  <a:schemeClr val="accent2"/>
                </a:solidFill>
              </a:rPr>
              <a:t>/Go&gt;&gt;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184545" y="1961071"/>
            <a:ext cx="1781175" cy="1087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6"/>
                </a:solidFill>
              </a:rPr>
              <a:t>图片</a:t>
            </a:r>
            <a:endParaRPr lang="en-US" altLang="zh-CN" sz="1600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accent6"/>
                </a:solidFill>
              </a:rPr>
              <a:t>&lt;&lt;C++/Go&gt;&gt;</a:t>
            </a:r>
            <a:endParaRPr lang="zh-CN" altLang="en-US" sz="1600" dirty="0">
              <a:solidFill>
                <a:schemeClr val="accent6"/>
              </a:solidFill>
            </a:endParaRPr>
          </a:p>
        </p:txBody>
      </p:sp>
      <p:cxnSp>
        <p:nvCxnSpPr>
          <p:cNvPr id="9" name="直接箭头连接符 8"/>
          <p:cNvCxnSpPr>
            <a:stCxn id="6" idx="1"/>
            <a:endCxn id="4" idx="3"/>
          </p:cNvCxnSpPr>
          <p:nvPr/>
        </p:nvCxnSpPr>
        <p:spPr>
          <a:xfrm flipH="1">
            <a:off x="4117496" y="2504790"/>
            <a:ext cx="642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6541608" y="2504790"/>
            <a:ext cx="642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流程图: 磁盘 12"/>
          <p:cNvSpPr/>
          <p:nvPr/>
        </p:nvSpPr>
        <p:spPr>
          <a:xfrm>
            <a:off x="2483958" y="3894646"/>
            <a:ext cx="1619250" cy="14287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NoSQL</a:t>
            </a:r>
          </a:p>
          <a:p>
            <a:pPr algn="ctr"/>
            <a:r>
              <a:rPr lang="en-US" altLang="zh-CN" dirty="0" smtClean="0"/>
              <a:t>&lt;&lt;Cassandra&gt;&gt;</a:t>
            </a:r>
            <a:endParaRPr lang="zh-CN" altLang="en-US" dirty="0"/>
          </a:p>
        </p:txBody>
      </p:sp>
      <p:sp>
        <p:nvSpPr>
          <p:cNvPr id="14" name="流程图: 磁盘 13"/>
          <p:cNvSpPr/>
          <p:nvPr/>
        </p:nvSpPr>
        <p:spPr>
          <a:xfrm>
            <a:off x="4836633" y="3923221"/>
            <a:ext cx="1619250" cy="142875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图形数据库</a:t>
            </a:r>
            <a:r>
              <a:rPr lang="en-US" altLang="zh-CN" dirty="0" smtClean="0"/>
              <a:t>&lt;&lt;TAO&gt;&gt;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7265507" y="3999421"/>
            <a:ext cx="1619250" cy="142875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Blob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&lt;&lt;Cassandra&gt;&gt;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6" idx="2"/>
            <a:endCxn id="14" idx="1"/>
          </p:cNvCxnSpPr>
          <p:nvPr/>
        </p:nvCxnSpPr>
        <p:spPr>
          <a:xfrm flipH="1">
            <a:off x="5646258" y="3048508"/>
            <a:ext cx="4763" cy="87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2"/>
            <a:endCxn id="13" idx="1"/>
          </p:cNvCxnSpPr>
          <p:nvPr/>
        </p:nvCxnSpPr>
        <p:spPr>
          <a:xfrm flipH="1">
            <a:off x="3293583" y="3048508"/>
            <a:ext cx="1" cy="84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2"/>
            <a:endCxn id="15" idx="1"/>
          </p:cNvCxnSpPr>
          <p:nvPr/>
        </p:nvCxnSpPr>
        <p:spPr>
          <a:xfrm flipH="1">
            <a:off x="8075132" y="3048508"/>
            <a:ext cx="1" cy="95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555396" y="2000758"/>
            <a:ext cx="504825" cy="234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实例</a:t>
            </a:r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30" name="圆角矩形 29"/>
          <p:cNvSpPr/>
          <p:nvPr/>
        </p:nvSpPr>
        <p:spPr>
          <a:xfrm>
            <a:off x="3498371" y="2765933"/>
            <a:ext cx="504825" cy="234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实例</a:t>
            </a:r>
            <a:r>
              <a:rPr lang="en-US" altLang="zh-CN" sz="900" dirty="0" smtClean="0"/>
              <a:t>2</a:t>
            </a:r>
            <a:endParaRPr lang="zh-CN" altLang="en-US" sz="900" dirty="0"/>
          </a:p>
        </p:txBody>
      </p:sp>
      <p:sp>
        <p:nvSpPr>
          <p:cNvPr id="31" name="圆角矩形 30"/>
          <p:cNvSpPr/>
          <p:nvPr/>
        </p:nvSpPr>
        <p:spPr>
          <a:xfrm>
            <a:off x="4805678" y="2009485"/>
            <a:ext cx="504825" cy="2349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实例</a:t>
            </a:r>
            <a:r>
              <a:rPr lang="en-US" altLang="zh-CN" sz="900" dirty="0"/>
              <a:t>1</a:t>
            </a:r>
            <a:endParaRPr lang="zh-CN" altLang="en-US" sz="900" dirty="0"/>
          </a:p>
        </p:txBody>
      </p:sp>
      <p:sp>
        <p:nvSpPr>
          <p:cNvPr id="35" name="圆角矩形 34"/>
          <p:cNvSpPr/>
          <p:nvPr/>
        </p:nvSpPr>
        <p:spPr>
          <a:xfrm>
            <a:off x="4827108" y="2761963"/>
            <a:ext cx="504825" cy="2349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实例</a:t>
            </a:r>
            <a:r>
              <a:rPr lang="en-US" altLang="zh-CN" sz="900" dirty="0" smtClean="0"/>
              <a:t>2</a:t>
            </a:r>
            <a:endParaRPr lang="zh-CN" altLang="en-US" sz="900" dirty="0"/>
          </a:p>
        </p:txBody>
      </p:sp>
      <p:sp>
        <p:nvSpPr>
          <p:cNvPr id="36" name="圆角矩形 35"/>
          <p:cNvSpPr/>
          <p:nvPr/>
        </p:nvSpPr>
        <p:spPr>
          <a:xfrm>
            <a:off x="5962964" y="2756408"/>
            <a:ext cx="504825" cy="2349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实例</a:t>
            </a:r>
            <a:r>
              <a:rPr lang="en-US" altLang="zh-CN" sz="900" dirty="0" smtClean="0"/>
              <a:t>3</a:t>
            </a:r>
            <a:endParaRPr lang="zh-CN" altLang="en-US" sz="900" dirty="0"/>
          </a:p>
        </p:txBody>
      </p:sp>
      <p:sp>
        <p:nvSpPr>
          <p:cNvPr id="37" name="圆角矩形 36"/>
          <p:cNvSpPr/>
          <p:nvPr/>
        </p:nvSpPr>
        <p:spPr>
          <a:xfrm>
            <a:off x="5974872" y="2019808"/>
            <a:ext cx="504825" cy="2349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实例</a:t>
            </a:r>
            <a:r>
              <a:rPr lang="en-US" altLang="zh-CN" sz="900" dirty="0" smtClean="0"/>
              <a:t>4</a:t>
            </a:r>
            <a:endParaRPr lang="zh-CN" altLang="en-US" sz="900" dirty="0"/>
          </a:p>
        </p:txBody>
      </p:sp>
      <p:sp>
        <p:nvSpPr>
          <p:cNvPr id="38" name="圆角矩形 37"/>
          <p:cNvSpPr/>
          <p:nvPr/>
        </p:nvSpPr>
        <p:spPr>
          <a:xfrm>
            <a:off x="7255982" y="2012662"/>
            <a:ext cx="504825" cy="234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实例</a:t>
            </a:r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41" name="圆角矩形 40"/>
          <p:cNvSpPr/>
          <p:nvPr/>
        </p:nvSpPr>
        <p:spPr>
          <a:xfrm>
            <a:off x="8394218" y="2012662"/>
            <a:ext cx="504825" cy="234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实例</a:t>
            </a:r>
            <a:r>
              <a:rPr lang="en-US" altLang="zh-CN" sz="900" dirty="0" smtClean="0"/>
              <a:t>2</a:t>
            </a:r>
            <a:endParaRPr lang="zh-CN" altLang="en-US" sz="900" dirty="0"/>
          </a:p>
        </p:txBody>
      </p:sp>
      <p:sp>
        <p:nvSpPr>
          <p:cNvPr id="42" name="圆角矩形 41"/>
          <p:cNvSpPr/>
          <p:nvPr/>
        </p:nvSpPr>
        <p:spPr>
          <a:xfrm>
            <a:off x="7822719" y="2805620"/>
            <a:ext cx="504825" cy="234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实例</a:t>
            </a:r>
            <a:r>
              <a:rPr lang="en-US" altLang="zh-CN" sz="900" dirty="0" smtClean="0"/>
              <a:t>3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36453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58970" y="1534300"/>
            <a:ext cx="10515600" cy="4213227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微服务适用于任何一个分布式系统，而且比分布式系统架构或者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SOA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更优秀</a:t>
            </a:r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微服务可以更快的部署新技术</a:t>
            </a:r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微服务可以按需分配实例，将不重要的服务部署到廉价的硬件上</a:t>
            </a:r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简化部署、快速上线、原生持续集成</a:t>
            </a:r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与人员组织结构一致，分组更方便</a:t>
            </a:r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粒度细，组合性强</a:t>
            </a:r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易重构、易交接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21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5788" y="2708275"/>
            <a:ext cx="2890838" cy="1325563"/>
          </a:xfrm>
        </p:spPr>
        <p:txBody>
          <a:bodyPr/>
          <a:lstStyle/>
          <a:p>
            <a:r>
              <a:rPr lang="zh-CN" altLang="en-US" dirty="0" smtClean="0">
                <a:latin typeface=".黑体-韩语" panose="02010601040101010101" pitchFamily="2" charset="-122"/>
                <a:ea typeface=".黑体-韩语" panose="02010601040101010101" pitchFamily="2" charset="-122"/>
              </a:rPr>
              <a:t>未完待续</a:t>
            </a:r>
            <a:endParaRPr lang="zh-CN" altLang="en-US" dirty="0"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67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183</Words>
  <Application>Microsoft Office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.黑体-韩语</vt:lpstr>
      <vt:lpstr>Arial Unicode MS</vt:lpstr>
      <vt:lpstr>宋体</vt:lpstr>
      <vt:lpstr>Arial</vt:lpstr>
      <vt:lpstr>Calibri</vt:lpstr>
      <vt:lpstr>Calibri Light</vt:lpstr>
      <vt:lpstr>Office 主题</vt:lpstr>
      <vt:lpstr>微服务架构</vt:lpstr>
      <vt:lpstr>什么是微服务</vt:lpstr>
      <vt:lpstr>PowerPoint 演示文稿</vt:lpstr>
      <vt:lpstr>微服务的好处</vt:lpstr>
      <vt:lpstr>PowerPoint 演示文稿</vt:lpstr>
      <vt:lpstr>未完待续</vt:lpstr>
    </vt:vector>
  </TitlesOfParts>
  <Company>Luexu.com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《微服务设计》笔记</dc:title>
  <dc:creator>Aario Ai</dc:creator>
  <cp:lastModifiedBy>Aario Ai</cp:lastModifiedBy>
  <cp:revision>54</cp:revision>
  <dcterms:created xsi:type="dcterms:W3CDTF">2016-09-05T16:02:14Z</dcterms:created>
  <dcterms:modified xsi:type="dcterms:W3CDTF">2016-09-05T17:53:09Z</dcterms:modified>
</cp:coreProperties>
</file>