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9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5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IT 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技术管理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引导型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，放权，无为而治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才能管理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好聪明人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传统人才和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08" y="1808671"/>
            <a:ext cx="3810000" cy="381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62" y="1808671"/>
            <a:ext cx="3810000" cy="381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33002" y="6144884"/>
            <a:ext cx="766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管理聪明的人，应该用聪明的办法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IT</a:t>
            </a:r>
            <a:r>
              <a:rPr lang="zh-CN" altLang="en-US" dirty="0" smtClean="0"/>
              <a:t>人才的核心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71932"/>
            <a:ext cx="7004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放权，给任务，给合理的指标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决策具有引导性，做任何决策之前都要先做大量准备工作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管理者技术不需要最好的，但是一定要足够优秀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常</a:t>
            </a:r>
            <a:r>
              <a:rPr lang="zh-CN" altLang="en-US" dirty="0" smtClean="0"/>
              <a:t>在一线写代码，即使是和业务无关的代码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不要耍小聪明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确立团队的目标</a:t>
            </a:r>
          </a:p>
        </p:txBody>
      </p:sp>
      <p:pic>
        <p:nvPicPr>
          <p:cNvPr id="1026" name="Picture 2" descr="https://www.manageyourtrip.com/Content/images/Marketing_images/Home/manage1-0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28" y="1884362"/>
            <a:ext cx="5963934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9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达到目标所需的资源</a:t>
            </a:r>
            <a:endParaRPr lang="zh-CN" altLang="en-US" dirty="0"/>
          </a:p>
        </p:txBody>
      </p:sp>
      <p:pic>
        <p:nvPicPr>
          <p:cNvPr id="3074" name="Picture 2" descr="http://www.expresspros.co.za/wp-content/uploads/2015/10/google.com_.LeanGoal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274094"/>
            <a:ext cx="50800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明确通往目标的步骤</a:t>
            </a:r>
            <a:endParaRPr lang="zh-CN" altLang="en-US" dirty="0"/>
          </a:p>
        </p:txBody>
      </p:sp>
      <p:pic>
        <p:nvPicPr>
          <p:cNvPr id="2050" name="Picture 2" descr="https://17982-presscdn-0-81-pagely.netdna-ssl.com/wp-content/uploads/2016/02/15927670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2" y="1866107"/>
            <a:ext cx="56896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任务分配能力</a:t>
            </a:r>
            <a:endParaRPr lang="zh-CN" altLang="en-US" dirty="0"/>
          </a:p>
        </p:txBody>
      </p:sp>
      <p:pic>
        <p:nvPicPr>
          <p:cNvPr id="4" name="Picture 2" descr="http://www.referenceforbusiness.com/photos/organizational-structure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6" y="1519611"/>
            <a:ext cx="7817168" cy="58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105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方正舒体</vt:lpstr>
      <vt:lpstr>华文行楷</vt:lpstr>
      <vt:lpstr>宋体</vt:lpstr>
      <vt:lpstr>微软雅黑</vt:lpstr>
      <vt:lpstr>Arial</vt:lpstr>
      <vt:lpstr>Calibri</vt:lpstr>
      <vt:lpstr>Calibri Light</vt:lpstr>
      <vt:lpstr>Office 主题</vt:lpstr>
      <vt:lpstr>IT 技术管理</vt:lpstr>
      <vt:lpstr>传统人才和IT人才的区别</vt:lpstr>
      <vt:lpstr>管理IT人才的核心</vt:lpstr>
      <vt:lpstr>确立团队的目标</vt:lpstr>
      <vt:lpstr>达到目标所需的资源</vt:lpstr>
      <vt:lpstr>明确通往目标的步骤</vt:lpstr>
      <vt:lpstr>任务分配能力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技术</dc:title>
  <dc:creator>Aario Ai</dc:creator>
  <cp:lastModifiedBy>Aario Ai</cp:lastModifiedBy>
  <cp:revision>184</cp:revision>
  <dcterms:created xsi:type="dcterms:W3CDTF">2016-08-02T02:36:22Z</dcterms:created>
  <dcterms:modified xsi:type="dcterms:W3CDTF">2016-08-02T10:52:33Z</dcterms:modified>
</cp:coreProperties>
</file>