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3" r:id="rId6"/>
    <p:sldId id="258" r:id="rId7"/>
    <p:sldId id="265" r:id="rId8"/>
    <p:sldId id="264" r:id="rId9"/>
    <p:sldId id="259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the best &amp; the worst language on the earth</a:t>
            </a:r>
            <a:endParaRPr lang="zh-CN" altLang="en-US" sz="2400" dirty="0"/>
          </a:p>
        </p:txBody>
      </p:sp>
      <p:pic>
        <p:nvPicPr>
          <p:cNvPr id="1026" name="Picture 2" descr="https://upload.wikimedia.org/wikipedia/commons/thumb/3/31/Webysther_20160423_-_Elephpant.svg/2000px-Webysther_20160423_-_Elephpan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664296" cy="182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leanpub.com/site_images/php7/bench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7534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4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Presentation Layer: 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943980" cy="326896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Simple to debug: no need to recompile</a:t>
            </a:r>
          </a:p>
          <a:p>
            <a:r>
              <a:rPr lang="en-US" altLang="zh-CN" sz="2400" dirty="0" smtClean="0"/>
              <a:t>Simple to write: loose typing and universal “array”</a:t>
            </a:r>
          </a:p>
          <a:p>
            <a:r>
              <a:rPr lang="en-US" altLang="zh-CN" sz="2400" dirty="0" smtClean="0"/>
              <a:t>Simple to read: similar Syntax to C and Java</a:t>
            </a:r>
          </a:p>
          <a:p>
            <a:r>
              <a:rPr lang="en-US" altLang="zh-CN" sz="2400" dirty="0" smtClean="0"/>
              <a:t>Simple to learn: small set of expressions and statements</a:t>
            </a:r>
            <a:endParaRPr lang="zh-CN" altLang="en-US" sz="2400" dirty="0"/>
          </a:p>
        </p:txBody>
      </p:sp>
      <p:pic>
        <p:nvPicPr>
          <p:cNvPr id="5122" name="Picture 2" descr="C:\Users\duodu\Desktop\php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9" y="3284984"/>
            <a:ext cx="2806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But it’s also a dirty language</a:t>
            </a:r>
            <a:endParaRPr lang="zh-CN" altLang="en-US" dirty="0"/>
          </a:p>
        </p:txBody>
      </p:sp>
      <p:pic>
        <p:nvPicPr>
          <p:cNvPr id="8193" name="Picture 1" descr="C:\Users\duodu\AppData\Roaming\Tencent\Users\597875757\QQ\WinTemp\RichOle\H(~SCP9VEO06J@OP`UIE[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78839"/>
            <a:ext cx="55530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772816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CPU and memory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Interoperability with C++ Challenging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Language doesn’t encourage good programming in the large initialization cost of each page scales with size of code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69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appdevelopmentcompany.co/img/dedicated-php-developer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 descr="C:\Users\duodu\Desktop\dedicated-php-devel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32" y="548680"/>
            <a:ext cx="5419209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digitalocean.com/company/blog/getting-ready-for-php-7/php7_graph-209aae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4676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cript-tutorials.com/wp-content/uploads/2016/01/ph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93345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0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uodu\AppData\Roaming\Tencent\Users\597875757\QQ\WinTemp\RichOle\D0RH0A}4_P76E6QN(Q37]$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8" y="2708920"/>
            <a:ext cx="30289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odu\AppData\Roaming\Tencent\Users\597875757\QQ\WinTemp\RichOle\]0L}ERT%V}1X5%~MSAJP%)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1617"/>
            <a:ext cx="5936542" cy="63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0" y="149845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uint32_t </a:t>
            </a:r>
            <a:r>
              <a:rPr lang="zh-CN" altLang="en-US" dirty="0" smtClean="0"/>
              <a:t>长度（无论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位，还是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int32_t </a:t>
            </a:r>
            <a:r>
              <a:rPr lang="zh-CN" altLang="en-US" dirty="0" smtClean="0"/>
              <a:t>都是 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HHVM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434908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HipHop</a:t>
            </a:r>
            <a:r>
              <a:rPr lang="en-US" altLang="zh-CN" dirty="0" smtClean="0"/>
              <a:t> is a source code transformer which transforms PHP source code into highly optimized C++ and then compiles it using g++.</a:t>
            </a:r>
          </a:p>
          <a:p>
            <a:r>
              <a:rPr lang="en-US" altLang="zh-CN" dirty="0" smtClean="0"/>
              <a:t>50% reduction in CPU usage than PHP 5.6</a:t>
            </a:r>
          </a:p>
          <a:p>
            <a:r>
              <a:rPr lang="en-US" altLang="zh-CN" dirty="0" err="1" smtClean="0"/>
              <a:t>Facebooks’s</a:t>
            </a:r>
            <a:r>
              <a:rPr lang="en-US" altLang="zh-CN" dirty="0" smtClean="0"/>
              <a:t> API tier can serve twice the traffic using 30% less CPU</a:t>
            </a:r>
          </a:p>
          <a:p>
            <a:r>
              <a:rPr lang="en-US" altLang="zh-CN" dirty="0" smtClean="0"/>
              <a:t>It’s compatible with PHP 5.6</a:t>
            </a:r>
          </a:p>
          <a:p>
            <a:endParaRPr lang="zh-CN" altLang="en-US" dirty="0"/>
          </a:p>
        </p:txBody>
      </p:sp>
      <p:pic>
        <p:nvPicPr>
          <p:cNvPr id="9218" name="Picture 2" descr="http://rizecorp.weebly.com/uploads/4/5/7/7/4577060/3647536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11827"/>
            <a:ext cx="31623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.slidesharecdn.com/hhvmandwordpress-150113144106-conversion-gate02/95/hhvm-and-wordpress-7-638.jpg?cb=1421160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7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全屏显示(4:3)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Presentation Layer: PHP</vt:lpstr>
      <vt:lpstr>But it’s also a dirty language</vt:lpstr>
      <vt:lpstr>PowerPoint 演示文稿</vt:lpstr>
      <vt:lpstr>PowerPoint 演示文稿</vt:lpstr>
      <vt:lpstr>PowerPoint 演示文稿</vt:lpstr>
      <vt:lpstr>PowerPoint 演示文稿</vt:lpstr>
      <vt:lpstr>HHVM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AarioWin10</dc:creator>
  <cp:lastModifiedBy>Aario Ai</cp:lastModifiedBy>
  <cp:revision>44</cp:revision>
  <dcterms:created xsi:type="dcterms:W3CDTF">2016-08-09T05:50:32Z</dcterms:created>
  <dcterms:modified xsi:type="dcterms:W3CDTF">2016-08-09T08:48:12Z</dcterms:modified>
</cp:coreProperties>
</file>