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3" r:id="rId6"/>
    <p:sldId id="264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cppreference.com/w/c/language/operator_preced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Aario’s</a:t>
            </a:r>
            <a:r>
              <a:rPr lang="en-US" altLang="zh-CN" dirty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Microsoft JhengHei Light" pitchFamily="34" charset="-120"/>
                <a:ea typeface="Microsoft JhengHei Light" pitchFamily="34" charset="-120"/>
              </a:rPr>
              <a:t>To help partners, not to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/>
              <a:t>Thanks, by </a:t>
            </a:r>
            <a:r>
              <a:rPr lang="en-US" altLang="zh-CN" dirty="0" err="1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微软雅黑 Light" pitchFamily="34" charset="-122"/>
              </a:rPr>
              <a:t>This guide is based on the Google Code Style Guide and </a:t>
            </a:r>
            <a:r>
              <a:rPr lang="en-US" altLang="zh-CN" sz="2000" dirty="0" err="1">
                <a:ea typeface="微软雅黑 Light" pitchFamily="34" charset="-122"/>
              </a:rPr>
              <a:t>Aario’s</a:t>
            </a:r>
            <a:r>
              <a:rPr lang="en-US" altLang="zh-CN" sz="2000" dirty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>
                <a:ea typeface="微软雅黑 Light" pitchFamily="34" charset="-122"/>
              </a:rPr>
              <a:t>Javascript</a:t>
            </a:r>
            <a:r>
              <a:rPr lang="en-US" altLang="zh-CN" sz="2000" dirty="0">
                <a:ea typeface="微软雅黑 Light" pitchFamily="34" charset="-122"/>
              </a:rPr>
              <a:t>, Swift, and so on.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The purpose of this guide is to help partners, but not to restrict them.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>
              <a:ea typeface="微软雅黑 Light" pitchFamily="34" charset="-122"/>
            </a:endParaRPr>
          </a:p>
          <a:p>
            <a:r>
              <a:rPr lang="en-US" altLang="zh-CN" sz="2000" dirty="0">
                <a:ea typeface="微软雅黑 Light" pitchFamily="34" charset="-122"/>
              </a:rPr>
              <a:t>Code Style Guide Of Google </a:t>
            </a:r>
            <a:r>
              <a:rPr lang="zh-CN" altLang="en-US" sz="2000" dirty="0">
                <a:ea typeface="微软雅黑 Light" pitchFamily="34" charset="-122"/>
              </a:rPr>
              <a:t>：</a:t>
            </a:r>
            <a:endParaRPr lang="en-US" altLang="zh-CN" sz="2000" dirty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>
                <a:ea typeface="微软雅黑 Light" pitchFamily="34" charset="-122"/>
                <a:hlinkClick r:id="rId3"/>
              </a:rPr>
              <a:t>https://github.com/google/styleguide</a:t>
            </a:r>
            <a:endParaRPr lang="en-US" altLang="zh-CN" sz="2000" dirty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Principles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技术原则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Micro and Beautiful  	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小而美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and 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Transferable</a:t>
            </a:r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简单可移交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Postel</a:t>
            </a:r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Rule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lang="en-US" altLang="zh-CN" sz="2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 </a:t>
            </a:r>
            <a:r>
              <a:rPr lang="zh-CN" altLang="en-US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模块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和接口参数要“宽进严出”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Focus on Essential Complexity, and decrease the Accidental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6177920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Postel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Rule: https://tools.ietf.org/html/rfc761</a:t>
            </a:r>
          </a:p>
        </p:txBody>
      </p:sp>
    </p:spTree>
    <p:extLst>
      <p:ext uri="{BB962C8B-B14F-4D97-AF65-F5344CB8AC3E}">
        <p14:creationId xmlns:p14="http://schemas.microsoft.com/office/powerpoint/2010/main" val="4580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Variables can only be named start with an alphabet character only.</a:t>
            </a:r>
          </a:p>
          <a:p>
            <a:r>
              <a:rPr lang="en-US" altLang="zh-CN" sz="2400" dirty="0"/>
              <a:t>Constants should be named with upper-case and underline characters only.</a:t>
            </a:r>
          </a:p>
          <a:p>
            <a:r>
              <a:rPr lang="en-US" altLang="zh-CN" sz="2400" dirty="0"/>
              <a:t>Variables can only be used in current file should be named start with a lower-case character. Such as, </a:t>
            </a:r>
            <a:r>
              <a:rPr lang="en-US" altLang="zh-CN" sz="2400" dirty="0" err="1"/>
              <a:t>var_aario</a:t>
            </a:r>
            <a:r>
              <a:rPr lang="en-US" altLang="zh-CN" sz="2400" dirty="0"/>
              <a:t> = 100, </a:t>
            </a:r>
            <a:r>
              <a:rPr lang="en-US" altLang="zh-CN" sz="2400" dirty="0" err="1"/>
              <a:t>cmdRun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Variables can be used in other files should be named start with an upper-case character. Such as, </a:t>
            </a:r>
            <a:r>
              <a:rPr lang="en-US" altLang="zh-CN" sz="2400" dirty="0" err="1"/>
              <a:t>TerraceController</a:t>
            </a:r>
            <a:r>
              <a:rPr lang="en-US" altLang="zh-CN" sz="2400" dirty="0"/>
              <a:t>{}, </a:t>
            </a:r>
            <a:r>
              <a:rPr lang="en-US" altLang="zh-CN" sz="2400" dirty="0" err="1"/>
              <a:t>ChoppyWave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FirstName</a:t>
            </a:r>
            <a:r>
              <a:rPr lang="en-US" altLang="zh-CN" sz="2400" dirty="0"/>
              <a:t> = “</a:t>
            </a:r>
            <a:r>
              <a:rPr lang="en-US" altLang="zh-CN" sz="2400" dirty="0" err="1"/>
              <a:t>Aario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can remove any variable named start with a lower-case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can give any name you want to            a local variable which should be named start with a lower-case                               character.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dirty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You have to notify the team leader  and the manage when you want to remove a variable, a function or a class which is named start with an 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2080" y="242088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the code style of the file you are modifying. </a:t>
            </a:r>
          </a:p>
          <a:p>
            <a:r>
              <a:rPr lang="en-US" altLang="zh-CN" dirty="0"/>
              <a:t>Do not reformat the code style of a file which doesn't belong to you! </a:t>
            </a:r>
          </a:p>
          <a:p>
            <a:r>
              <a:rPr lang="en-US" altLang="zh-CN" dirty="0"/>
              <a:t>You can reformat the code style of a file after transferring the file’s ownership to you.</a:t>
            </a:r>
            <a:endParaRPr lang="zh-CN" altLang="en-US" dirty="0"/>
          </a:p>
        </p:txBody>
      </p:sp>
      <p:pic>
        <p:nvPicPr>
          <p:cNvPr id="1026" name="Picture 2" descr="http://es.pinkbike.org/245/sprt/i/anthill/FollowMe-Logo-lr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1968153" cy="13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5695"/>
            <a:ext cx="3960440" cy="6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     Keep align it when break lines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	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*/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b="1" dirty="0"/>
              <a:t>PHP Operator Precedence: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>
                <a:hlinkClick r:id="rId2"/>
              </a:rPr>
              <a:t>http://php.net/manual/en/language.operators.precedence.php </a:t>
            </a:r>
            <a:endParaRPr lang="en-US" altLang="zh-CN" sz="1200" dirty="0"/>
          </a:p>
          <a:p>
            <a:r>
              <a:rPr lang="en-US" altLang="zh-CN" sz="1200" b="1" dirty="0"/>
              <a:t>CPP Operator Precedence: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hlinkClick r:id="rId3"/>
              </a:rPr>
              <a:t>http://en.cppreference.com/w/cpp/language/operator_precedence </a:t>
            </a:r>
            <a:endParaRPr lang="en-US" altLang="zh-CN" sz="1200" dirty="0"/>
          </a:p>
          <a:p>
            <a:r>
              <a:rPr lang="en-US" altLang="zh-CN" sz="1200" b="1" dirty="0"/>
              <a:t>C Operator Precedence: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hlinkClick r:id="rId4"/>
              </a:rPr>
              <a:t>http://en.cppreference.com/w/c/language/operator_precedence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file `</a:t>
            </a:r>
            <a:r>
              <a:rPr lang="en-US" altLang="zh-CN" dirty="0" err="1"/>
              <a:t>aario.c</a:t>
            </a:r>
            <a:r>
              <a:rPr lang="en-US" altLang="zh-CN" dirty="0"/>
              <a:t>` which is included in the file `</a:t>
            </a:r>
            <a:r>
              <a:rPr lang="en-US" altLang="zh-CN" dirty="0" err="1"/>
              <a:t>jack.c</a:t>
            </a:r>
            <a:r>
              <a:rPr lang="en-US" altLang="zh-CN" dirty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file `</a:t>
            </a:r>
            <a:r>
              <a:rPr lang="en-US" altLang="zh-CN" dirty="0" err="1"/>
              <a:t>aario.c</a:t>
            </a:r>
            <a:r>
              <a:rPr lang="en-US" altLang="zh-CN" dirty="0"/>
              <a:t>` which is written by </a:t>
            </a:r>
            <a:r>
              <a:rPr lang="en-US" altLang="zh-CN" dirty="0" err="1"/>
              <a:t>Aario</a:t>
            </a:r>
            <a:r>
              <a:rPr lang="en-US" altLang="zh-CN" dirty="0"/>
              <a:t>. And you are Jack.  Can you remove the function `</a:t>
            </a:r>
            <a:r>
              <a:rPr lang="en-US" altLang="zh-CN" dirty="0" err="1"/>
              <a:t>getIP</a:t>
            </a:r>
            <a:r>
              <a:rPr lang="en-US" altLang="zh-CN" dirty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There’s a variable `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ServerID</a:t>
            </a:r>
            <a:r>
              <a:rPr lang="en-US" altLang="zh-CN" dirty="0"/>
              <a:t> = 10000` you wrote several days ago in file `</a:t>
            </a:r>
            <a:r>
              <a:rPr lang="en-US" altLang="zh-CN" dirty="0" err="1"/>
              <a:t>jack.c</a:t>
            </a:r>
            <a:r>
              <a:rPr lang="en-US" altLang="zh-CN" dirty="0"/>
              <a:t>`.  Now you don’t need it. What should you do before removing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You’re optimizing a file ‘</a:t>
            </a:r>
            <a:r>
              <a:rPr lang="en-US" altLang="zh-CN" dirty="0" err="1"/>
              <a:t>Aario.php</a:t>
            </a:r>
            <a:r>
              <a:rPr lang="en-US" altLang="zh-CN" dirty="0"/>
              <a:t>’ which belongs to your partner. He indents with 2 spaces and you always indent with 4. Can you re-format ‘</a:t>
            </a:r>
            <a:r>
              <a:rPr lang="en-US" altLang="zh-CN" dirty="0" err="1"/>
              <a:t>Aario.php</a:t>
            </a:r>
            <a:r>
              <a:rPr lang="en-US" altLang="zh-CN" dirty="0"/>
              <a:t>’? If you really want to reformat it, what should you do?</a:t>
            </a:r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491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Malgun Gothic Semilight</vt:lpstr>
      <vt:lpstr>Microsoft JhengHei</vt:lpstr>
      <vt:lpstr>Microsoft JhengHei Light</vt:lpstr>
      <vt:lpstr>宋体</vt:lpstr>
      <vt:lpstr>微软雅黑</vt:lpstr>
      <vt:lpstr>微软雅黑 Light</vt:lpstr>
      <vt:lpstr>Arial</vt:lpstr>
      <vt:lpstr>Calibri</vt:lpstr>
      <vt:lpstr>Candara</vt:lpstr>
      <vt:lpstr>Century Gothic</vt:lpstr>
      <vt:lpstr>Sitka Text</vt:lpstr>
      <vt:lpstr>Office 主题</vt:lpstr>
      <vt:lpstr>Aario’s Code Style Guide</vt:lpstr>
      <vt:lpstr>PowerPoint Presentation</vt:lpstr>
      <vt:lpstr>Principles 技术原则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Thanks, by Aario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328</cp:revision>
  <dcterms:created xsi:type="dcterms:W3CDTF">2016-07-26T03:19:39Z</dcterms:created>
  <dcterms:modified xsi:type="dcterms:W3CDTF">2016-09-19T10:40:17Z</dcterms:modified>
</cp:coreProperties>
</file>