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80" r:id="rId4"/>
    <p:sldId id="274" r:id="rId5"/>
    <p:sldId id="260" r:id="rId6"/>
    <p:sldId id="259" r:id="rId7"/>
    <p:sldId id="276" r:id="rId8"/>
    <p:sldId id="273" r:id="rId9"/>
    <p:sldId id="262" r:id="rId10"/>
    <p:sldId id="263" r:id="rId11"/>
    <p:sldId id="261" r:id="rId12"/>
    <p:sldId id="264" r:id="rId13"/>
    <p:sldId id="281" r:id="rId14"/>
    <p:sldId id="265" r:id="rId15"/>
    <p:sldId id="270" r:id="rId16"/>
    <p:sldId id="275" r:id="rId17"/>
    <p:sldId id="278" r:id="rId18"/>
    <p:sldId id="279" r:id="rId19"/>
    <p:sldId id="282" r:id="rId20"/>
    <p:sldId id="269" r:id="rId21"/>
    <p:sldId id="266" r:id="rId22"/>
    <p:sldId id="267" r:id="rId23"/>
    <p:sldId id="271" r:id="rId24"/>
    <p:sldId id="272" r:id="rId25"/>
    <p:sldId id="277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0" autoAdjust="0"/>
    <p:restoredTop sz="94660"/>
  </p:normalViewPr>
  <p:slideViewPr>
    <p:cSldViewPr>
      <p:cViewPr varScale="1">
        <p:scale>
          <a:sx n="85" d="100"/>
          <a:sy n="85" d="100"/>
        </p:scale>
        <p:origin x="99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61373-CAE6-442D-8184-2F2AB5376BAF}" type="datetimeFigureOut">
              <a:rPr lang="pt-BR" smtClean="0"/>
              <a:t>14/05/2017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69C8A-513A-4DF5-8B3B-A4B0400DDD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61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A3AFC-2A82-4A23-B995-67ED057E1085}" type="datetimeFigureOut">
              <a:rPr lang="pt-BR" smtClean="0"/>
              <a:t>14/05/2017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162F2-1EC0-42AC-B4F4-AA006C50EC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831684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A3AFC-2A82-4A23-B995-67ED057E1085}" type="datetimeFigureOut">
              <a:rPr lang="pt-BR" smtClean="0"/>
              <a:t>14/05/2017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162F2-1EC0-42AC-B4F4-AA006C50EC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911962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A3AFC-2A82-4A23-B995-67ED057E1085}" type="datetimeFigureOut">
              <a:rPr lang="pt-BR" smtClean="0"/>
              <a:t>14/05/2017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162F2-1EC0-42AC-B4F4-AA006C50EC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36645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A4A3AFC-2A82-4A23-B995-67ED057E1085}" type="datetimeFigureOut">
              <a:rPr lang="pt-BR" smtClean="0"/>
              <a:t>14/05/2017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4F162F2-1EC0-42AC-B4F4-AA006C50EC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45737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A3AFC-2A82-4A23-B995-67ED057E1085}" type="datetimeFigureOut">
              <a:rPr lang="pt-BR" smtClean="0"/>
              <a:t>14/05/2017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162F2-1EC0-42AC-B4F4-AA006C50EC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71324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A3AFC-2A82-4A23-B995-67ED057E1085}" type="datetimeFigureOut">
              <a:rPr lang="pt-BR" smtClean="0"/>
              <a:t>14/05/2017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162F2-1EC0-42AC-B4F4-AA006C50EC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8377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A3AFC-2A82-4A23-B995-67ED057E1085}" type="datetimeFigureOut">
              <a:rPr lang="pt-BR" smtClean="0"/>
              <a:t>14/05/2017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162F2-1EC0-42AC-B4F4-AA006C50EC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59265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A3AFC-2A82-4A23-B995-67ED057E1085}" type="datetimeFigureOut">
              <a:rPr lang="pt-BR" smtClean="0"/>
              <a:t>14/05/2017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162F2-1EC0-42AC-B4F4-AA006C50EC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3497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A3AFC-2A82-4A23-B995-67ED057E1085}" type="datetimeFigureOut">
              <a:rPr lang="pt-BR" smtClean="0"/>
              <a:t>14/05/2017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162F2-1EC0-42AC-B4F4-AA006C50EC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79714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A3AFC-2A82-4A23-B995-67ED057E1085}" type="datetimeFigureOut">
              <a:rPr lang="pt-BR" smtClean="0"/>
              <a:t>14/05/2017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162F2-1EC0-42AC-B4F4-AA006C50EC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42936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A3AFC-2A82-4A23-B995-67ED057E1085}" type="datetimeFigureOut">
              <a:rPr lang="pt-BR" smtClean="0"/>
              <a:t>14/05/2017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162F2-1EC0-42AC-B4F4-AA006C50EC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90021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A3AFC-2A82-4A23-B995-67ED057E1085}" type="datetimeFigureOut">
              <a:rPr lang="pt-BR" smtClean="0"/>
              <a:t>14/05/2017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162F2-1EC0-42AC-B4F4-AA006C50EC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47809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A4A3AFC-2A82-4A23-B995-67ED057E1085}" type="datetimeFigureOut">
              <a:rPr lang="pt-BR" smtClean="0"/>
              <a:t>14/05/2017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F162F2-1EC0-42AC-B4F4-AA006C50ECC3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13705"/>
            <a:ext cx="5008599" cy="2539231"/>
          </a:xfrm>
        </p:spPr>
        <p:txBody>
          <a:bodyPr/>
          <a:lstStyle/>
          <a:p>
            <a:pPr algn="just"/>
            <a:r>
              <a:rPr lang="pt-BR" dirty="0"/>
              <a:t>Integração  entre Aplicações (Arquitetura SOA)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499715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Ramon Lacava Gutierrez Gonçales 4IT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347864" y="3122017"/>
            <a:ext cx="3180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Professores Orientadores : Nilva Carneiro Mello</a:t>
            </a:r>
          </a:p>
          <a:p>
            <a:r>
              <a:rPr lang="pt-BR" dirty="0"/>
              <a:t>Antônio César</a:t>
            </a:r>
          </a:p>
        </p:txBody>
      </p:sp>
      <p:pic>
        <p:nvPicPr>
          <p:cNvPr id="2050" name="Picture 2" descr="Service Oriented Architecture. Fonte: Information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99704"/>
            <a:ext cx="2843557" cy="239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00042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/>
          <a:lstStyle/>
          <a:p>
            <a:r>
              <a:rPr lang="pt-BR" sz="4000" dirty="0"/>
              <a:t>Características</a:t>
            </a:r>
          </a:p>
        </p:txBody>
      </p:sp>
      <p:pic>
        <p:nvPicPr>
          <p:cNvPr id="2050" name="Picture 2" descr="http://blog.iprocess.com.br/wp-content/uploads/2012/09/soa_caracteristic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74" y="1268760"/>
            <a:ext cx="87344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27584" y="386104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acoplamento fraco de serviços é a minimização do impacto de modificações e falhas dentro do cenário do sistema como um todo.</a:t>
            </a:r>
          </a:p>
        </p:txBody>
      </p:sp>
    </p:spTree>
    <p:extLst>
      <p:ext uri="{BB962C8B-B14F-4D97-AF65-F5344CB8AC3E}">
        <p14:creationId xmlns:p14="http://schemas.microsoft.com/office/powerpoint/2010/main" val="35292264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/>
          <a:lstStyle/>
          <a:p>
            <a:r>
              <a:rPr lang="pt-BR" sz="4000" dirty="0"/>
              <a:t>Benefícios do SOA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São diversos benefícios , como:</a:t>
            </a:r>
          </a:p>
          <a:p>
            <a:pPr marL="0" indent="0">
              <a:buNone/>
            </a:pPr>
            <a:r>
              <a:rPr lang="pt-BR" dirty="0"/>
              <a:t>-Facilidade de Manutenção: A mudança na lógica do programa não afeta as aplicações já existentes.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-Reuso: É possível aproveitar facilmente funcionalidades já existentes.</a:t>
            </a:r>
          </a:p>
        </p:txBody>
      </p:sp>
    </p:spTree>
    <p:extLst>
      <p:ext uri="{BB962C8B-B14F-4D97-AF65-F5344CB8AC3E}">
        <p14:creationId xmlns:p14="http://schemas.microsoft.com/office/powerpoint/2010/main" val="172899673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-Resultado: É ganho agilidade e redução de custos.</a:t>
            </a:r>
          </a:p>
          <a:p>
            <a:pPr marL="0" indent="0">
              <a:buNone/>
            </a:pPr>
            <a:r>
              <a:rPr lang="pt-BR" dirty="0"/>
              <a:t>-Qualidade: É garantido a qualidade do que é produzido.</a:t>
            </a:r>
          </a:p>
          <a:p>
            <a:pPr marL="0" indent="0">
              <a:buNone/>
            </a:pPr>
            <a:r>
              <a:rPr lang="pt-BR" dirty="0"/>
              <a:t>-Menor Custo e Tempo: Redução de custo de manutenção e é ganho agilidade na analise de impacto do software.</a:t>
            </a:r>
          </a:p>
        </p:txBody>
      </p:sp>
    </p:spTree>
    <p:extLst>
      <p:ext uri="{BB962C8B-B14F-4D97-AF65-F5344CB8AC3E}">
        <p14:creationId xmlns:p14="http://schemas.microsoft.com/office/powerpoint/2010/main" val="19745297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/>
          <a:lstStyle/>
          <a:p>
            <a:r>
              <a:rPr lang="pt-BR" sz="4000" dirty="0"/>
              <a:t>Elementos Utilizados pelo SOA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55911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978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/>
          <a:lstStyle/>
          <a:p>
            <a:r>
              <a:rPr lang="pt-BR" sz="4000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Requisito para a utilização é a integração de diferentes linguagens de programação e sistemas.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http://www.techtudo.com.br/platb/files/2196/2011/06/linguagens-programac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55" y="2492896"/>
            <a:ext cx="5810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1827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pt-BR" dirty="0"/>
              <a:t>Pontos necessários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7504" y="4221088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necessário pensar nestes pontos antes de adotar a arquitetura SOA, para que no futuro nenhum problema ocorra.</a:t>
            </a:r>
          </a:p>
        </p:txBody>
      </p:sp>
    </p:spTree>
    <p:extLst>
      <p:ext uri="{BB962C8B-B14F-4D97-AF65-F5344CB8AC3E}">
        <p14:creationId xmlns:p14="http://schemas.microsoft.com/office/powerpoint/2010/main" val="57380663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/>
          <a:lstStyle/>
          <a:p>
            <a:r>
              <a:rPr lang="pt-BR" sz="4000" dirty="0"/>
              <a:t>Tecnologias utilizadas pelo SOA</a:t>
            </a:r>
          </a:p>
        </p:txBody>
      </p:sp>
      <p:pic>
        <p:nvPicPr>
          <p:cNvPr id="9218" name="Picture 2" descr="http://cleytonferrari.com/wp-content/uploads/2011/10/oo.png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272961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image.slidesharecdn.com/buuqcft7sfybyvr8jiat-signature-57dd11797f5290bba94740092277d6462eecb27501bef1ef34c16b75c4a66936-poli-141108135130-conversion-gate02/95/thin-server-architecture-spa-5-years-old-presentation-32-638.jpg?cb=14160195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45" y="836712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s3-sa-east-1.amazonaws.com/sensediafiles/marketing/newsletter/2015/08ago/SENSEDIA-evolucao-apis-web-serv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51137"/>
            <a:ext cx="23336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7433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/>
          <a:lstStyle/>
          <a:p>
            <a:r>
              <a:rPr lang="pt-BR" dirty="0"/>
              <a:t>Padrões utilizados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3621" y="2928839"/>
            <a:ext cx="3106688" cy="319010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XML é a linguagem ideal para a troca de dados entre plataformas.</a:t>
            </a:r>
          </a:p>
        </p:txBody>
      </p:sp>
      <p:pic>
        <p:nvPicPr>
          <p:cNvPr id="1030" name="Picture 6" descr="http://4.bp.blogspot.com/-IgIpwmQfvSs/UoxpFpMZ2QI/AAAAAAAAAB8/QHsNKgYWe6s/s1600/523px-Text-xm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28" y="768599"/>
            <a:ext cx="235376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izagi.com/assets/images/standards-page/logo_so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40" y="1008178"/>
            <a:ext cx="2296644" cy="150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932040" y="2852936"/>
            <a:ext cx="29367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O SOAP é um protocolo para troca de mensagens por via única.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20117467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5175" y="3356992"/>
            <a:ext cx="8271321" cy="26971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http é um protocolo da camada de aplicação que é o atual protocolo padrão de transferência de dados na internet.</a:t>
            </a:r>
          </a:p>
        </p:txBody>
      </p:sp>
      <p:sp>
        <p:nvSpPr>
          <p:cNvPr id="4" name="AutoShape 2" descr="https://httpwg.github.io/asset/http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ttps://httpwg.github.io/asset/http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ttps://httpwg.github.io/asset/http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httpwg.github.io/asset/http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httpwg.github.io/asset/http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2" descr="https://httpwg.github.io/asset/http.sv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4" descr="https://httpwg.github.io/asset/http.sv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6" descr="https://httpwg.github.io/asset/http.sv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18" descr="https://httpwg.github.io/asset/http.sv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20" descr="https://httpwg.github.io/asset/http.sv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963948"/>
            <a:ext cx="3310905" cy="170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79867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pt-BR" dirty="0"/>
              <a:t>Exemplo de funcionamento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56197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0916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Arquitetura SOA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7419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O SOA (Arquitetura orientada a Serviços) é um estilo de projeto que guia todos os aspectos de criação e uso de serviços de negócios através de todo ciclo de vida de desenvolvimento, sendo assim um modelo de planejamento de estratégia .</a:t>
            </a:r>
          </a:p>
          <a:p>
            <a:pPr marL="0" indent="0" algn="just">
              <a:buNone/>
            </a:pPr>
            <a:r>
              <a:rPr lang="pt-BR" sz="2800" dirty="0"/>
              <a:t>O SOA também trata da definição e da infraestrutura que faz com que diferentes aplicações façam a troca de dados, independentemente do sistema operacional ou linguagem operacional utilizadas.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53003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4098" name="Picture 2" descr="arquitetura-s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3058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5733256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Obs: ERP é o planejamento dos recursos da empresa.</a:t>
            </a:r>
          </a:p>
        </p:txBody>
      </p:sp>
    </p:spTree>
    <p:extLst>
      <p:ext uri="{BB962C8B-B14F-4D97-AF65-F5344CB8AC3E}">
        <p14:creationId xmlns:p14="http://schemas.microsoft.com/office/powerpoint/2010/main" val="393530797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pt-BR" dirty="0"/>
              <a:t>Arquitetura orientada a Serviços</a:t>
            </a:r>
          </a:p>
        </p:txBody>
      </p:sp>
      <p:pic>
        <p:nvPicPr>
          <p:cNvPr id="3074" name="Picture 2" descr="http://images.slideplayer.com.br/5/1594394/slides/slide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52745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/>
          <a:lstStyle/>
          <a:p>
            <a:r>
              <a:rPr lang="pt-BR" dirty="0"/>
              <a:t>Serviços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Na arquitetura SOA, um serviços é uma função do sistema que será disponibilizada em outro sistema.</a:t>
            </a:r>
          </a:p>
          <a:p>
            <a:pPr marL="0" indent="0">
              <a:buNone/>
            </a:pPr>
            <a:r>
              <a:rPr lang="pt-BR" dirty="0"/>
              <a:t>Um serviço deve funcionar de forma independente de outro serviço e deve ter uma interface definida.</a:t>
            </a:r>
          </a:p>
          <a:p>
            <a:pPr marL="0" indent="0">
              <a:buNone/>
            </a:pPr>
            <a:r>
              <a:rPr lang="pt-BR" dirty="0"/>
              <a:t>Normalmente é utilizado WebService para a comunicação do cliente com o provedor do serviço.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91561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/>
          <a:lstStyle/>
          <a:p>
            <a:r>
              <a:rPr lang="pt-BR" dirty="0"/>
              <a:t>Estrutura de Serviços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serviço precisa ser separado entre a interface e a implementação. A interface é exposta ao usuário, enquanto a implementação está “escondida”, o que possibilita usar várias implementações em uma interface.</a:t>
            </a:r>
          </a:p>
        </p:txBody>
      </p:sp>
      <p:pic>
        <p:nvPicPr>
          <p:cNvPr id="6146" name="Picture 2" descr="http://www.hub2b.com.br/Connect/wp-content/uploads/2014/06/API_interface_implementa.png?w=6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1340768"/>
            <a:ext cx="28384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3914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/>
          <a:lstStyle/>
          <a:p>
            <a:r>
              <a:rPr lang="pt-BR" dirty="0"/>
              <a:t>Mensagem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Na arquitetura SOA, mensagem é tudo aquilo que será utilizado no serviço.</a:t>
            </a:r>
          </a:p>
          <a:p>
            <a:pPr marL="0" indent="0">
              <a:buNone/>
            </a:pPr>
            <a:r>
              <a:rPr lang="pt-BR" dirty="0"/>
              <a:t>Exemplos :</a:t>
            </a:r>
          </a:p>
          <a:p>
            <a:r>
              <a:rPr lang="pt-BR" dirty="0"/>
              <a:t>Estoque – Leitura de produtos e sua quantidade em estoque atual;</a:t>
            </a:r>
          </a:p>
          <a:p>
            <a:r>
              <a:rPr lang="pt-BR" dirty="0"/>
              <a:t>Nota Fiscal – O Serviço cria uma nota fiscal no aplicativo;</a:t>
            </a:r>
          </a:p>
          <a:p>
            <a:r>
              <a:rPr lang="pt-BR" dirty="0"/>
              <a:t>Pedido de Orçamento – Cria um pedido de orçamento;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11283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Utilizando o SOA é possível desenvolver um sistema com um alto índice de reaproveitamento e redução de custos de produção e o tempo de desenvolvimento. </a:t>
            </a:r>
          </a:p>
          <a:p>
            <a:pPr marL="0" indent="0">
              <a:buNone/>
            </a:pPr>
            <a:r>
              <a:rPr lang="pt-BR" dirty="0"/>
              <a:t>Também é possível adequar facilmente a aplicação caso o cliente solicite mudanças.</a:t>
            </a:r>
          </a:p>
        </p:txBody>
      </p:sp>
    </p:spTree>
    <p:extLst>
      <p:ext uri="{BB962C8B-B14F-4D97-AF65-F5344CB8AC3E}">
        <p14:creationId xmlns:p14="http://schemas.microsoft.com/office/powerpoint/2010/main" val="41390342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pt-BR" dirty="0"/>
              <a:t>SOA não é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3"/>
            <a:ext cx="4762872" cy="4608512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-SOA não é uma tecnologia</a:t>
            </a:r>
          </a:p>
          <a:p>
            <a:pPr marL="0" indent="0">
              <a:buNone/>
            </a:pPr>
            <a:r>
              <a:rPr lang="pt-BR" sz="2800" dirty="0"/>
              <a:t>-SOA não é um WebService</a:t>
            </a:r>
          </a:p>
          <a:p>
            <a:pPr marL="0" indent="0">
              <a:buNone/>
            </a:pPr>
            <a:r>
              <a:rPr lang="pt-BR" sz="2800" dirty="0"/>
              <a:t>-SOA não é uma metodologia</a:t>
            </a:r>
          </a:p>
          <a:p>
            <a:pPr marL="0" indent="0">
              <a:buNone/>
            </a:pPr>
            <a:r>
              <a:rPr lang="pt-BR" sz="2800" dirty="0"/>
              <a:t>-SOA não é algo que se pode comprar ou instalar</a:t>
            </a:r>
          </a:p>
          <a:p>
            <a:pPr marL="0" indent="0">
              <a:buNone/>
            </a:pPr>
            <a:r>
              <a:rPr lang="pt-BR" sz="2800" dirty="0"/>
              <a:t>-SOA pode ser considerada uma filosofia arquitetural</a:t>
            </a:r>
          </a:p>
        </p:txBody>
      </p:sp>
      <p:pic>
        <p:nvPicPr>
          <p:cNvPr id="1026" name="Picture 2" descr="http://www.efetividade.blog.br/wp-content/uploads/2010/11/geracao_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6894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808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/>
          <a:lstStyle/>
          <a:p>
            <a:r>
              <a:rPr lang="pt-BR" dirty="0"/>
              <a:t>Visão Geral do Funcionamento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4" y="1052736"/>
            <a:ext cx="85915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2006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/>
          <a:lstStyle/>
          <a:p>
            <a:r>
              <a:rPr lang="pt-BR" sz="4000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objetivo do SOA é fazer com que as organizações possam realizar seus negócios e possuir vantagem tecnológica através da governança eficaz, estratégia de tecnologia e inovação de processos.</a:t>
            </a:r>
          </a:p>
        </p:txBody>
      </p:sp>
    </p:spTree>
    <p:extLst>
      <p:ext uri="{BB962C8B-B14F-4D97-AF65-F5344CB8AC3E}">
        <p14:creationId xmlns:p14="http://schemas.microsoft.com/office/powerpoint/2010/main" val="42540506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/>
          <a:lstStyle/>
          <a:p>
            <a:r>
              <a:rPr lang="pt-BR" sz="4000" dirty="0"/>
              <a:t>Por que Utilizar o SOA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É necessário que as aplicações do mercado atual se comuniquem de forma integrada, visando agilidade e a simplificação dos processos de negócios, tornando as aplicações mais produtivas, fazendo com que o software gere competitividade no mercado de trabalho.</a:t>
            </a:r>
          </a:p>
        </p:txBody>
      </p:sp>
    </p:spTree>
    <p:extLst>
      <p:ext uri="{BB962C8B-B14F-4D97-AF65-F5344CB8AC3E}">
        <p14:creationId xmlns:p14="http://schemas.microsoft.com/office/powerpoint/2010/main" val="21907778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355976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1585366"/>
            <a:ext cx="4392488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835696" y="116632"/>
            <a:ext cx="5808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+mj-lt"/>
              </a:rPr>
              <a:t>Diferença entre as arquiteturas</a:t>
            </a:r>
          </a:p>
        </p:txBody>
      </p:sp>
    </p:spTree>
    <p:extLst>
      <p:ext uri="{BB962C8B-B14F-4D97-AF65-F5344CB8AC3E}">
        <p14:creationId xmlns:p14="http://schemas.microsoft.com/office/powerpoint/2010/main" val="8958350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1437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6836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pt-BR" sz="4000" dirty="0"/>
              <a:t>Diagrama Exemplificando o SOA</a:t>
            </a:r>
          </a:p>
        </p:txBody>
      </p:sp>
      <p:pic>
        <p:nvPicPr>
          <p:cNvPr id="1028" name="Picture 4" descr="http://www.tiegestao.com.br/wp-content/uploads/2013/05/arquitetura-s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7104789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3232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1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1120</TotalTime>
  <Words>631</Words>
  <Application>Microsoft Office PowerPoint</Application>
  <PresentationFormat>Apresentação na tela (4:3)</PresentationFormat>
  <Paragraphs>61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Tema1</vt:lpstr>
      <vt:lpstr>Integração  entre Aplicações (Arquitetura SOA)</vt:lpstr>
      <vt:lpstr> Arquitetura SOA </vt:lpstr>
      <vt:lpstr>SOA não é</vt:lpstr>
      <vt:lpstr>Visão Geral do Funcionamento</vt:lpstr>
      <vt:lpstr>Objetivo</vt:lpstr>
      <vt:lpstr>Por que Utilizar o SOA ?</vt:lpstr>
      <vt:lpstr>Apresentação do PowerPoint</vt:lpstr>
      <vt:lpstr>Apresentação do PowerPoint</vt:lpstr>
      <vt:lpstr>Diagrama Exemplificando o SOA</vt:lpstr>
      <vt:lpstr>Características</vt:lpstr>
      <vt:lpstr>Benefícios do SOA</vt:lpstr>
      <vt:lpstr>Apresentação do PowerPoint</vt:lpstr>
      <vt:lpstr>Elementos Utilizados pelo SOA</vt:lpstr>
      <vt:lpstr>Requisitos</vt:lpstr>
      <vt:lpstr>Pontos necessários</vt:lpstr>
      <vt:lpstr>Tecnologias utilizadas pelo SOA</vt:lpstr>
      <vt:lpstr>Padrões utilizados</vt:lpstr>
      <vt:lpstr>Apresentação do PowerPoint</vt:lpstr>
      <vt:lpstr>Exemplo de funcionamento</vt:lpstr>
      <vt:lpstr>Metodologia</vt:lpstr>
      <vt:lpstr>Arquitetura orientada a Serviços</vt:lpstr>
      <vt:lpstr>Serviços</vt:lpstr>
      <vt:lpstr>Estrutura de Serviços</vt:lpstr>
      <vt:lpstr>Mensagem</vt:lpstr>
      <vt:lpstr>Conclusão</vt:lpstr>
    </vt:vector>
  </TitlesOfParts>
  <Company>SENAI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FAE – Ferramenta de Auxílio para Enfermagem</dc:title>
  <dc:creator>B30</dc:creator>
  <cp:lastModifiedBy>Usuario</cp:lastModifiedBy>
  <cp:revision>107</cp:revision>
  <dcterms:created xsi:type="dcterms:W3CDTF">2015-09-01T16:35:56Z</dcterms:created>
  <dcterms:modified xsi:type="dcterms:W3CDTF">2017-05-14T12:21:59Z</dcterms:modified>
</cp:coreProperties>
</file>