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0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2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4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1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9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2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8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3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5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D1E7-4C23-453D-8BF8-AEBEE1CD7BCD}" type="datetimeFigureOut">
              <a:rPr lang="zh-TW" altLang="en-US" smtClean="0"/>
              <a:t>2016/2/10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ED5C-8D27-4CCC-AE12-1C0FC1051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3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3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4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4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0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7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1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08028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49702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391376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833049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354" y="485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08028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9702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391376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833049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6354" y="3279849"/>
            <a:ext cx="2282751" cy="22827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endParaRPr lang="zh-TW" altLang="en-US" sz="10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6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寬螢幕</PresentationFormat>
  <Paragraphs>99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Poy Chang</dc:creator>
  <cp:lastModifiedBy>Poy Chang</cp:lastModifiedBy>
  <cp:revision>2</cp:revision>
  <dcterms:created xsi:type="dcterms:W3CDTF">2016-02-10T15:23:07Z</dcterms:created>
  <dcterms:modified xsi:type="dcterms:W3CDTF">2016-02-10T15:33:18Z</dcterms:modified>
</cp:coreProperties>
</file>