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23F"/>
    <a:srgbClr val="EDBD45"/>
    <a:srgbClr val="00E4E1"/>
    <a:srgbClr val="00BED1"/>
    <a:srgbClr val="62ACAB"/>
    <a:srgbClr val="44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2" autoAdjust="0"/>
  </p:normalViewPr>
  <p:slideViewPr>
    <p:cSldViewPr snapToObjects="1">
      <p:cViewPr>
        <p:scale>
          <a:sx n="80" d="100"/>
          <a:sy n="80" d="100"/>
        </p:scale>
        <p:origin x="-1328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7B40E-E699-A44A-A3F3-15228572ECD9}" type="datetimeFigureOut">
              <a:rPr lang="en-US" smtClean="0"/>
              <a:pPr/>
              <a:t>13-8-23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EE08-A1AB-8045-87C3-085486887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0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496D5-8718-B94F-9330-95F0CEEED0B7}" type="datetimeFigureOut">
              <a:rPr lang="en-US" smtClean="0"/>
              <a:pPr/>
              <a:t>13-8-23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871F-8A27-8F40-9F56-1C0467CD1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871F-8A27-8F40-9F56-1C0467CD1F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871F-8A27-8F40-9F56-1C0467CD1F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1176A-8068-3040-A1FB-8D4AFC14A5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85495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10E38-4549-824B-B40B-9833E02098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78324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740"/>
            <a:ext cx="2057400" cy="438912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740"/>
            <a:ext cx="6019800" cy="4389120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9711F-18D3-AC42-86B6-9A40AA8C99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14332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A8EAA-9D49-9642-AD73-2AD68D57A9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60065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469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274"/>
            <a:ext cx="7772400" cy="1124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D2FB1-B47A-4743-A933-094814A6D4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59374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256E7-CF65-3043-A69B-47C354889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38450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573"/>
            <a:ext cx="4040188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635"/>
            <a:ext cx="4040188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573"/>
            <a:ext cx="4041775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635"/>
            <a:ext cx="4041775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2872C-D9FA-764C-9E17-B3039F57E4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9414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6041C-7055-8B43-8DB9-8A3353F85C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21092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84E45-9A20-AE4D-940C-53F3E4E3C4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29306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31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312"/>
            <a:ext cx="5111750" cy="439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5849"/>
            <a:ext cx="3008313" cy="3519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F792A-215E-504C-8AAC-2CA6D53CEC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31116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5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220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E0AEB-CC0F-9341-A1E6-32FE5E3A91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30443"/>
      </p:ext>
    </p:extLst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74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445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ea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445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ea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445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ea"/>
                <a:ea typeface="+mn-ea"/>
                <a:cs typeface="+mn-cs"/>
              </a:defRPr>
            </a:lvl1pPr>
          </a:lstStyle>
          <a:p>
            <a:fld id="{BA25ACC7-4C7E-E943-AE74-EB4041AB196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8" name="图片 7" descr="my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51164"/>
            <a:ext cx="476370" cy="47637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spd="slow">
    <p:push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微软雅黑" charset="0"/>
          <a:cs typeface="微软雅黑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33001" y="2695389"/>
            <a:ext cx="289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i"/>
                <a:ea typeface="Hei"/>
                <a:cs typeface="Hei"/>
              </a:rPr>
              <a:t>CAMERA360 </a:t>
            </a:r>
            <a:r>
              <a:rPr lang="en-US" sz="1600" dirty="0" smtClean="0">
                <a:latin typeface="Hei"/>
                <a:ea typeface="Hei"/>
                <a:cs typeface="Hei"/>
              </a:rPr>
              <a:t>顾锐</a:t>
            </a:r>
            <a:endParaRPr lang="en-US" sz="1600" dirty="0">
              <a:latin typeface="Hei"/>
              <a:ea typeface="Hei"/>
              <a:cs typeface="Hei"/>
            </a:endParaRPr>
          </a:p>
        </p:txBody>
      </p:sp>
      <p:pic>
        <p:nvPicPr>
          <p:cNvPr id="3" name="Picture 2" descr="Camera3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3701"/>
            <a:ext cx="1306121" cy="1306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975" y="1858876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说说创业那些事儿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96657"/>
      </p:ext>
    </p:extLst>
  </p:cSld>
  <p:clrMapOvr>
    <a:masterClrMapping/>
  </p:clrMapOvr>
  <p:transition xmlns:p14="http://schemas.microsoft.com/office/powerpoint/2010/main" spd="slow" advTm="221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707654"/>
            <a:ext cx="6136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  <a:latin typeface="Hei"/>
                <a:ea typeface="Hei"/>
                <a:cs typeface="Hei"/>
              </a:rPr>
              <a:t>天 时    地 利    人 和</a:t>
            </a:r>
            <a:endParaRPr lang="en-US" sz="4800" dirty="0">
              <a:solidFill>
                <a:schemeClr val="tx1">
                  <a:lumMod val="85000"/>
                </a:schemeClr>
              </a:solidFill>
              <a:latin typeface="Hei"/>
              <a:ea typeface="Hei"/>
              <a:cs typeface="He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51836" y="2481586"/>
            <a:ext cx="5569660" cy="401345"/>
            <a:chOff x="1951836" y="2787774"/>
            <a:chExt cx="5569660" cy="401345"/>
          </a:xfrm>
        </p:grpSpPr>
        <p:sp>
          <p:nvSpPr>
            <p:cNvPr id="5" name="TextBox 4"/>
            <p:cNvSpPr txBox="1"/>
            <p:nvPr/>
          </p:nvSpPr>
          <p:spPr>
            <a:xfrm>
              <a:off x="1951836" y="27877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5D23F"/>
                  </a:solidFill>
                </a:rPr>
                <a:t>进入时间</a:t>
              </a:r>
              <a:endParaRPr lang="en-US" dirty="0">
                <a:solidFill>
                  <a:srgbClr val="F5D23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1000" y="28197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5D23F"/>
                  </a:solidFill>
                </a:rPr>
                <a:t>创业氛围</a:t>
              </a:r>
              <a:endParaRPr lang="en-US" dirty="0">
                <a:solidFill>
                  <a:srgbClr val="F5D23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13500" y="28197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5D23F"/>
                  </a:solidFill>
                </a:rPr>
                <a:t>人员储备</a:t>
              </a:r>
              <a:endParaRPr lang="en-US" dirty="0">
                <a:solidFill>
                  <a:srgbClr val="F5D23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32646" y="3033495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9D9D9"/>
                </a:solidFill>
              </a:rPr>
              <a:t>我不是来说教的，就是和大家随便聊聊</a:t>
            </a:r>
            <a:endParaRPr lang="en-US" sz="16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747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9502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5D23F"/>
                </a:solidFill>
              </a:rPr>
              <a:t>天  时：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589" y="214198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“站</a:t>
            </a:r>
            <a:r>
              <a:rPr lang="en-US" dirty="0"/>
              <a:t>在风口，猪都能飞上天——雷布斯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085" y="135449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2013Q2销售额超2012年全</a:t>
            </a:r>
            <a:r>
              <a:rPr lang="en-US" sz="2000" dirty="0" smtClean="0"/>
              <a:t>年</a:t>
            </a:r>
            <a:r>
              <a:rPr lang="en-US" sz="2000" dirty="0" smtClean="0"/>
              <a:t>，</a:t>
            </a:r>
            <a:r>
              <a:rPr lang="en-US" sz="2000" dirty="0" smtClean="0"/>
              <a:t>达</a:t>
            </a:r>
            <a:r>
              <a:rPr lang="en-US" sz="2000" dirty="0"/>
              <a:t>到130亿。</a:t>
            </a:r>
          </a:p>
          <a:p>
            <a:r>
              <a:rPr lang="en-US" sz="2000" dirty="0" smtClean="0"/>
              <a:t>完</a:t>
            </a:r>
            <a:r>
              <a:rPr lang="en-US" sz="2000" dirty="0"/>
              <a:t>成最新一轮融资，估值过百亿美金、中国第四大互联网公</a:t>
            </a:r>
            <a:r>
              <a:rPr lang="en-US" sz="2000" dirty="0" smtClean="0"/>
              <a:t>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899252"/>
            <a:ext cx="639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5D23F"/>
                </a:solidFill>
              </a:rPr>
              <a:t>说说我知道的移动影像领域现状……没有蓝海，只有红海！</a:t>
            </a:r>
            <a:endParaRPr lang="en-US" dirty="0">
              <a:solidFill>
                <a:srgbClr val="F5D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8857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9502"/>
            <a:ext cx="203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5D23F"/>
                </a:solidFill>
              </a:rPr>
              <a:t>地  利：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085" y="1354494"/>
            <a:ext cx="480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有句老话说：少不入川、老不离蜀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0052" y="2355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北京有什么？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052" y="37958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成都有什么？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869074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5D23F"/>
                </a:solidFill>
              </a:rPr>
              <a:t>压力</a:t>
            </a:r>
            <a:endParaRPr lang="en-US" dirty="0">
              <a:solidFill>
                <a:srgbClr val="F5D23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6706" y="28690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5D23F"/>
                </a:solidFill>
              </a:rPr>
              <a:t>信息丰富</a:t>
            </a:r>
            <a:endParaRPr lang="en-US" dirty="0">
              <a:solidFill>
                <a:srgbClr val="F5D23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3087" y="28690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5D23F"/>
                </a:solidFill>
              </a:rPr>
              <a:t>渠道集中</a:t>
            </a:r>
            <a:endParaRPr lang="en-US" dirty="0">
              <a:solidFill>
                <a:srgbClr val="F5D23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9983" y="2869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5D23F"/>
                </a:solidFill>
              </a:rPr>
              <a:t>会多</a:t>
            </a:r>
            <a:endParaRPr lang="en-US" dirty="0">
              <a:solidFill>
                <a:srgbClr val="F5D23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1162" y="28690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5D23F"/>
                </a:solidFill>
              </a:rPr>
              <a:t>资本活跃</a:t>
            </a:r>
            <a:endParaRPr lang="en-US" dirty="0">
              <a:solidFill>
                <a:srgbClr val="F5D23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0786" y="43555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E4E1"/>
                </a:solidFill>
              </a:rPr>
              <a:t>专注</a:t>
            </a:r>
            <a:endParaRPr lang="en-US" dirty="0">
              <a:solidFill>
                <a:srgbClr val="00E4E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3884" y="4355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E4E1"/>
                </a:solidFill>
              </a:rPr>
              <a:t>政府支持</a:t>
            </a:r>
            <a:endParaRPr lang="en-US" dirty="0">
              <a:solidFill>
                <a:srgbClr val="00E4E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2366" y="435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E4E1"/>
                </a:solidFill>
              </a:rPr>
              <a:t>成本低</a:t>
            </a:r>
            <a:endParaRPr lang="en-US" dirty="0">
              <a:solidFill>
                <a:srgbClr val="00E4E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7190" y="2859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5D23F"/>
                </a:solidFill>
              </a:rPr>
              <a:t>人才</a:t>
            </a:r>
            <a:endParaRPr lang="en-US" dirty="0">
              <a:solidFill>
                <a:srgbClr val="F5D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692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5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9502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5D23F"/>
                </a:solidFill>
              </a:rPr>
              <a:t>人  和：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085" y="1354494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斗地主名言：不怕神一样的对手，就怕猪一样的队友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51920" y="20676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创业人核心团队三架马车：技术、产品、市场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687003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现状：人才向北、上、广流动，缺乏高端人才，缺乏标杆企业吸引人才回流</a:t>
            </a:r>
          </a:p>
          <a:p>
            <a:r>
              <a:rPr lang="en-US" dirty="0"/>
              <a:t> </a:t>
            </a:r>
            <a:r>
              <a:rPr lang="en-US" dirty="0" smtClean="0"/>
              <a:t>          缺乏狼性</a:t>
            </a:r>
          </a:p>
          <a:p>
            <a:r>
              <a:rPr lang="en-US" dirty="0"/>
              <a:t> </a:t>
            </a:r>
            <a:r>
              <a:rPr lang="en-US" dirty="0" smtClean="0"/>
              <a:t>          核心团队稳定，人才流动性小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3317671"/>
            <a:ext cx="362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E4E1"/>
                </a:solidFill>
              </a:rPr>
              <a:t>插播个广告：三个团队、三个故事</a:t>
            </a:r>
            <a:endParaRPr lang="en-US" dirty="0">
              <a:solidFill>
                <a:srgbClr val="00E4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106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2139702"/>
            <a:ext cx="4562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创业以人为本！</a:t>
            </a:r>
            <a:endParaRPr lang="en-US" sz="4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3754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2260" y="1923678"/>
            <a:ext cx="422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CAMERA360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 descr="Camera3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06394"/>
            <a:ext cx="1011322" cy="1011322"/>
          </a:xfrm>
          <a:prstGeom prst="rect">
            <a:avLst/>
          </a:prstGeom>
        </p:spPr>
      </p:pic>
      <p:sp>
        <p:nvSpPr>
          <p:cNvPr id="24" name="Title 3"/>
          <p:cNvSpPr txBox="1">
            <a:spLocks/>
          </p:cNvSpPr>
          <p:nvPr/>
        </p:nvSpPr>
        <p:spPr bwMode="auto">
          <a:xfrm>
            <a:off x="2595956" y="4227934"/>
            <a:ext cx="3894568" cy="50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微软雅黑" charset="0"/>
                <a:cs typeface="微软雅黑" charset="0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</a:rPr>
              <a:t>ChengDu Pinguo Technology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2260" y="2323788"/>
            <a:ext cx="4225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5D23F"/>
                </a:solidFill>
                <a:latin typeface="Century Gothic"/>
                <a:cs typeface="Century Gothic"/>
              </a:rPr>
              <a:t>Thank you!</a:t>
            </a:r>
            <a:endParaRPr lang="en-US" sz="4400" dirty="0">
              <a:solidFill>
                <a:srgbClr val="F5D23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9253937"/>
      </p:ext>
    </p:extLst>
  </p:cSld>
  <p:clrMapOvr>
    <a:masterClrMapping/>
  </p:clrMapOvr>
  <p:transition xmlns:p14="http://schemas.microsoft.com/office/powerpoint/2010/main" spd="slow" advTm="221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微软雅黑"/>
        <a:cs typeface="微软雅黑"/>
      </a:majorFont>
      <a:minorFont>
        <a:latin typeface="Arial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品果科技.thmx</Template>
  <TotalTime>9103</TotalTime>
  <Words>321</Words>
  <Application>Microsoft Macintosh PowerPoint</Application>
  <PresentationFormat>屏幕所见 (16:9)</PresentationFormat>
  <Paragraphs>38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Camera360 B轮融资商业计划书</dc:title>
  <dc:creator>Xu Hao</dc:creator>
  <cp:lastModifiedBy>锐 顾</cp:lastModifiedBy>
  <cp:revision>341</cp:revision>
  <dcterms:created xsi:type="dcterms:W3CDTF">2013-04-22T10:25:30Z</dcterms:created>
  <dcterms:modified xsi:type="dcterms:W3CDTF">2013-08-23T18:58:22Z</dcterms:modified>
</cp:coreProperties>
</file>