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95" r:id="rId2"/>
    <p:sldId id="296" r:id="rId3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C0"/>
    <a:srgbClr val="BCE4B5"/>
    <a:srgbClr val="F0D8E9"/>
    <a:srgbClr val="A0A8CE"/>
    <a:srgbClr val="A1D7E8"/>
    <a:srgbClr val="FF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0" autoAdjust="0"/>
    <p:restoredTop sz="96305" autoAdjust="0"/>
  </p:normalViewPr>
  <p:slideViewPr>
    <p:cSldViewPr>
      <p:cViewPr>
        <p:scale>
          <a:sx n="90" d="100"/>
          <a:sy n="90" d="100"/>
        </p:scale>
        <p:origin x="-600" y="-3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82616-0307-4A35-B11D-E79F9AFF0C15}" type="datetimeFigureOut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67F6-036B-4EBC-8CFC-624E8E40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2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C246-47FB-4A56-8779-B33AAF1BA02A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407-297B-468E-8962-0C4C89D9BD1E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47B-40F9-4FFA-A227-0BF31EDAAB10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9F95-DB0C-4123-B96C-30568982CF58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21EE-6DFA-4868-A77D-5F613D8A3E24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>
            <a:normAutofit/>
          </a:bodyPr>
          <a:lstStyle>
            <a:lvl1pPr algn="l">
              <a:defRPr sz="2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ED13-A570-448E-B73E-2E1EA365370B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621D-E9D9-4B50-8181-82F609F5DE81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525A-5C5E-47C8-89C3-22E2D2499CCF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2C00-BC5F-439A-94C8-D3BB6BB19AC3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E8E3-2100-444D-A89C-669F1A11EC30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2857500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292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8E07-D9EA-4F65-9A51-AEA8E748F446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E14E8E3-2100-444D-A89C-669F1A11EC30}" type="datetime1">
              <a:rPr lang="zh-CN" altLang="en-US" smtClean="0"/>
              <a:t>2010-11-4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平行四边形 49"/>
          <p:cNvSpPr/>
          <p:nvPr/>
        </p:nvSpPr>
        <p:spPr>
          <a:xfrm rot="5400000" flipV="1">
            <a:off x="5452364" y="5320905"/>
            <a:ext cx="1436768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平行四边形 39"/>
          <p:cNvSpPr/>
          <p:nvPr/>
        </p:nvSpPr>
        <p:spPr>
          <a:xfrm>
            <a:off x="2165302" y="4014065"/>
            <a:ext cx="3150350" cy="720080"/>
          </a:xfrm>
          <a:prstGeom prst="parallelogram">
            <a:avLst>
              <a:gd name="adj" fmla="val 99535"/>
            </a:avLst>
          </a:prstGeom>
          <a:solidFill>
            <a:srgbClr val="BCE4B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范围层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165302" y="4958457"/>
            <a:ext cx="3150350" cy="720080"/>
          </a:xfrm>
          <a:prstGeom prst="parallelogram">
            <a:avLst>
              <a:gd name="adj" fmla="val 99535"/>
            </a:avLst>
          </a:prstGeom>
          <a:solidFill>
            <a:srgbClr val="F0F5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战略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平行四边形 38"/>
          <p:cNvSpPr/>
          <p:nvPr/>
        </p:nvSpPr>
        <p:spPr>
          <a:xfrm>
            <a:off x="2165302" y="3070986"/>
            <a:ext cx="3150350" cy="720080"/>
          </a:xfrm>
          <a:prstGeom prst="parallelogram">
            <a:avLst>
              <a:gd name="adj" fmla="val 99535"/>
            </a:avLst>
          </a:prstGeom>
          <a:solidFill>
            <a:srgbClr val="F0D8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结构层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2165302" y="2123855"/>
            <a:ext cx="3150350" cy="720080"/>
          </a:xfrm>
          <a:prstGeom prst="parallelogram">
            <a:avLst>
              <a:gd name="adj" fmla="val 99535"/>
            </a:avLst>
          </a:prstGeom>
          <a:solidFill>
            <a:srgbClr val="A0A8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框架层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2165302" y="1180338"/>
            <a:ext cx="3150350" cy="720080"/>
          </a:xfrm>
          <a:prstGeom prst="parallelogram">
            <a:avLst>
              <a:gd name="adj" fmla="val 99535"/>
            </a:avLst>
          </a:prstGeom>
          <a:solidFill>
            <a:srgbClr val="A1D7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表现层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7745922" y="1177161"/>
            <a:ext cx="0" cy="37812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315652" y="1177161"/>
            <a:ext cx="0" cy="37812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4595572" y="3068960"/>
            <a:ext cx="1935215" cy="720080"/>
          </a:xfrm>
          <a:prstGeom prst="parallelogram">
            <a:avLst>
              <a:gd name="adj" fmla="val 99535"/>
            </a:avLst>
          </a:prstGeom>
          <a:solidFill>
            <a:srgbClr val="F0D8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交互设计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955612" y="2123855"/>
            <a:ext cx="1575175" cy="360040"/>
          </a:xfrm>
          <a:prstGeom prst="parallelogram">
            <a:avLst>
              <a:gd name="adj" fmla="val 99535"/>
            </a:avLst>
          </a:prstGeom>
          <a:solidFill>
            <a:srgbClr val="A0A8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4595572" y="4014065"/>
            <a:ext cx="1935215" cy="720080"/>
          </a:xfrm>
          <a:prstGeom prst="parallelogram">
            <a:avLst>
              <a:gd name="adj" fmla="val 99535"/>
            </a:avLst>
          </a:prstGeom>
          <a:solidFill>
            <a:srgbClr val="BCE4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功能规格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955612" y="4959170"/>
            <a:ext cx="2790310" cy="360040"/>
          </a:xfrm>
          <a:prstGeom prst="parallelogram">
            <a:avLst>
              <a:gd name="adj" fmla="val 99535"/>
            </a:avLst>
          </a:prstGeom>
          <a:solidFill>
            <a:srgbClr val="F0F5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用户需求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595572" y="5319210"/>
            <a:ext cx="2790310" cy="360040"/>
          </a:xfrm>
          <a:prstGeom prst="parallelogram">
            <a:avLst>
              <a:gd name="adj" fmla="val 99535"/>
            </a:avLst>
          </a:prstGeom>
          <a:solidFill>
            <a:srgbClr val="F0F5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网站目标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5400000" flipV="1">
            <a:off x="5337361" y="2597201"/>
            <a:ext cx="1666774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4595572" y="2483895"/>
            <a:ext cx="2790310" cy="360040"/>
          </a:xfrm>
          <a:prstGeom prst="parallelogram">
            <a:avLst>
              <a:gd name="adj" fmla="val 99535"/>
            </a:avLst>
          </a:prstGeom>
          <a:solidFill>
            <a:srgbClr val="A0A8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6170747" y="2123855"/>
            <a:ext cx="1575175" cy="360040"/>
          </a:xfrm>
          <a:prstGeom prst="parallelogram">
            <a:avLst>
              <a:gd name="adj" fmla="val 99535"/>
            </a:avLst>
          </a:prstGeom>
          <a:solidFill>
            <a:srgbClr val="A0A8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导航设计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平行四边形 19"/>
          <p:cNvSpPr/>
          <p:nvPr/>
        </p:nvSpPr>
        <p:spPr>
          <a:xfrm rot="5400000" flipV="1">
            <a:off x="5337361" y="1650507"/>
            <a:ext cx="1666774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 rot="5400000" flipV="1">
            <a:off x="5337361" y="3542796"/>
            <a:ext cx="1666774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805776" y="3068960"/>
            <a:ext cx="1935215" cy="720080"/>
          </a:xfrm>
          <a:prstGeom prst="parallelogram">
            <a:avLst>
              <a:gd name="adj" fmla="val 99535"/>
            </a:avLst>
          </a:prstGeom>
          <a:solidFill>
            <a:srgbClr val="F0D8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信息架构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2859" y="7737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具体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22244" y="32939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595572" y="1900418"/>
            <a:ext cx="0" cy="37812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/>
          <p:cNvSpPr/>
          <p:nvPr/>
        </p:nvSpPr>
        <p:spPr>
          <a:xfrm>
            <a:off x="4595572" y="1180338"/>
            <a:ext cx="3150350" cy="720080"/>
          </a:xfrm>
          <a:prstGeom prst="parallelogram">
            <a:avLst>
              <a:gd name="adj" fmla="val 99535"/>
            </a:avLst>
          </a:prstGeom>
          <a:solidFill>
            <a:srgbClr val="A1D7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视觉设计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箭头连接符 50"/>
          <p:cNvCxnSpPr>
            <a:stCxn id="26" idx="2"/>
            <a:endCxn id="53" idx="0"/>
          </p:cNvCxnSpPr>
          <p:nvPr/>
        </p:nvCxnSpPr>
        <p:spPr>
          <a:xfrm>
            <a:off x="1919081" y="1050704"/>
            <a:ext cx="0" cy="477081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72859" y="58215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抽象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45922" y="7737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直接箭头连接符 59"/>
          <p:cNvCxnSpPr>
            <a:stCxn id="56" idx="2"/>
            <a:endCxn id="62" idx="0"/>
          </p:cNvCxnSpPr>
          <p:nvPr/>
        </p:nvCxnSpPr>
        <p:spPr>
          <a:xfrm>
            <a:off x="7992144" y="1050704"/>
            <a:ext cx="0" cy="47708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45922" y="58215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1310" y="143635"/>
            <a:ext cx="1337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800" dirty="0"/>
              <a:t>© 2000 Jesse James </a:t>
            </a:r>
            <a:r>
              <a:rPr lang="en-US" altLang="zh-CN" sz="800" dirty="0" smtClean="0"/>
              <a:t>Garrett</a:t>
            </a:r>
          </a:p>
          <a:p>
            <a:pPr algn="r"/>
            <a:r>
              <a:rPr lang="en-US" altLang="zh-CN" sz="800" dirty="0"/>
              <a:t>http://www.jjg.net/ia/</a:t>
            </a:r>
            <a:endParaRPr lang="zh-CN" altLang="en-US" sz="800" dirty="0"/>
          </a:p>
        </p:txBody>
      </p:sp>
      <p:sp>
        <p:nvSpPr>
          <p:cNvPr id="42" name="矩形 41"/>
          <p:cNvSpPr/>
          <p:nvPr/>
        </p:nvSpPr>
        <p:spPr>
          <a:xfrm>
            <a:off x="137465" y="143635"/>
            <a:ext cx="1608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/>
              <a:t>Rex Song</a:t>
            </a:r>
            <a:r>
              <a:rPr lang="en-US" altLang="zh-CN" sz="800" dirty="0"/>
              <a:t>, October,2010</a:t>
            </a:r>
            <a:endParaRPr lang="en-US" altLang="zh-CN" sz="800" dirty="0" smtClean="0"/>
          </a:p>
          <a:p>
            <a:r>
              <a:rPr lang="en-US" altLang="zh-CN" sz="800" dirty="0"/>
              <a:t>http</a:t>
            </a:r>
            <a:r>
              <a:rPr lang="en-US" altLang="zh-CN" sz="800" dirty="0" smtClean="0"/>
              <a:t>://rexsong.com/webdesign/ia</a:t>
            </a:r>
            <a:endParaRPr lang="zh-CN" altLang="en-US" sz="800" dirty="0"/>
          </a:p>
        </p:txBody>
      </p:sp>
      <p:sp>
        <p:nvSpPr>
          <p:cNvPr id="43" name="平行四边形 42"/>
          <p:cNvSpPr/>
          <p:nvPr/>
        </p:nvSpPr>
        <p:spPr>
          <a:xfrm rot="5400000" flipV="1">
            <a:off x="5452364" y="817013"/>
            <a:ext cx="1436768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平行四边形 43"/>
          <p:cNvSpPr/>
          <p:nvPr/>
        </p:nvSpPr>
        <p:spPr>
          <a:xfrm rot="5400000" flipV="1">
            <a:off x="5337359" y="4487411"/>
            <a:ext cx="1666774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5810707" y="4014065"/>
            <a:ext cx="1935215" cy="720080"/>
          </a:xfrm>
          <a:prstGeom prst="parallelogram">
            <a:avLst>
              <a:gd name="adj" fmla="val 99535"/>
            </a:avLst>
          </a:prstGeom>
          <a:solidFill>
            <a:srgbClr val="BCE4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内容需要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025842" y="1900418"/>
            <a:ext cx="0" cy="37812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48055" y="68369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任务流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63190" y="68369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信息流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7210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 animBg="1"/>
      <p:bldP spid="7" grpId="0" animBg="1"/>
      <p:bldP spid="12" grpId="0" animBg="1"/>
      <p:bldP spid="14" grpId="0" animBg="1"/>
      <p:bldP spid="15" grpId="0" animBg="1"/>
      <p:bldP spid="19" grpId="0" animBg="1"/>
      <p:bldP spid="18" grpId="0" animBg="1"/>
      <p:bldP spid="8" grpId="0" animBg="1"/>
      <p:bldP spid="20" grpId="0" animBg="1"/>
      <p:bldP spid="21" grpId="0" animBg="1"/>
      <p:bldP spid="17" grpId="0" animBg="1"/>
      <p:bldP spid="26" grpId="0"/>
      <p:bldP spid="30" grpId="0"/>
      <p:bldP spid="4" grpId="0" animBg="1"/>
      <p:bldP spid="53" grpId="0"/>
      <p:bldP spid="56" grpId="0"/>
      <p:bldP spid="62" grpId="0"/>
      <p:bldP spid="43" grpId="0" animBg="1"/>
      <p:bldP spid="44" grpId="0" animBg="1"/>
      <p:bldP spid="16" grpId="0" animBg="1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平行四边形 49"/>
          <p:cNvSpPr/>
          <p:nvPr/>
        </p:nvSpPr>
        <p:spPr>
          <a:xfrm rot="5400000" flipV="1">
            <a:off x="4237229" y="5320905"/>
            <a:ext cx="1436768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530787" y="1177161"/>
            <a:ext cx="0" cy="37812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100517" y="1177161"/>
            <a:ext cx="0" cy="37812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3380437" y="3068960"/>
            <a:ext cx="1935215" cy="720080"/>
          </a:xfrm>
          <a:prstGeom prst="parallelogram">
            <a:avLst>
              <a:gd name="adj" fmla="val 99535"/>
            </a:avLst>
          </a:prstGeom>
          <a:solidFill>
            <a:srgbClr val="F0D8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交互设计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740477" y="2123855"/>
            <a:ext cx="1575175" cy="360040"/>
          </a:xfrm>
          <a:prstGeom prst="parallelogram">
            <a:avLst>
              <a:gd name="adj" fmla="val 99535"/>
            </a:avLst>
          </a:prstGeom>
          <a:solidFill>
            <a:srgbClr val="A0A8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3380437" y="4014065"/>
            <a:ext cx="1935215" cy="720080"/>
          </a:xfrm>
          <a:prstGeom prst="parallelogram">
            <a:avLst>
              <a:gd name="adj" fmla="val 99535"/>
            </a:avLst>
          </a:prstGeom>
          <a:solidFill>
            <a:srgbClr val="BCE4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功能规格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3740477" y="4959170"/>
            <a:ext cx="2790310" cy="360040"/>
          </a:xfrm>
          <a:prstGeom prst="parallelogram">
            <a:avLst>
              <a:gd name="adj" fmla="val 99535"/>
            </a:avLst>
          </a:prstGeom>
          <a:solidFill>
            <a:srgbClr val="F0F5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用户需求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380437" y="5319210"/>
            <a:ext cx="2790310" cy="360040"/>
          </a:xfrm>
          <a:prstGeom prst="parallelogram">
            <a:avLst>
              <a:gd name="adj" fmla="val 99535"/>
            </a:avLst>
          </a:prstGeom>
          <a:solidFill>
            <a:srgbClr val="F0F5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网站目标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5400000" flipV="1">
            <a:off x="4122226" y="2597201"/>
            <a:ext cx="1666774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3380437" y="2483895"/>
            <a:ext cx="2790310" cy="360040"/>
          </a:xfrm>
          <a:prstGeom prst="parallelogram">
            <a:avLst>
              <a:gd name="adj" fmla="val 99535"/>
            </a:avLst>
          </a:prstGeom>
          <a:solidFill>
            <a:srgbClr val="A0A8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4955612" y="2123855"/>
            <a:ext cx="1575175" cy="360040"/>
          </a:xfrm>
          <a:prstGeom prst="parallelogram">
            <a:avLst>
              <a:gd name="adj" fmla="val 99535"/>
            </a:avLst>
          </a:prstGeom>
          <a:solidFill>
            <a:srgbClr val="A0A8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导航设计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平行四边形 19"/>
          <p:cNvSpPr/>
          <p:nvPr/>
        </p:nvSpPr>
        <p:spPr>
          <a:xfrm rot="5400000" flipV="1">
            <a:off x="4122226" y="1650507"/>
            <a:ext cx="1666774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 rot="5400000" flipV="1">
            <a:off x="4122226" y="3542796"/>
            <a:ext cx="1666774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4590641" y="3068960"/>
            <a:ext cx="1935215" cy="720080"/>
          </a:xfrm>
          <a:prstGeom prst="parallelogram">
            <a:avLst>
              <a:gd name="adj" fmla="val 99535"/>
            </a:avLst>
          </a:prstGeom>
          <a:solidFill>
            <a:srgbClr val="F0D8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信息架构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5382" y="7737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具体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7109" y="32939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380437" y="1900418"/>
            <a:ext cx="0" cy="37812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/>
          <p:cNvSpPr/>
          <p:nvPr/>
        </p:nvSpPr>
        <p:spPr>
          <a:xfrm>
            <a:off x="3380437" y="1180338"/>
            <a:ext cx="3150350" cy="720080"/>
          </a:xfrm>
          <a:prstGeom prst="parallelogram">
            <a:avLst>
              <a:gd name="adj" fmla="val 99535"/>
            </a:avLst>
          </a:prstGeom>
          <a:solidFill>
            <a:srgbClr val="A1D7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视觉设计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箭头连接符 50"/>
          <p:cNvCxnSpPr>
            <a:stCxn id="26" idx="2"/>
            <a:endCxn id="53" idx="0"/>
          </p:cNvCxnSpPr>
          <p:nvPr/>
        </p:nvCxnSpPr>
        <p:spPr>
          <a:xfrm>
            <a:off x="3131604" y="1050704"/>
            <a:ext cx="0" cy="477081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85382" y="58215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抽象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0787" y="7737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直接箭头连接符 59"/>
          <p:cNvCxnSpPr>
            <a:stCxn id="56" idx="2"/>
            <a:endCxn id="62" idx="0"/>
          </p:cNvCxnSpPr>
          <p:nvPr/>
        </p:nvCxnSpPr>
        <p:spPr>
          <a:xfrm>
            <a:off x="6777009" y="1050704"/>
            <a:ext cx="0" cy="47708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30787" y="58215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1310" y="143635"/>
            <a:ext cx="1337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800" dirty="0"/>
              <a:t>© 2000 Jesse James </a:t>
            </a:r>
            <a:r>
              <a:rPr lang="en-US" altLang="zh-CN" sz="800" dirty="0" smtClean="0"/>
              <a:t>Garrett</a:t>
            </a:r>
          </a:p>
          <a:p>
            <a:pPr algn="r"/>
            <a:r>
              <a:rPr lang="en-US" altLang="zh-CN" sz="800" dirty="0"/>
              <a:t>http://www.jjg.net/ia/</a:t>
            </a:r>
            <a:endParaRPr lang="zh-CN" altLang="en-US" sz="800" dirty="0"/>
          </a:p>
        </p:txBody>
      </p:sp>
      <p:sp>
        <p:nvSpPr>
          <p:cNvPr id="42" name="矩形 41"/>
          <p:cNvSpPr/>
          <p:nvPr/>
        </p:nvSpPr>
        <p:spPr>
          <a:xfrm>
            <a:off x="137465" y="143635"/>
            <a:ext cx="1608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/>
              <a:t>Rex Song</a:t>
            </a:r>
            <a:r>
              <a:rPr lang="en-US" altLang="zh-CN" sz="800" dirty="0"/>
              <a:t>, October,2010</a:t>
            </a:r>
            <a:endParaRPr lang="en-US" altLang="zh-CN" sz="800" dirty="0" smtClean="0"/>
          </a:p>
          <a:p>
            <a:r>
              <a:rPr lang="en-US" altLang="zh-CN" sz="800" dirty="0"/>
              <a:t>http</a:t>
            </a:r>
            <a:r>
              <a:rPr lang="en-US" altLang="zh-CN" sz="800" dirty="0" smtClean="0"/>
              <a:t>://rexsong.com/webdesign/ia</a:t>
            </a:r>
            <a:endParaRPr lang="zh-CN" altLang="en-US" sz="800" dirty="0"/>
          </a:p>
        </p:txBody>
      </p:sp>
      <p:sp>
        <p:nvSpPr>
          <p:cNvPr id="43" name="平行四边形 42"/>
          <p:cNvSpPr/>
          <p:nvPr/>
        </p:nvSpPr>
        <p:spPr>
          <a:xfrm rot="5400000" flipV="1">
            <a:off x="4237229" y="817013"/>
            <a:ext cx="1436768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平行四边形 43"/>
          <p:cNvSpPr/>
          <p:nvPr/>
        </p:nvSpPr>
        <p:spPr>
          <a:xfrm rot="5400000" flipV="1">
            <a:off x="4122224" y="4487411"/>
            <a:ext cx="1666774" cy="720082"/>
          </a:xfrm>
          <a:prstGeom prst="parallelogram">
            <a:avLst>
              <a:gd name="adj" fmla="val 99535"/>
            </a:avLst>
          </a:prstGeom>
          <a:solidFill>
            <a:schemeClr val="bg1">
              <a:lumMod val="5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595572" y="4014065"/>
            <a:ext cx="1935215" cy="720080"/>
          </a:xfrm>
          <a:prstGeom prst="parallelogram">
            <a:avLst>
              <a:gd name="adj" fmla="val 99535"/>
            </a:avLst>
          </a:prstGeom>
          <a:solidFill>
            <a:srgbClr val="BCE4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内容需要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810707" y="1900418"/>
            <a:ext cx="0" cy="37812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32920" y="68369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任务流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48055" y="68369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信息流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1399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93</Words>
  <Application>Microsoft Office PowerPoint</Application>
  <PresentationFormat>A4 纸张(210x297 毫米)</PresentationFormat>
  <Paragraphs>47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rex.song</cp:lastModifiedBy>
  <cp:revision>494</cp:revision>
  <dcterms:modified xsi:type="dcterms:W3CDTF">2010-11-04T04:34:09Z</dcterms:modified>
</cp:coreProperties>
</file>