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C1183-A652-4C7D-B9CF-A2A51CC938AB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11C59-650B-4E67-9A6F-8B53B6FF3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29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1C59-650B-4E67-9A6F-8B53B6FF3F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3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ljiashi.com/api/tasks.php?app=tasks&amp;act=auto_allot_order_money" TargetMode="External"/><Relationship Id="rId2" Type="http://schemas.openxmlformats.org/officeDocument/2006/relationships/hyperlink" Target="http://www.wljiashi.com/api/tasks.php?app=tasks&amp;act=auto_insert_order_cle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8704" y="2877548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万菱网站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11872" y="332656"/>
            <a:ext cx="47525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万菱购</a:t>
            </a:r>
            <a:r>
              <a:rPr lang="en-US" altLang="zh-CN" dirty="0"/>
              <a:t>PC(http://www.wlgou.com)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39852" y="1124744"/>
            <a:ext cx="472454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万</a:t>
            </a:r>
            <a:r>
              <a:rPr lang="zh-CN" altLang="en-US" dirty="0" smtClean="0"/>
              <a:t>菱购购物车</a:t>
            </a:r>
            <a:r>
              <a:rPr lang="en-US" altLang="zh-CN" dirty="0" smtClean="0"/>
              <a:t>PC(http://cart.wlgou.com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11872" y="4998304"/>
            <a:ext cx="4752528" cy="590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会员中心手机</a:t>
            </a:r>
            <a:r>
              <a:rPr lang="en-US" altLang="zh-CN" dirty="0"/>
              <a:t>(http://u.wlgou.com)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25862" y="4245700"/>
            <a:ext cx="4720536" cy="479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万菱购手机</a:t>
            </a:r>
            <a:r>
              <a:rPr lang="en-US" altLang="zh-CN" dirty="0"/>
              <a:t>(http://m.wlgou.com)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39852" y="2684308"/>
            <a:ext cx="4716524" cy="456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万菱管理后台</a:t>
            </a:r>
            <a:r>
              <a:rPr lang="en-US" altLang="zh-CN" dirty="0"/>
              <a:t>(http://zht.wljiashi.com)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11872" y="5877272"/>
            <a:ext cx="47525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易租网（</a:t>
            </a:r>
            <a:r>
              <a:rPr lang="en-US" altLang="zh-CN" dirty="0" smtClean="0"/>
              <a:t>http://www.eeezu.com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39852" y="1916832"/>
            <a:ext cx="47165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会员中心</a:t>
            </a:r>
            <a:r>
              <a:rPr lang="en-US" altLang="zh-CN" dirty="0"/>
              <a:t>PC(http://user.wlgou.com)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39852" y="3429000"/>
            <a:ext cx="470654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财务报表后台</a:t>
            </a:r>
            <a:r>
              <a:rPr lang="en-US" altLang="zh-CN" dirty="0" smtClean="0"/>
              <a:t>(http://8.wlgou.com)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8" idx="3"/>
            <a:endCxn id="9" idx="1"/>
          </p:cNvCxnSpPr>
          <p:nvPr/>
        </p:nvCxnSpPr>
        <p:spPr>
          <a:xfrm flipV="1">
            <a:off x="1964888" y="584684"/>
            <a:ext cx="1246984" cy="26169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10" idx="1"/>
          </p:cNvCxnSpPr>
          <p:nvPr/>
        </p:nvCxnSpPr>
        <p:spPr>
          <a:xfrm flipV="1">
            <a:off x="1964888" y="1376772"/>
            <a:ext cx="1274964" cy="18248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8" idx="3"/>
            <a:endCxn id="15" idx="1"/>
          </p:cNvCxnSpPr>
          <p:nvPr/>
        </p:nvCxnSpPr>
        <p:spPr>
          <a:xfrm flipV="1">
            <a:off x="1964888" y="2168860"/>
            <a:ext cx="1274964" cy="10327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8" idx="3"/>
            <a:endCxn id="13" idx="1"/>
          </p:cNvCxnSpPr>
          <p:nvPr/>
        </p:nvCxnSpPr>
        <p:spPr>
          <a:xfrm flipV="1">
            <a:off x="1964888" y="2912638"/>
            <a:ext cx="1274964" cy="2889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6" idx="1"/>
          </p:cNvCxnSpPr>
          <p:nvPr/>
        </p:nvCxnSpPr>
        <p:spPr>
          <a:xfrm>
            <a:off x="1964888" y="3201584"/>
            <a:ext cx="1274964" cy="4794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3"/>
            <a:endCxn id="12" idx="1"/>
          </p:cNvCxnSpPr>
          <p:nvPr/>
        </p:nvCxnSpPr>
        <p:spPr>
          <a:xfrm>
            <a:off x="1964888" y="3201584"/>
            <a:ext cx="1260974" cy="12838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8" idx="3"/>
            <a:endCxn id="11" idx="1"/>
          </p:cNvCxnSpPr>
          <p:nvPr/>
        </p:nvCxnSpPr>
        <p:spPr>
          <a:xfrm>
            <a:off x="1964888" y="3201584"/>
            <a:ext cx="1246984" cy="20921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8" idx="3"/>
            <a:endCxn id="14" idx="1"/>
          </p:cNvCxnSpPr>
          <p:nvPr/>
        </p:nvCxnSpPr>
        <p:spPr>
          <a:xfrm>
            <a:off x="1964888" y="3201584"/>
            <a:ext cx="1246984" cy="29277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8704" y="2877548"/>
            <a:ext cx="1599000" cy="1265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文件目录结构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以万菱为例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11872" y="332656"/>
            <a:ext cx="2008200" cy="25202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err="1" smtClean="0"/>
              <a:t>api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外部接口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计划任务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3" name="肘形连接符 12"/>
          <p:cNvCxnSpPr>
            <a:stCxn id="4" idx="3"/>
            <a:endCxn id="5" idx="1"/>
          </p:cNvCxnSpPr>
          <p:nvPr/>
        </p:nvCxnSpPr>
        <p:spPr>
          <a:xfrm flipV="1">
            <a:off x="1907704" y="458670"/>
            <a:ext cx="1304168" cy="30517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3"/>
            <a:endCxn id="119" idx="1"/>
          </p:cNvCxnSpPr>
          <p:nvPr/>
        </p:nvCxnSpPr>
        <p:spPr>
          <a:xfrm>
            <a:off x="1907704" y="3510466"/>
            <a:ext cx="1376176" cy="1525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3"/>
            <a:endCxn id="120" idx="1"/>
          </p:cNvCxnSpPr>
          <p:nvPr/>
        </p:nvCxnSpPr>
        <p:spPr>
          <a:xfrm>
            <a:off x="1907704" y="3510466"/>
            <a:ext cx="1368152" cy="8006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3"/>
            <a:endCxn id="121" idx="1"/>
          </p:cNvCxnSpPr>
          <p:nvPr/>
        </p:nvCxnSpPr>
        <p:spPr>
          <a:xfrm>
            <a:off x="1907704" y="3510466"/>
            <a:ext cx="1368152" cy="14847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3"/>
            <a:endCxn id="122" idx="1"/>
          </p:cNvCxnSpPr>
          <p:nvPr/>
        </p:nvCxnSpPr>
        <p:spPr>
          <a:xfrm>
            <a:off x="1907704" y="3510466"/>
            <a:ext cx="1368152" cy="20607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239868" y="944724"/>
            <a:ext cx="2008200" cy="25202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app(</a:t>
            </a:r>
            <a:r>
              <a:rPr lang="zh-CN" altLang="en-US" sz="1200" dirty="0" smtClean="0"/>
              <a:t>前端页面控制器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16" name="矩形 115"/>
          <p:cNvSpPr/>
          <p:nvPr/>
        </p:nvSpPr>
        <p:spPr>
          <a:xfrm>
            <a:off x="3239868" y="1520788"/>
            <a:ext cx="2008200" cy="25202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data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数据和配置文件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17" name="矩形 116"/>
          <p:cNvSpPr/>
          <p:nvPr/>
        </p:nvSpPr>
        <p:spPr>
          <a:xfrm>
            <a:off x="3275856" y="2204864"/>
            <a:ext cx="2008200" cy="25202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err="1"/>
              <a:t>eccore</a:t>
            </a:r>
            <a:r>
              <a:rPr lang="en-US" altLang="zh-CN" sz="1200" dirty="0" smtClean="0"/>
              <a:t>(</a:t>
            </a:r>
            <a:r>
              <a:rPr lang="zh-CN" altLang="en-US" sz="1200" dirty="0"/>
              <a:t>核心程序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18" name="矩形 117"/>
          <p:cNvSpPr/>
          <p:nvPr/>
        </p:nvSpPr>
        <p:spPr>
          <a:xfrm>
            <a:off x="3261302" y="2888940"/>
            <a:ext cx="2008200" cy="25202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external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扩展文件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19" name="矩形 118"/>
          <p:cNvSpPr/>
          <p:nvPr/>
        </p:nvSpPr>
        <p:spPr>
          <a:xfrm>
            <a:off x="3283880" y="3537012"/>
            <a:ext cx="2008200" cy="25202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includes</a:t>
            </a:r>
            <a:r>
              <a:rPr lang="en-US" altLang="zh-CN" sz="1200" dirty="0" smtClean="0"/>
              <a:t>(</a:t>
            </a:r>
            <a:r>
              <a:rPr lang="zh-CN" altLang="en-US" sz="1200" dirty="0"/>
              <a:t>文件夹</a:t>
            </a:r>
            <a:r>
              <a:rPr lang="zh-CN" altLang="en-US" sz="1200" dirty="0" smtClean="0"/>
              <a:t>引用类</a:t>
            </a:r>
            <a:r>
              <a:rPr lang="zh-CN" altLang="en-US" sz="1200" dirty="0"/>
              <a:t>库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20" name="矩形 119"/>
          <p:cNvSpPr/>
          <p:nvPr/>
        </p:nvSpPr>
        <p:spPr>
          <a:xfrm>
            <a:off x="3275856" y="4185084"/>
            <a:ext cx="2008200" cy="25202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languages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语言包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21" name="矩形 120"/>
          <p:cNvSpPr/>
          <p:nvPr/>
        </p:nvSpPr>
        <p:spPr>
          <a:xfrm>
            <a:off x="3275856" y="4869160"/>
            <a:ext cx="2008200" cy="25202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models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数据模型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22" name="矩形 121"/>
          <p:cNvSpPr/>
          <p:nvPr/>
        </p:nvSpPr>
        <p:spPr>
          <a:xfrm>
            <a:off x="3275856" y="5445224"/>
            <a:ext cx="2008200" cy="25202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themes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模板文件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23" name="矩形 122"/>
          <p:cNvSpPr/>
          <p:nvPr/>
        </p:nvSpPr>
        <p:spPr>
          <a:xfrm>
            <a:off x="3275856" y="6003286"/>
            <a:ext cx="2008200" cy="25202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temp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临时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缓存文件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24" name="矩形 123"/>
          <p:cNvSpPr/>
          <p:nvPr/>
        </p:nvSpPr>
        <p:spPr>
          <a:xfrm>
            <a:off x="6084168" y="1656828"/>
            <a:ext cx="2808312" cy="7020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controller(</a:t>
            </a:r>
            <a:r>
              <a:rPr lang="zh-CN" altLang="en-US" sz="1200" dirty="0" smtClean="0"/>
              <a:t>控制器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model(</a:t>
            </a:r>
            <a:r>
              <a:rPr lang="zh-CN" altLang="en-US" sz="1200" dirty="0" smtClean="0"/>
              <a:t>数据模型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view(</a:t>
            </a:r>
            <a:r>
              <a:rPr lang="zh-CN" altLang="en-US" sz="1200" dirty="0" smtClean="0"/>
              <a:t>视图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25" name="矩形 124"/>
          <p:cNvSpPr/>
          <p:nvPr/>
        </p:nvSpPr>
        <p:spPr>
          <a:xfrm>
            <a:off x="6084168" y="3320988"/>
            <a:ext cx="2808312" cy="198022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err="1"/>
              <a:t>arrayfiles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设置邮件模板和短消息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libraries(JS</a:t>
            </a:r>
            <a:r>
              <a:rPr lang="zh-CN" altLang="en-US" sz="1200" dirty="0" smtClean="0"/>
              <a:t>类库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基本类库文件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err="1" smtClean="0"/>
              <a:t>PHPExcel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将数据以</a:t>
            </a:r>
            <a:r>
              <a:rPr lang="en-US" altLang="zh-CN" sz="1200" dirty="0" smtClean="0"/>
              <a:t>Excel</a:t>
            </a:r>
            <a:r>
              <a:rPr lang="zh-CN" altLang="en-US" sz="1200" dirty="0" smtClean="0"/>
              <a:t>格式导出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err="1"/>
              <a:t>p</a:t>
            </a:r>
            <a:r>
              <a:rPr lang="en-US" altLang="zh-CN" sz="1200" dirty="0" err="1" smtClean="0"/>
              <a:t>hpqrcode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二维码生成处理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err="1" smtClean="0"/>
              <a:t>rewrite_engines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伪静态规则配置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err="1" smtClean="0"/>
              <a:t>sendsms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第三方手机短信发送接口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sphinx(</a:t>
            </a:r>
            <a:r>
              <a:rPr lang="zh-CN" altLang="en-US" sz="1200" dirty="0" smtClean="0"/>
              <a:t>分词搜索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err="1" smtClean="0"/>
              <a:t>ecapp.base.php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网站的一些配置和基本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err="1" smtClean="0"/>
              <a:t>global.lib.php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公共函数</a:t>
            </a:r>
            <a:r>
              <a:rPr lang="en-US" altLang="zh-CN" sz="1200" dirty="0" smtClean="0"/>
              <a:t>) </a:t>
            </a:r>
            <a:endParaRPr lang="zh-CN" altLang="en-US" sz="1200" dirty="0"/>
          </a:p>
        </p:txBody>
      </p:sp>
      <p:cxnSp>
        <p:nvCxnSpPr>
          <p:cNvPr id="3" name="肘形连接符 2"/>
          <p:cNvCxnSpPr>
            <a:stCxn id="4" idx="3"/>
            <a:endCxn id="118" idx="1"/>
          </p:cNvCxnSpPr>
          <p:nvPr/>
        </p:nvCxnSpPr>
        <p:spPr>
          <a:xfrm flipV="1">
            <a:off x="1907704" y="3014954"/>
            <a:ext cx="1353598" cy="4955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4" idx="3"/>
            <a:endCxn id="115" idx="1"/>
          </p:cNvCxnSpPr>
          <p:nvPr/>
        </p:nvCxnSpPr>
        <p:spPr>
          <a:xfrm flipV="1">
            <a:off x="1907704" y="1070738"/>
            <a:ext cx="1332164" cy="24397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3"/>
            <a:endCxn id="116" idx="1"/>
          </p:cNvCxnSpPr>
          <p:nvPr/>
        </p:nvCxnSpPr>
        <p:spPr>
          <a:xfrm flipV="1">
            <a:off x="1907704" y="1646802"/>
            <a:ext cx="1332164" cy="186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" idx="3"/>
            <a:endCxn id="117" idx="1"/>
          </p:cNvCxnSpPr>
          <p:nvPr/>
        </p:nvCxnSpPr>
        <p:spPr>
          <a:xfrm flipV="1">
            <a:off x="1907704" y="2330878"/>
            <a:ext cx="1368152" cy="1179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3"/>
            <a:endCxn id="123" idx="1"/>
          </p:cNvCxnSpPr>
          <p:nvPr/>
        </p:nvCxnSpPr>
        <p:spPr>
          <a:xfrm>
            <a:off x="1907704" y="3510466"/>
            <a:ext cx="1368152" cy="26188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17" idx="3"/>
            <a:endCxn id="124" idx="1"/>
          </p:cNvCxnSpPr>
          <p:nvPr/>
        </p:nvCxnSpPr>
        <p:spPr>
          <a:xfrm flipV="1">
            <a:off x="5284056" y="2007867"/>
            <a:ext cx="800112" cy="3230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119" idx="3"/>
          </p:cNvCxnSpPr>
          <p:nvPr/>
        </p:nvCxnSpPr>
        <p:spPr>
          <a:xfrm>
            <a:off x="5292080" y="3663026"/>
            <a:ext cx="792088" cy="6480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7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0533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订单相关操作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701378"/>
            <a:ext cx="80648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1.</a:t>
            </a:r>
            <a:r>
              <a:rPr lang="zh-CN" altLang="en-US" sz="1400" b="1" dirty="0" smtClean="0"/>
              <a:t>关联的表</a:t>
            </a:r>
            <a:endParaRPr lang="en-US" altLang="zh-CN" sz="1400" b="1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200" dirty="0" smtClean="0"/>
              <a:t>a. </a:t>
            </a:r>
            <a:r>
              <a:rPr lang="en-US" altLang="zh-CN" sz="1200" dirty="0" err="1" smtClean="0"/>
              <a:t>wl_order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订单表</a:t>
            </a:r>
            <a:r>
              <a:rPr lang="en-US" altLang="zh-CN" sz="1200" dirty="0" smtClean="0"/>
              <a:t>)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b</a:t>
            </a:r>
            <a:r>
              <a:rPr lang="en-US" altLang="zh-CN" sz="1200" dirty="0"/>
              <a:t>. </a:t>
            </a:r>
            <a:r>
              <a:rPr lang="en-US" altLang="zh-CN" sz="1200" dirty="0" err="1" smtClean="0"/>
              <a:t>wl_order_extm</a:t>
            </a:r>
            <a:r>
              <a:rPr lang="en-US" altLang="zh-CN" sz="1200" dirty="0"/>
              <a:t>(</a:t>
            </a:r>
            <a:r>
              <a:rPr lang="zh-CN" altLang="en-US" sz="1200" dirty="0" smtClean="0"/>
              <a:t>订单扩展表</a:t>
            </a:r>
            <a:r>
              <a:rPr lang="en-US" altLang="zh-CN" sz="1200" dirty="0" smtClean="0"/>
              <a:t>,</a:t>
            </a:r>
            <a:r>
              <a:rPr lang="zh-CN" altLang="en-US" sz="1200" dirty="0"/>
              <a:t>主要</a:t>
            </a:r>
            <a:r>
              <a:rPr lang="zh-CN" altLang="en-US" sz="1200" dirty="0" smtClean="0"/>
              <a:t>记录收货信息和发货信息</a:t>
            </a:r>
            <a:r>
              <a:rPr lang="en-US" altLang="zh-CN" sz="1200" dirty="0" smtClean="0"/>
              <a:t>)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c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wl_order_goods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订单关联的商品表</a:t>
            </a:r>
            <a:r>
              <a:rPr lang="en-US" altLang="zh-CN" sz="1200" dirty="0" smtClean="0"/>
              <a:t>,</a:t>
            </a:r>
            <a:r>
              <a:rPr lang="zh-CN" altLang="en-US" sz="1200" dirty="0"/>
              <a:t>主要</a:t>
            </a:r>
            <a:r>
              <a:rPr lang="zh-CN" altLang="en-US" sz="1200" dirty="0" smtClean="0"/>
              <a:t>记录订单对应的商品</a:t>
            </a:r>
            <a:r>
              <a:rPr lang="en-US" altLang="zh-CN" sz="1200" dirty="0" smtClean="0"/>
              <a:t>)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d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wl_order_clearing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订单结算表</a:t>
            </a:r>
            <a:r>
              <a:rPr lang="en-US" altLang="zh-CN" sz="1200" dirty="0" smtClean="0"/>
              <a:t>,</a:t>
            </a:r>
            <a:r>
              <a:rPr lang="zh-CN" altLang="en-US" sz="1200" dirty="0"/>
              <a:t>主要</a:t>
            </a:r>
            <a:r>
              <a:rPr lang="zh-CN" altLang="en-US" sz="1200" dirty="0" smtClean="0"/>
              <a:t>记录订单的结算状态 </a:t>
            </a:r>
            <a:r>
              <a:rPr lang="en-US" altLang="zh-CN" sz="1200" dirty="0" smtClean="0"/>
              <a:t>)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e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wl_order_money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订单金额分配表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主要记录订单支付的时候用支付工具和礼品卡支付对应的金额</a:t>
            </a:r>
            <a:r>
              <a:rPr lang="en-US" altLang="zh-CN" sz="1200" dirty="0" smtClean="0"/>
              <a:t>)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f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wl_order_pay</a:t>
            </a:r>
            <a:r>
              <a:rPr lang="en-US" altLang="zh-CN" sz="1200" dirty="0"/>
              <a:t>(</a:t>
            </a:r>
            <a:r>
              <a:rPr lang="zh-CN" altLang="en-US" sz="1200" dirty="0" smtClean="0"/>
              <a:t>订单支付表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主要记录订单的支付详细情况</a:t>
            </a:r>
            <a:r>
              <a:rPr lang="en-US" altLang="zh-CN" sz="1200" dirty="0" smtClean="0"/>
              <a:t>) </a:t>
            </a:r>
          </a:p>
          <a:p>
            <a:r>
              <a:rPr lang="en-US" altLang="zh-CN" sz="1200" dirty="0" smtClean="0"/>
              <a:t>    g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wl_order_log</a:t>
            </a:r>
            <a:r>
              <a:rPr lang="en-US" altLang="zh-CN" sz="1200" dirty="0"/>
              <a:t>(</a:t>
            </a:r>
            <a:r>
              <a:rPr lang="zh-CN" altLang="en-US" sz="1200" dirty="0" smtClean="0"/>
              <a:t>订单操作记录表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主要记录订单每种状态变化的操作过程</a:t>
            </a:r>
            <a:r>
              <a:rPr lang="en-US" altLang="zh-CN" sz="1200" dirty="0" smtClean="0"/>
              <a:t>) </a:t>
            </a:r>
          </a:p>
          <a:p>
            <a:r>
              <a:rPr lang="en-US" altLang="zh-CN" sz="1200" dirty="0" smtClean="0"/>
              <a:t>    h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wl_returns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退货退款表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主要记录订单商品的退货退款的情况</a:t>
            </a:r>
            <a:r>
              <a:rPr lang="en-US" altLang="zh-CN" sz="1200" dirty="0" smtClean="0"/>
              <a:t>)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en-US" altLang="zh-CN" sz="1200" dirty="0" err="1" smtClean="0"/>
              <a:t>i</a:t>
            </a:r>
            <a:r>
              <a:rPr lang="en-US" altLang="zh-CN" sz="1200" dirty="0"/>
              <a:t>. </a:t>
            </a:r>
            <a:r>
              <a:rPr lang="en-US" altLang="zh-CN" sz="1200" dirty="0" err="1" smtClean="0"/>
              <a:t>wl_report_order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从</a:t>
            </a:r>
            <a:r>
              <a:rPr lang="en-US" altLang="zh-CN" sz="1200" dirty="0" err="1" smtClean="0"/>
              <a:t>wl_order</a:t>
            </a:r>
            <a:r>
              <a:rPr lang="zh-CN" altLang="en-US" sz="1200" dirty="0" smtClean="0"/>
              <a:t>已经支付的订单定时拉过去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每天拉前一天的数据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en-US" altLang="zh-CN" sz="1200" dirty="0"/>
              <a:t>j. </a:t>
            </a:r>
            <a:r>
              <a:rPr lang="en-US" altLang="zh-CN" sz="1200" dirty="0" err="1"/>
              <a:t>wl_report_rec</a:t>
            </a:r>
            <a:r>
              <a:rPr lang="en-US" altLang="zh-CN" sz="1200" dirty="0"/>
              <a:t>(</a:t>
            </a:r>
            <a:r>
              <a:rPr lang="zh-CN" altLang="en-US" sz="1200" dirty="0" smtClean="0"/>
              <a:t>从</a:t>
            </a:r>
            <a:r>
              <a:rPr lang="en-US" altLang="zh-CN" sz="1200" dirty="0" err="1"/>
              <a:t>wl_order_goods</a:t>
            </a:r>
            <a:r>
              <a:rPr lang="zh-CN" altLang="en-US" sz="1200" dirty="0" smtClean="0"/>
              <a:t>已经</a:t>
            </a:r>
            <a:r>
              <a:rPr lang="zh-CN" altLang="en-US" sz="1200" dirty="0"/>
              <a:t>支付的</a:t>
            </a:r>
            <a:r>
              <a:rPr lang="zh-CN" altLang="en-US" sz="1200" dirty="0" smtClean="0"/>
              <a:t>订单商品定时</a:t>
            </a:r>
            <a:r>
              <a:rPr lang="zh-CN" altLang="en-US" sz="1200" dirty="0"/>
              <a:t>拉过去</a:t>
            </a:r>
            <a:r>
              <a:rPr lang="en-US" altLang="zh-CN" sz="1200" dirty="0"/>
              <a:t>,</a:t>
            </a:r>
            <a:r>
              <a:rPr lang="zh-CN" altLang="en-US" sz="1200" dirty="0"/>
              <a:t>每天拉前一天的数据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  k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wl_report_returns</a:t>
            </a:r>
            <a:r>
              <a:rPr lang="en-US" altLang="zh-CN" sz="1200" dirty="0"/>
              <a:t>(</a:t>
            </a:r>
            <a:r>
              <a:rPr lang="zh-CN" altLang="en-US" sz="1200" dirty="0" smtClean="0"/>
              <a:t>从</a:t>
            </a:r>
            <a:r>
              <a:rPr lang="en-US" altLang="zh-CN" sz="1200" dirty="0" err="1"/>
              <a:t>wl_returns</a:t>
            </a:r>
            <a:r>
              <a:rPr lang="zh-CN" altLang="en-US" sz="1200" dirty="0" smtClean="0"/>
              <a:t>已经退货退款成功订单</a:t>
            </a:r>
            <a:r>
              <a:rPr lang="zh-CN" altLang="en-US" sz="1200" dirty="0"/>
              <a:t>商品定时拉过去</a:t>
            </a:r>
            <a:r>
              <a:rPr lang="en-US" altLang="zh-CN" sz="1200" dirty="0"/>
              <a:t>,</a:t>
            </a:r>
            <a:r>
              <a:rPr lang="zh-CN" altLang="en-US" sz="1200" dirty="0"/>
              <a:t>每天拉前一天的数据</a:t>
            </a:r>
            <a:r>
              <a:rPr lang="en-US" altLang="zh-CN" sz="1200" dirty="0"/>
              <a:t>)</a:t>
            </a:r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400" b="1" dirty="0" smtClean="0"/>
              <a:t>2.</a:t>
            </a:r>
            <a:r>
              <a:rPr lang="zh-CN" altLang="en-US" sz="1400" b="1" dirty="0" smtClean="0"/>
              <a:t>订单状态 </a:t>
            </a:r>
            <a:r>
              <a:rPr lang="en-US" altLang="zh-CN" sz="1400" b="1" dirty="0"/>
              <a:t>(status</a:t>
            </a:r>
            <a:r>
              <a:rPr lang="en-US" altLang="zh-CN" sz="1400" b="1" dirty="0" smtClean="0"/>
              <a:t>)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0.</a:t>
            </a:r>
            <a:r>
              <a:rPr lang="zh-CN" altLang="en-US" sz="1200" dirty="0" smtClean="0"/>
              <a:t>取消的订单 </a:t>
            </a:r>
            <a:r>
              <a:rPr lang="en-US" altLang="zh-CN" sz="1200" dirty="0" smtClean="0"/>
              <a:t>5.</a:t>
            </a:r>
            <a:r>
              <a:rPr lang="zh-CN" altLang="en-US" sz="1200" dirty="0" smtClean="0"/>
              <a:t>关闭的订单 </a:t>
            </a:r>
            <a:r>
              <a:rPr lang="en-US" altLang="zh-CN" sz="1200" dirty="0" smtClean="0"/>
              <a:t>11.</a:t>
            </a:r>
            <a:r>
              <a:rPr lang="zh-CN" altLang="en-US" sz="1200" dirty="0" smtClean="0"/>
              <a:t>待付款的订单 </a:t>
            </a:r>
            <a:r>
              <a:rPr lang="en-US" altLang="zh-CN" sz="1200" dirty="0" smtClean="0"/>
              <a:t>20.</a:t>
            </a:r>
            <a:r>
              <a:rPr lang="zh-CN" altLang="en-US" sz="1200" dirty="0" smtClean="0"/>
              <a:t>待发货的订单 </a:t>
            </a:r>
            <a:r>
              <a:rPr lang="en-US" altLang="zh-CN" sz="1200" dirty="0" smtClean="0"/>
              <a:t>30.</a:t>
            </a:r>
            <a:r>
              <a:rPr lang="zh-CN" altLang="en-US" sz="1200" dirty="0" smtClean="0"/>
              <a:t>待确认收货的订单 </a:t>
            </a:r>
            <a:r>
              <a:rPr lang="en-US" altLang="zh-CN" sz="1200" dirty="0" smtClean="0"/>
              <a:t>40.</a:t>
            </a:r>
            <a:r>
              <a:rPr lang="zh-CN" altLang="en-US" sz="1200" dirty="0" smtClean="0"/>
              <a:t>交易成功的订单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400" b="1" dirty="0" smtClean="0"/>
              <a:t>3.</a:t>
            </a:r>
            <a:r>
              <a:rPr lang="zh-CN" altLang="en-US" sz="1400" b="1" dirty="0" smtClean="0"/>
              <a:t>注意事项</a:t>
            </a:r>
            <a:endParaRPr lang="en-US" altLang="zh-CN" sz="1400" b="1" dirty="0" smtClean="0"/>
          </a:p>
          <a:p>
            <a:r>
              <a:rPr lang="en-US" altLang="zh-CN" sz="1400" b="1" dirty="0"/>
              <a:t> </a:t>
            </a:r>
            <a:r>
              <a:rPr lang="en-US" altLang="zh-CN" sz="1400" b="1" dirty="0" smtClean="0"/>
              <a:t> </a:t>
            </a:r>
            <a:r>
              <a:rPr lang="en-US" altLang="zh-CN" sz="1200" dirty="0" smtClean="0"/>
              <a:t> 1.</a:t>
            </a:r>
            <a:r>
              <a:rPr lang="zh-CN" altLang="en-US" sz="1200" dirty="0" smtClean="0"/>
              <a:t>下单</a:t>
            </a:r>
            <a:r>
              <a:rPr lang="en-US" altLang="zh-CN" sz="1200" dirty="0" smtClean="0"/>
              <a:t>15</a:t>
            </a:r>
            <a:r>
              <a:rPr lang="zh-CN" altLang="en-US" sz="1200" dirty="0" smtClean="0"/>
              <a:t>分钟后才能取消</a:t>
            </a:r>
            <a:r>
              <a:rPr lang="en-US" altLang="zh-CN" sz="1200" dirty="0" smtClean="0"/>
              <a:t>,</a:t>
            </a:r>
            <a:r>
              <a:rPr lang="zh-CN" altLang="en-US" sz="1200" dirty="0"/>
              <a:t>下</a:t>
            </a:r>
            <a:r>
              <a:rPr lang="zh-CN" altLang="en-US" sz="1200" dirty="0" smtClean="0"/>
              <a:t>单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天后没有付款的订单系统默认取消</a:t>
            </a:r>
            <a:r>
              <a:rPr lang="en-US" altLang="zh-CN" sz="1200" dirty="0" smtClean="0"/>
              <a:t>;</a:t>
            </a:r>
            <a:r>
              <a:rPr lang="zh-CN" altLang="en-US" sz="1200" dirty="0" smtClean="0"/>
              <a:t>有礼品卡有支付工具起支付的订单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如果支付不成      功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礼品卡支付的金额冻结了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取消订单才能返回用户账号</a:t>
            </a:r>
            <a:r>
              <a:rPr lang="en-US" altLang="zh-CN" sz="1200" dirty="0" smtClean="0"/>
              <a:t>;</a:t>
            </a:r>
            <a:r>
              <a:rPr lang="zh-CN" altLang="en-US" sz="1200" dirty="0" smtClean="0"/>
              <a:t>卖家发货后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天</a:t>
            </a:r>
            <a:r>
              <a:rPr lang="zh-CN" altLang="en-US" sz="1200" dirty="0"/>
              <a:t>后</a:t>
            </a:r>
            <a:r>
              <a:rPr lang="zh-CN" altLang="en-US" sz="1200" dirty="0" smtClean="0"/>
              <a:t>买家没有确认收货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系统默认确认收货</a:t>
            </a:r>
            <a:r>
              <a:rPr lang="en-US" altLang="zh-CN" sz="1200" dirty="0"/>
              <a:t>;</a:t>
            </a:r>
            <a:r>
              <a:rPr lang="zh-CN" altLang="en-US" sz="1200" dirty="0" smtClean="0"/>
              <a:t>买家确认收货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天后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如果没有评价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系统默认好评</a:t>
            </a:r>
            <a:r>
              <a:rPr lang="en-US" altLang="zh-CN" sz="1200" dirty="0" smtClean="0"/>
              <a:t>;</a:t>
            </a:r>
            <a:r>
              <a:rPr lang="zh-CN" altLang="en-US" sz="1200" dirty="0"/>
              <a:t>买家确认收货</a:t>
            </a:r>
            <a:r>
              <a:rPr lang="en-US" altLang="zh-CN" sz="1200" dirty="0"/>
              <a:t>7</a:t>
            </a:r>
            <a:r>
              <a:rPr lang="zh-CN" altLang="en-US" sz="1200" dirty="0" smtClean="0"/>
              <a:t>天后不能申请退货退款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2.</a:t>
            </a:r>
            <a:r>
              <a:rPr lang="zh-CN" altLang="en-US" sz="1200" dirty="0" smtClean="0"/>
              <a:t>把</a:t>
            </a:r>
            <a:r>
              <a:rPr lang="en-US" altLang="zh-CN" sz="1200" dirty="0" err="1"/>
              <a:t>wl_order</a:t>
            </a:r>
            <a:r>
              <a:rPr lang="zh-CN" altLang="en-US" sz="1200" dirty="0" smtClean="0"/>
              <a:t>的数据同步到</a:t>
            </a:r>
            <a:r>
              <a:rPr lang="en-US" altLang="zh-CN" sz="1200" dirty="0" err="1" smtClean="0"/>
              <a:t>wl_order_clearing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计划任务为</a:t>
            </a:r>
            <a:r>
              <a:rPr lang="en-US" altLang="zh-CN" sz="1200" dirty="0"/>
              <a:t>: </a:t>
            </a:r>
            <a:r>
              <a:rPr lang="en-US" altLang="zh-CN" sz="1200" dirty="0">
                <a:hlinkClick r:id="rId2"/>
              </a:rPr>
              <a:t>http://</a:t>
            </a:r>
            <a:r>
              <a:rPr lang="en-US" altLang="zh-CN" sz="1200" dirty="0" smtClean="0">
                <a:hlinkClick r:id="rId2"/>
              </a:rPr>
              <a:t>www.wljiashi.com/api/tasks.php?app=tasks&amp;act=auto_insert_order_clearing</a:t>
            </a:r>
            <a:r>
              <a:rPr lang="en-US" altLang="zh-CN" sz="1200" dirty="0" smtClean="0"/>
              <a:t>  (</a:t>
            </a:r>
            <a:r>
              <a:rPr lang="zh-CN" altLang="en-US" sz="1200" dirty="0" smtClean="0"/>
              <a:t>每天</a:t>
            </a:r>
            <a:r>
              <a:rPr lang="en-US" altLang="zh-CN" sz="1200" dirty="0"/>
              <a:t>2</a:t>
            </a:r>
            <a:r>
              <a:rPr lang="zh-CN" altLang="en-US" sz="1200" dirty="0"/>
              <a:t>点到</a:t>
            </a:r>
            <a:r>
              <a:rPr lang="en-US" altLang="zh-CN" sz="1200" dirty="0"/>
              <a:t>4</a:t>
            </a:r>
            <a:r>
              <a:rPr lang="zh-CN" altLang="en-US" sz="1200" dirty="0"/>
              <a:t>运行</a:t>
            </a:r>
            <a:r>
              <a:rPr lang="en-US" altLang="zh-CN" sz="1200" dirty="0"/>
              <a:t>,</a:t>
            </a:r>
            <a:r>
              <a:rPr lang="zh-CN" altLang="en-US" sz="1200" dirty="0"/>
              <a:t>每</a:t>
            </a:r>
            <a:r>
              <a:rPr lang="en-US" altLang="zh-CN" sz="1200" dirty="0"/>
              <a:t>5</a:t>
            </a:r>
            <a:r>
              <a:rPr lang="zh-CN" altLang="en-US" sz="1200" dirty="0"/>
              <a:t>分钟运行一</a:t>
            </a:r>
            <a:r>
              <a:rPr lang="zh-CN" altLang="en-US" sz="1200" dirty="0" smtClean="0"/>
              <a:t>次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 3.</a:t>
            </a:r>
            <a:r>
              <a:rPr lang="zh-CN" altLang="en-US" sz="1200" dirty="0"/>
              <a:t>把</a:t>
            </a:r>
            <a:r>
              <a:rPr lang="en-US" altLang="zh-CN" sz="1200" dirty="0" err="1"/>
              <a:t>wl_order</a:t>
            </a:r>
            <a:r>
              <a:rPr lang="zh-CN" altLang="en-US" sz="1200" dirty="0"/>
              <a:t>的数据同步</a:t>
            </a:r>
            <a:r>
              <a:rPr lang="zh-CN" altLang="en-US" sz="1200" dirty="0" smtClean="0"/>
              <a:t>到</a:t>
            </a:r>
            <a:r>
              <a:rPr lang="en-US" altLang="zh-CN" sz="1200" dirty="0" err="1"/>
              <a:t>wl_order_money</a:t>
            </a:r>
            <a:r>
              <a:rPr lang="zh-CN" altLang="en-US" sz="1200" dirty="0" smtClean="0"/>
              <a:t>计划</a:t>
            </a:r>
            <a:r>
              <a:rPr lang="zh-CN" altLang="en-US" sz="1200" dirty="0"/>
              <a:t>任务为</a:t>
            </a:r>
            <a:r>
              <a:rPr lang="en-US" altLang="zh-CN" sz="1200" dirty="0"/>
              <a:t>: </a:t>
            </a:r>
            <a:r>
              <a:rPr lang="en-US" altLang="zh-CN" sz="1200" dirty="0">
                <a:hlinkClick r:id="rId3"/>
              </a:rPr>
              <a:t>http://</a:t>
            </a:r>
            <a:r>
              <a:rPr lang="en-US" altLang="zh-CN" sz="1200" dirty="0" smtClean="0">
                <a:hlinkClick r:id="rId3"/>
              </a:rPr>
              <a:t>www.wljiashi.com/api/tasks.php?app=tasks&amp;act=auto_allot_order_money</a:t>
            </a:r>
            <a:r>
              <a:rPr lang="en-US" altLang="zh-CN" sz="1200" dirty="0" smtClean="0"/>
              <a:t> (</a:t>
            </a:r>
            <a:r>
              <a:rPr lang="zh-CN" altLang="en-US" sz="1200" dirty="0"/>
              <a:t>每十分钟运行一次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  4.</a:t>
            </a:r>
            <a:r>
              <a:rPr lang="zh-CN" altLang="en-US" sz="1200" dirty="0" smtClean="0"/>
              <a:t>更新</a:t>
            </a:r>
            <a:r>
              <a:rPr lang="en-US" altLang="zh-CN" sz="1200" dirty="0" err="1"/>
              <a:t>wl_order_clearing</a:t>
            </a:r>
            <a:r>
              <a:rPr lang="zh-CN" altLang="en-US" sz="1200" dirty="0" smtClean="0"/>
              <a:t>的</a:t>
            </a:r>
            <a:r>
              <a:rPr lang="zh-CN" altLang="en-US" sz="1200" dirty="0"/>
              <a:t>数据同步到</a:t>
            </a:r>
            <a:r>
              <a:rPr lang="en-US" altLang="zh-CN" sz="1200" dirty="0" err="1"/>
              <a:t>wl_order_money</a:t>
            </a:r>
            <a:r>
              <a:rPr lang="zh-CN" altLang="en-US" sz="1200" dirty="0"/>
              <a:t>计划任务为</a:t>
            </a:r>
            <a:r>
              <a:rPr lang="en-US" altLang="zh-CN" sz="1200" dirty="0"/>
              <a:t>: </a:t>
            </a:r>
            <a:r>
              <a:rPr lang="en-US" altLang="zh-CN" sz="1200" dirty="0">
                <a:hlinkClick r:id="rId3"/>
              </a:rPr>
              <a:t>http://www.wljiashi.com/api/tasks.php?app=tasks&amp;act=auto_allot_order_money</a:t>
            </a:r>
            <a:r>
              <a:rPr lang="en-US" altLang="zh-CN" sz="1200" dirty="0"/>
              <a:t> (</a:t>
            </a:r>
            <a:r>
              <a:rPr lang="zh-CN" altLang="en-US" sz="1200" dirty="0"/>
              <a:t>每十分钟运行一次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5.</a:t>
            </a:r>
            <a:r>
              <a:rPr lang="zh-CN" altLang="en-US" sz="1200" dirty="0" smtClean="0"/>
              <a:t>支付的时候可以用礼品卡和其它支付方式一起支付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退款的时候先退礼品卡支付的金额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多余的退回支付工具</a:t>
            </a:r>
            <a:endParaRPr lang="zh-CN" altLang="en-US" sz="1200" dirty="0"/>
          </a:p>
          <a:p>
            <a:endParaRPr lang="zh-CN" altLang="en-US" sz="1200" dirty="0"/>
          </a:p>
          <a:p>
            <a:endParaRPr lang="zh-CN" altLang="en-US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940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0533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商品相关操作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701378"/>
            <a:ext cx="806489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1.</a:t>
            </a:r>
            <a:r>
              <a:rPr lang="zh-CN" altLang="en-US" sz="1400" b="1" dirty="0" smtClean="0"/>
              <a:t>关联的表</a:t>
            </a:r>
            <a:endParaRPr lang="en-US" altLang="zh-CN" sz="1400" b="1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200" dirty="0" smtClean="0"/>
              <a:t>a. </a:t>
            </a:r>
            <a:r>
              <a:rPr lang="en-US" altLang="zh-CN" sz="1200" dirty="0" err="1"/>
              <a:t>wl_goods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商品表</a:t>
            </a:r>
            <a:r>
              <a:rPr lang="en-US" altLang="zh-CN" sz="1200" dirty="0" smtClean="0"/>
              <a:t>)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b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wl_gcategory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商品分类表</a:t>
            </a:r>
            <a:r>
              <a:rPr lang="en-US" altLang="zh-CN" sz="1200" dirty="0" smtClean="0"/>
              <a:t>)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c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wl_goods_attr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商品关联的属性表</a:t>
            </a:r>
            <a:r>
              <a:rPr lang="en-US" altLang="zh-CN" sz="1200" dirty="0" smtClean="0"/>
              <a:t>)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d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wl_goods_image</a:t>
            </a:r>
            <a:r>
              <a:rPr lang="en-US" altLang="zh-CN" sz="1200" dirty="0" smtClean="0"/>
              <a:t>(</a:t>
            </a:r>
            <a:r>
              <a:rPr lang="zh-CN" altLang="en-US" sz="1200" dirty="0"/>
              <a:t>商品关联</a:t>
            </a:r>
            <a:r>
              <a:rPr lang="zh-CN" altLang="en-US" sz="1200" dirty="0" smtClean="0"/>
              <a:t>的图片表</a:t>
            </a:r>
            <a:r>
              <a:rPr lang="en-US" altLang="zh-CN" sz="1200" dirty="0" smtClean="0"/>
              <a:t>)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e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wl_goods_spec</a:t>
            </a:r>
            <a:r>
              <a:rPr lang="en-US" altLang="zh-CN" sz="1200" dirty="0" smtClean="0"/>
              <a:t>(</a:t>
            </a:r>
            <a:r>
              <a:rPr lang="zh-CN" altLang="en-US" sz="1200" dirty="0"/>
              <a:t>商品关联</a:t>
            </a:r>
            <a:r>
              <a:rPr lang="zh-CN" altLang="en-US" sz="1200" dirty="0" smtClean="0"/>
              <a:t>的规格表</a:t>
            </a:r>
            <a:r>
              <a:rPr lang="en-US" altLang="zh-CN" sz="1200" dirty="0" smtClean="0"/>
              <a:t>) </a:t>
            </a:r>
          </a:p>
          <a:p>
            <a:r>
              <a:rPr lang="en-US" altLang="zh-CN" sz="1200" dirty="0" smtClean="0"/>
              <a:t>    f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wl_volume_price</a:t>
            </a:r>
            <a:r>
              <a:rPr lang="en-US" altLang="zh-CN" sz="1200" dirty="0"/>
              <a:t>(</a:t>
            </a:r>
            <a:r>
              <a:rPr lang="zh-CN" altLang="en-US" sz="1200" dirty="0"/>
              <a:t>商品关联</a:t>
            </a:r>
            <a:r>
              <a:rPr lang="zh-CN" altLang="en-US" sz="1200" dirty="0" smtClean="0"/>
              <a:t>的价格区间表</a:t>
            </a:r>
            <a:r>
              <a:rPr lang="en-US" altLang="zh-CN" sz="1200" dirty="0"/>
              <a:t>)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g. </a:t>
            </a:r>
            <a:r>
              <a:rPr lang="en-US" altLang="zh-CN" sz="1200" dirty="0" err="1"/>
              <a:t>wl_goods_statistics</a:t>
            </a:r>
            <a:r>
              <a:rPr lang="en-US" altLang="zh-CN" sz="1200" dirty="0" smtClean="0"/>
              <a:t>(</a:t>
            </a:r>
            <a:r>
              <a:rPr lang="zh-CN" altLang="en-US" sz="1200" dirty="0"/>
              <a:t>商品关联</a:t>
            </a:r>
            <a:r>
              <a:rPr lang="zh-CN" altLang="en-US" sz="1200" dirty="0" smtClean="0"/>
              <a:t>的统计表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主要记录商品浏览数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销售数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收藏数等等</a:t>
            </a:r>
            <a:r>
              <a:rPr lang="en-US" altLang="zh-CN" sz="1200" dirty="0" smtClean="0"/>
              <a:t>)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/>
              <a:t>h</a:t>
            </a:r>
            <a:r>
              <a:rPr lang="en-US" altLang="zh-CN" sz="1200" dirty="0" smtClean="0"/>
              <a:t>. </a:t>
            </a:r>
            <a:r>
              <a:rPr lang="en-US" altLang="zh-CN" sz="1200" dirty="0" err="1"/>
              <a:t>wl_activity_goods</a:t>
            </a:r>
            <a:r>
              <a:rPr lang="en-US" altLang="zh-CN" sz="1200" dirty="0" smtClean="0"/>
              <a:t>(</a:t>
            </a:r>
            <a:r>
              <a:rPr lang="zh-CN" altLang="en-US" sz="1200" dirty="0"/>
              <a:t>商品关联的</a:t>
            </a:r>
            <a:r>
              <a:rPr lang="zh-CN" altLang="en-US" sz="1200" dirty="0" smtClean="0"/>
              <a:t>活动商品表</a:t>
            </a:r>
            <a:r>
              <a:rPr lang="en-US" altLang="zh-CN" sz="1200" dirty="0" smtClean="0"/>
              <a:t>) </a:t>
            </a:r>
          </a:p>
          <a:p>
            <a:endParaRPr lang="en-US" altLang="zh-CN" sz="1200" dirty="0"/>
          </a:p>
          <a:p>
            <a:r>
              <a:rPr lang="en-US" altLang="zh-CN" sz="1400" b="1" dirty="0" smtClean="0"/>
              <a:t>2.</a:t>
            </a:r>
            <a:r>
              <a:rPr lang="zh-CN" altLang="en-US" sz="1400" b="1" dirty="0"/>
              <a:t>商品状态 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if_show,closed</a:t>
            </a:r>
            <a:r>
              <a:rPr lang="en-US" altLang="zh-CN" sz="1400" b="1" dirty="0" smtClean="0"/>
              <a:t>)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is_show</a:t>
            </a:r>
            <a:r>
              <a:rPr lang="en-US" altLang="zh-CN" sz="1200" dirty="0" smtClean="0"/>
              <a:t> =0.</a:t>
            </a:r>
            <a:r>
              <a:rPr lang="zh-CN" altLang="en-US" sz="1200" dirty="0" smtClean="0"/>
              <a:t>待上架的商品  </a:t>
            </a:r>
            <a:r>
              <a:rPr lang="en-US" altLang="zh-CN" sz="1200" dirty="0" err="1" smtClean="0"/>
              <a:t>is_show</a:t>
            </a:r>
            <a:r>
              <a:rPr lang="en-US" altLang="zh-CN" sz="1200" dirty="0" smtClean="0"/>
              <a:t> =1.</a:t>
            </a:r>
            <a:r>
              <a:rPr lang="zh-CN" altLang="en-US" sz="1200" dirty="0" smtClean="0"/>
              <a:t>已上</a:t>
            </a:r>
            <a:r>
              <a:rPr lang="zh-CN" altLang="en-US" sz="1200" dirty="0"/>
              <a:t>架的</a:t>
            </a:r>
            <a:r>
              <a:rPr lang="zh-CN" altLang="en-US" sz="1200" dirty="0" smtClean="0"/>
              <a:t>商品  </a:t>
            </a:r>
            <a:r>
              <a:rPr lang="en-US" altLang="zh-CN" sz="1200" dirty="0" err="1"/>
              <a:t>is_show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=2.</a:t>
            </a:r>
            <a:r>
              <a:rPr lang="zh-CN" altLang="en-US" sz="1200" dirty="0" smtClean="0"/>
              <a:t>已下架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商品 </a:t>
            </a:r>
            <a:r>
              <a:rPr lang="en-US" altLang="zh-CN" sz="1200" dirty="0" smtClean="0"/>
              <a:t>closed=1.</a:t>
            </a:r>
            <a:r>
              <a:rPr lang="zh-CN" altLang="en-US" sz="1200" dirty="0" smtClean="0"/>
              <a:t>已</a:t>
            </a:r>
            <a:r>
              <a:rPr lang="zh-CN" altLang="en-US" sz="1200" dirty="0"/>
              <a:t>禁售</a:t>
            </a:r>
            <a:r>
              <a:rPr lang="zh-CN" altLang="en-US" sz="1200" dirty="0" smtClean="0"/>
              <a:t>的商品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400" b="1" dirty="0" smtClean="0"/>
              <a:t>3.</a:t>
            </a:r>
            <a:r>
              <a:rPr lang="zh-CN" altLang="en-US" sz="1400" b="1" dirty="0" smtClean="0"/>
              <a:t>商品划分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  </a:t>
            </a:r>
            <a:r>
              <a:rPr lang="en-US" altLang="zh-CN" sz="1200" dirty="0" smtClean="0"/>
              <a:t> 1.</a:t>
            </a:r>
            <a:r>
              <a:rPr lang="zh-CN" altLang="en-US" sz="1200" dirty="0" smtClean="0"/>
              <a:t>按卖家结算方式</a:t>
            </a:r>
            <a:r>
              <a:rPr lang="en-US" altLang="zh-CN" sz="1200" dirty="0"/>
              <a:t>: </a:t>
            </a:r>
            <a:r>
              <a:rPr lang="en-US" altLang="zh-CN" sz="1200" dirty="0" err="1" smtClean="0"/>
              <a:t>clearing_form</a:t>
            </a:r>
            <a:r>
              <a:rPr lang="en-US" altLang="zh-CN" sz="1200" dirty="0" smtClean="0"/>
              <a:t> = 1.</a:t>
            </a:r>
            <a:r>
              <a:rPr lang="zh-CN" altLang="en-US" sz="1200" dirty="0" smtClean="0"/>
              <a:t>按差价结算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要填写商品底价 </a:t>
            </a:r>
            <a:r>
              <a:rPr lang="en-US" altLang="zh-CN" sz="1200" dirty="0" err="1"/>
              <a:t>clearing_form</a:t>
            </a:r>
            <a:r>
              <a:rPr lang="en-US" altLang="zh-CN" sz="1200" dirty="0"/>
              <a:t> = </a:t>
            </a:r>
            <a:r>
              <a:rPr lang="en-US" altLang="zh-CN" sz="1200" dirty="0" smtClean="0"/>
              <a:t>2.</a:t>
            </a:r>
            <a:r>
              <a:rPr lang="zh-CN" altLang="en-US" sz="1200" dirty="0" smtClean="0"/>
              <a:t>按比例结算</a:t>
            </a:r>
            <a:endParaRPr lang="en-US" altLang="zh-CN" sz="1200" dirty="0"/>
          </a:p>
          <a:p>
            <a:r>
              <a:rPr lang="en-US" altLang="zh-CN" sz="1200" dirty="0"/>
              <a:t>   </a:t>
            </a:r>
            <a:r>
              <a:rPr lang="en-US" altLang="zh-CN" sz="1200" dirty="0" smtClean="0"/>
              <a:t>2.</a:t>
            </a:r>
            <a:r>
              <a:rPr lang="zh-CN" altLang="en-US" sz="1200" dirty="0" smtClean="0"/>
              <a:t>报价方式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price_type</a:t>
            </a:r>
            <a:r>
              <a:rPr lang="en-US" altLang="zh-CN" sz="1200" dirty="0"/>
              <a:t>= 1</a:t>
            </a:r>
            <a:r>
              <a:rPr lang="en-US" altLang="zh-CN" sz="1200" dirty="0" smtClean="0"/>
              <a:t>.</a:t>
            </a:r>
            <a:r>
              <a:rPr lang="zh-CN" altLang="en-US" sz="1200" dirty="0"/>
              <a:t>数量</a:t>
            </a:r>
            <a:r>
              <a:rPr lang="zh-CN" altLang="en-US" sz="1200" dirty="0" smtClean="0"/>
              <a:t>报价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根据起批量不同可以设置多个价格区间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price_type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= 2</a:t>
            </a:r>
            <a:r>
              <a:rPr lang="en-US" altLang="zh-CN" sz="1200" dirty="0" smtClean="0"/>
              <a:t>.</a:t>
            </a:r>
            <a:r>
              <a:rPr lang="zh-CN" altLang="en-US" sz="1200" dirty="0"/>
              <a:t>规格</a:t>
            </a:r>
            <a:r>
              <a:rPr lang="zh-CN" altLang="en-US" sz="1200" dirty="0" smtClean="0"/>
              <a:t>报价</a:t>
            </a:r>
            <a:r>
              <a:rPr lang="en-US" altLang="zh-CN" sz="1200" dirty="0"/>
              <a:t>(</a:t>
            </a:r>
            <a:r>
              <a:rPr lang="en-US" altLang="zh-CN" sz="1200" dirty="0" err="1" smtClean="0"/>
              <a:t>spec_qty</a:t>
            </a:r>
            <a:r>
              <a:rPr lang="en-US" altLang="zh-CN" sz="1200" dirty="0" smtClean="0"/>
              <a:t> = 0.</a:t>
            </a:r>
            <a:r>
              <a:rPr lang="zh-CN" altLang="en-US" sz="1200" dirty="0" smtClean="0"/>
              <a:t>没有规格</a:t>
            </a:r>
            <a:r>
              <a:rPr lang="en-US" altLang="zh-CN" sz="1200" dirty="0" smtClean="0"/>
              <a:t>;</a:t>
            </a:r>
            <a:r>
              <a:rPr lang="en-US" altLang="zh-CN" sz="1200" dirty="0" err="1" smtClean="0"/>
              <a:t>spec_qty</a:t>
            </a:r>
            <a:r>
              <a:rPr lang="en-US" altLang="zh-CN" sz="1200" dirty="0" smtClean="0"/>
              <a:t>=1.</a:t>
            </a:r>
            <a:r>
              <a:rPr lang="zh-CN" altLang="en-US" sz="1200" dirty="0" smtClean="0"/>
              <a:t>一种规格</a:t>
            </a:r>
            <a:r>
              <a:rPr lang="en-US" altLang="zh-CN" sz="1200" dirty="0" smtClean="0"/>
              <a:t>;</a:t>
            </a:r>
            <a:r>
              <a:rPr lang="en-US" altLang="zh-CN" sz="1200" dirty="0" err="1" smtClean="0"/>
              <a:t>spec_qty</a:t>
            </a:r>
            <a:r>
              <a:rPr lang="en-US" altLang="zh-CN" sz="1200" dirty="0" smtClean="0"/>
              <a:t>=2.</a:t>
            </a:r>
            <a:r>
              <a:rPr lang="zh-CN" altLang="en-US" sz="1200" dirty="0" smtClean="0"/>
              <a:t>二种规格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 3.</a:t>
            </a:r>
            <a:r>
              <a:rPr lang="zh-CN" altLang="en-US" sz="1200" dirty="0" smtClean="0"/>
              <a:t>按交易方式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is_trade</a:t>
            </a:r>
            <a:r>
              <a:rPr lang="en-US" altLang="zh-CN" sz="1200" dirty="0"/>
              <a:t> = </a:t>
            </a:r>
            <a:r>
              <a:rPr lang="en-US" altLang="zh-CN" sz="1200" dirty="0" smtClean="0"/>
              <a:t>1.</a:t>
            </a:r>
            <a:r>
              <a:rPr lang="zh-CN" altLang="en-US" sz="1200" dirty="0" smtClean="0"/>
              <a:t>线上交易 </a:t>
            </a:r>
            <a:r>
              <a:rPr lang="en-US" altLang="zh-CN" sz="1200" dirty="0" err="1" smtClean="0"/>
              <a:t>is_trade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= 2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线下交易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b="1" dirty="0" smtClean="0"/>
              <a:t>4.</a:t>
            </a:r>
            <a:r>
              <a:rPr lang="zh-CN" altLang="en-US" sz="1200" b="1" dirty="0" smtClean="0"/>
              <a:t>符合活动的商品的条件</a:t>
            </a:r>
            <a:endParaRPr lang="en-US" altLang="zh-CN" sz="1200" b="1" dirty="0" smtClean="0"/>
          </a:p>
          <a:p>
            <a:r>
              <a:rPr lang="en-US" altLang="zh-CN" sz="1200" dirty="0" err="1" smtClean="0"/>
              <a:t>wl_activity</a:t>
            </a:r>
            <a:r>
              <a:rPr lang="zh-CN" altLang="en-US" sz="1200" dirty="0" smtClean="0"/>
              <a:t>表中 </a:t>
            </a:r>
            <a:r>
              <a:rPr lang="en-US" altLang="zh-CN" sz="1200" dirty="0" err="1" smtClean="0"/>
              <a:t>start_time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&gt; time() </a:t>
            </a:r>
            <a:r>
              <a:rPr lang="en-US" altLang="zh-CN" sz="1200" dirty="0" smtClean="0"/>
              <a:t>,</a:t>
            </a:r>
            <a:r>
              <a:rPr lang="en-US" altLang="zh-CN" sz="1200" dirty="0" err="1" smtClean="0"/>
              <a:t>end_time</a:t>
            </a:r>
            <a:r>
              <a:rPr lang="en-US" altLang="zh-CN" sz="1200" dirty="0" smtClean="0"/>
              <a:t> &lt; time() </a:t>
            </a:r>
            <a:r>
              <a:rPr lang="zh-CN" altLang="en-US" sz="1200" dirty="0" smtClean="0"/>
              <a:t>和 </a:t>
            </a:r>
            <a:r>
              <a:rPr lang="en-US" altLang="zh-CN" sz="1200" dirty="0" err="1" smtClean="0"/>
              <a:t>wl_activity_goods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表中 </a:t>
            </a:r>
            <a:r>
              <a:rPr lang="en-US" altLang="zh-CN" sz="1200" dirty="0" err="1" smtClean="0"/>
              <a:t>audit_status</a:t>
            </a:r>
            <a:r>
              <a:rPr lang="en-US" altLang="zh-CN" sz="1200" dirty="0" smtClean="0"/>
              <a:t> = 1</a:t>
            </a:r>
          </a:p>
          <a:p>
            <a:endParaRPr lang="en-US" altLang="zh-CN" sz="1200" dirty="0"/>
          </a:p>
          <a:p>
            <a:r>
              <a:rPr lang="en-US" altLang="zh-CN" sz="1200" b="1" dirty="0" smtClean="0"/>
              <a:t>5.</a:t>
            </a:r>
            <a:r>
              <a:rPr lang="zh-CN" altLang="en-US" sz="1200" b="1" dirty="0" smtClean="0"/>
              <a:t>商品图片尺寸</a:t>
            </a:r>
            <a:endParaRPr lang="en-US" altLang="zh-CN" sz="1200" b="1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原图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建议</a:t>
            </a:r>
            <a:r>
              <a:rPr lang="en-US" altLang="zh-CN" sz="1200" dirty="0"/>
              <a:t>800x800px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wl_goods_image</a:t>
            </a:r>
            <a:r>
              <a:rPr lang="zh-CN" altLang="en-US" sz="1200" dirty="0" smtClean="0"/>
              <a:t>字段</a:t>
            </a:r>
            <a:r>
              <a:rPr lang="en-US" altLang="zh-CN" sz="1200" dirty="0" err="1" smtClean="0"/>
              <a:t>image_url</a:t>
            </a:r>
            <a:r>
              <a:rPr lang="en-US" altLang="zh-CN" sz="1200" dirty="0" smtClean="0"/>
              <a:t> ,</a:t>
            </a:r>
            <a:r>
              <a:rPr lang="zh-CN" altLang="en-US" sz="1200" dirty="0"/>
              <a:t>列表</a:t>
            </a:r>
            <a:r>
              <a:rPr lang="zh-CN" altLang="en-US" sz="1200" dirty="0" smtClean="0"/>
              <a:t>图片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缩略图</a:t>
            </a:r>
            <a:r>
              <a:rPr lang="en-US" altLang="zh-CN" sz="1200" dirty="0" smtClean="0"/>
              <a:t>:400x400px (</a:t>
            </a:r>
            <a:r>
              <a:rPr lang="en-US" altLang="zh-CN" sz="1200" dirty="0" err="1"/>
              <a:t>wl_goods_image</a:t>
            </a:r>
            <a:r>
              <a:rPr lang="zh-CN" altLang="en-US" sz="1200" dirty="0"/>
              <a:t>字段</a:t>
            </a:r>
            <a:r>
              <a:rPr lang="en-US" altLang="zh-CN" sz="1200" dirty="0" smtClean="0"/>
              <a:t>thumbnail ,</a:t>
            </a:r>
            <a:r>
              <a:rPr lang="zh-CN" altLang="en-US" sz="1200" dirty="0" smtClean="0"/>
              <a:t>列表图片</a:t>
            </a:r>
            <a:r>
              <a:rPr lang="en-US" altLang="zh-CN" sz="1200" dirty="0" smtClean="0"/>
              <a:t>;</a:t>
            </a:r>
            <a:r>
              <a:rPr lang="en-US" altLang="zh-CN" sz="1200" dirty="0" err="1" smtClean="0"/>
              <a:t>wl_goods</a:t>
            </a:r>
            <a:r>
              <a:rPr lang="zh-CN" altLang="en-US" sz="1200" dirty="0" smtClean="0"/>
              <a:t>字段</a:t>
            </a:r>
            <a:r>
              <a:rPr lang="en-US" altLang="zh-CN" sz="1200" dirty="0" err="1" smtClean="0"/>
              <a:t>default_image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默认图片</a:t>
            </a:r>
            <a:r>
              <a:rPr lang="en-US" altLang="zh-CN" sz="1200" dirty="0" smtClean="0"/>
              <a:t>) </a:t>
            </a:r>
          </a:p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手机缩略图</a:t>
            </a:r>
            <a:r>
              <a:rPr lang="en-US" altLang="zh-CN" sz="1200" dirty="0" smtClean="0"/>
              <a:t>:</a:t>
            </a:r>
            <a:r>
              <a:rPr lang="en-US" altLang="zh-CN" sz="1200" dirty="0"/>
              <a:t>200x200px </a:t>
            </a:r>
            <a:r>
              <a:rPr lang="en-US" altLang="zh-CN" sz="1200" dirty="0" smtClean="0"/>
              <a:t>(</a:t>
            </a:r>
            <a:r>
              <a:rPr lang="en-US" altLang="zh-CN" sz="1200" dirty="0" err="1"/>
              <a:t>wl_goods</a:t>
            </a:r>
            <a:r>
              <a:rPr lang="zh-CN" altLang="en-US" sz="1200" dirty="0"/>
              <a:t>字段</a:t>
            </a:r>
            <a:r>
              <a:rPr lang="en-US" altLang="zh-CN" sz="1200" dirty="0" err="1" smtClean="0"/>
              <a:t>mobile_default_image</a:t>
            </a:r>
            <a:r>
              <a:rPr lang="en-US" altLang="zh-CN" sz="1200" dirty="0" smtClean="0"/>
              <a:t>,</a:t>
            </a:r>
            <a:r>
              <a:rPr lang="zh-CN" altLang="en-US" sz="1200" dirty="0"/>
              <a:t>默认图片</a:t>
            </a:r>
            <a:r>
              <a:rPr lang="en-US" altLang="zh-CN" sz="1200" dirty="0" smtClean="0"/>
              <a:t>) </a:t>
            </a:r>
            <a:endParaRPr lang="zh-CN" altLang="en-US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548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1010</Words>
  <Application>Microsoft Office PowerPoint</Application>
  <PresentationFormat>全屏显示(4:3)</PresentationFormat>
  <Paragraphs>85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64</cp:revision>
  <dcterms:created xsi:type="dcterms:W3CDTF">2016-03-09T03:35:09Z</dcterms:created>
  <dcterms:modified xsi:type="dcterms:W3CDTF">2016-07-20T01:28:15Z</dcterms:modified>
</cp:coreProperties>
</file>