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0299-9325-45AD-B5D9-84BEF4A49199}" type="datetimeFigureOut">
              <a:rPr lang="zh-CN" altLang="en-US" smtClean="0"/>
              <a:t>2010-8-13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EA58-DCEF-4C56-9D59-9B388F81F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25564" y="5934670"/>
            <a:ext cx="4118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400-630-8800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图片 8" descr="090820150770731_副本ght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25565" y="5934670"/>
            <a:ext cx="4118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400-630-8800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</cp:revision>
  <dcterms:created xsi:type="dcterms:W3CDTF">2010-08-13T01:58:52Z</dcterms:created>
  <dcterms:modified xsi:type="dcterms:W3CDTF">2010-08-13T02:05:34Z</dcterms:modified>
</cp:coreProperties>
</file>