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0" r:id="rId5"/>
    <p:sldId id="284" r:id="rId6"/>
    <p:sldId id="261" r:id="rId7"/>
    <p:sldId id="262" r:id="rId8"/>
    <p:sldId id="264" r:id="rId9"/>
    <p:sldId id="265" r:id="rId10"/>
    <p:sldId id="267" r:id="rId11"/>
    <p:sldId id="285" r:id="rId12"/>
    <p:sldId id="270" r:id="rId13"/>
    <p:sldId id="287" r:id="rId14"/>
    <p:sldId id="271" r:id="rId15"/>
    <p:sldId id="309" r:id="rId16"/>
    <p:sldId id="310" r:id="rId17"/>
    <p:sldId id="286" r:id="rId18"/>
    <p:sldId id="294" r:id="rId19"/>
    <p:sldId id="288" r:id="rId20"/>
    <p:sldId id="273" r:id="rId21"/>
    <p:sldId id="277" r:id="rId22"/>
    <p:sldId id="268" r:id="rId23"/>
    <p:sldId id="289" r:id="rId24"/>
    <p:sldId id="291" r:id="rId25"/>
    <p:sldId id="311" r:id="rId26"/>
    <p:sldId id="293" r:id="rId27"/>
    <p:sldId id="290" r:id="rId28"/>
    <p:sldId id="292" r:id="rId29"/>
    <p:sldId id="307" r:id="rId30"/>
    <p:sldId id="276" r:id="rId31"/>
    <p:sldId id="295" r:id="rId32"/>
    <p:sldId id="297" r:id="rId33"/>
    <p:sldId id="274" r:id="rId34"/>
    <p:sldId id="308" r:id="rId35"/>
    <p:sldId id="279" r:id="rId36"/>
    <p:sldId id="298" r:id="rId37"/>
    <p:sldId id="299" r:id="rId38"/>
    <p:sldId id="300" r:id="rId39"/>
    <p:sldId id="301" r:id="rId40"/>
    <p:sldId id="302" r:id="rId41"/>
    <p:sldId id="303" r:id="rId42"/>
    <p:sldId id="306" r:id="rId43"/>
    <p:sldId id="304" r:id="rId44"/>
    <p:sldId id="305" r:id="rId45"/>
    <p:sldId id="282" r:id="rId46"/>
    <p:sldId id="269" r:id="rId47"/>
    <p:sldId id="312" r:id="rId48"/>
    <p:sldId id="27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DF5DF"/>
    <a:srgbClr val="FBEABB"/>
    <a:srgbClr val="FF7C80"/>
    <a:srgbClr val="683104"/>
    <a:srgbClr val="4D2403"/>
    <a:srgbClr val="FBE6BB"/>
    <a:srgbClr val="FADFA8"/>
    <a:srgbClr val="4AABC6"/>
    <a:srgbClr val="3C4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C7CA2-188C-451E-A808-69F980C451DB}" type="doc">
      <dgm:prSet loTypeId="urn:microsoft.com/office/officeart/2005/8/layout/process2" loCatId="process" qsTypeId="urn:microsoft.com/office/officeart/2005/8/quickstyle/simple4" qsCatId="simple" csTypeId="urn:microsoft.com/office/officeart/2005/8/colors/colorful3" csCatId="colorful" phldr="1"/>
      <dgm:spPr/>
    </dgm:pt>
    <dgm:pt modelId="{E28A2856-21C7-45E3-B37A-574755C4ED8C}">
      <dgm:prSet phldrT="[文本]"/>
      <dgm:spPr/>
      <dgm:t>
        <a:bodyPr/>
        <a:lstStyle/>
        <a:p>
          <a:r>
            <a:rPr lang="en-US" b="0" i="0" dirty="0" smtClean="0">
              <a:solidFill>
                <a:srgbClr val="C00000"/>
              </a:solidFill>
              <a:latin typeface="Eras Medium ITC" pitchFamily="34" charset="0"/>
              <a:ea typeface="Kozuka Gothic Pr6N H" pitchFamily="34" charset="-128"/>
            </a:rPr>
            <a:t>Loading</a:t>
          </a:r>
          <a:endParaRPr lang="zh-CN" altLang="en-US" b="0" dirty="0">
            <a:solidFill>
              <a:srgbClr val="C00000"/>
            </a:solidFill>
            <a:latin typeface="Eras Medium ITC" pitchFamily="34" charset="0"/>
            <a:ea typeface="Kozuka Gothic Pr6N H" pitchFamily="34" charset="-128"/>
          </a:endParaRPr>
        </a:p>
      </dgm:t>
    </dgm:pt>
    <dgm:pt modelId="{6141940E-2A37-4B83-A347-81D5D502DBCF}" type="par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23311EA4-EFDD-4078-A914-0BD47DD78B2E}" type="sib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F00387B2-0543-40FA-8DAD-F35F8FF2EF28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  <a:ea typeface="Kozuka Gothic Pr6N H" pitchFamily="34" charset="-128"/>
            </a:rPr>
            <a:t>Parsing</a:t>
          </a:r>
          <a:endParaRPr lang="zh-CN" altLang="en-US" dirty="0">
            <a:latin typeface="Eras Medium ITC" pitchFamily="34" charset="0"/>
            <a:ea typeface="Kozuka Gothic Pr6N H" pitchFamily="34" charset="-128"/>
          </a:endParaRPr>
        </a:p>
      </dgm:t>
    </dgm:pt>
    <dgm:pt modelId="{D4B0A334-D4FF-49FD-8E36-93A265A621C9}" type="par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D59B9127-73DB-4A3B-8843-317EAB6CAA5F}" type="sib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08D2393E-0E32-4340-BA05-DD795D23666F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  <a:ea typeface="Kozuka Gothic Pr6N H" pitchFamily="34" charset="-128"/>
            </a:rPr>
            <a:t>Rendering</a:t>
          </a:r>
          <a:endParaRPr lang="zh-CN" altLang="en-US" dirty="0">
            <a:latin typeface="Eras Medium ITC" pitchFamily="34" charset="0"/>
            <a:ea typeface="Kozuka Gothic Pr6N H" pitchFamily="34" charset="-128"/>
          </a:endParaRPr>
        </a:p>
      </dgm:t>
    </dgm:pt>
    <dgm:pt modelId="{964C9067-D6EA-4D07-97A9-665F93DFA9EF}" type="par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480C53A0-8C29-4BB5-9E2C-BAD33C7649C7}" type="sib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46C269B0-5CDE-44EC-B6F4-7C52FE8E4B76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  <a:ea typeface="Kozuka Gothic Pr6N H" pitchFamily="34" charset="-128"/>
            </a:rPr>
            <a:t>Layout</a:t>
          </a:r>
          <a:endParaRPr lang="zh-CN" altLang="en-US" dirty="0">
            <a:latin typeface="Eras Medium ITC" pitchFamily="34" charset="0"/>
            <a:ea typeface="Kozuka Gothic Pr6N H" pitchFamily="34" charset="-128"/>
          </a:endParaRPr>
        </a:p>
      </dgm:t>
    </dgm:pt>
    <dgm:pt modelId="{087005A7-245C-444E-ABFC-8E4F8D5F0C4A}" type="par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AAFBE2FF-D90C-4718-A649-A99F46728E18}" type="sib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E2E83C5A-9950-4414-AD47-23DA5EE43A96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  <a:ea typeface="Kozuka Gothic Pr6N H" pitchFamily="34" charset="-128"/>
            </a:rPr>
            <a:t>Painting</a:t>
          </a:r>
          <a:endParaRPr lang="zh-CN" altLang="en-US" dirty="0">
            <a:latin typeface="Eras Medium ITC" pitchFamily="34" charset="0"/>
            <a:ea typeface="Kozuka Gothic Pr6N H" pitchFamily="34" charset="-128"/>
          </a:endParaRPr>
        </a:p>
      </dgm:t>
    </dgm:pt>
    <dgm:pt modelId="{6051117E-E319-492D-86C6-6EA83C4BC357}" type="par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126DB7B5-9057-4534-817C-48E2BA4BBC5B}" type="sib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  <a:ea typeface="Kozuka Gothic Pr6N H" pitchFamily="34" charset="-128"/>
          </a:endParaRPr>
        </a:p>
      </dgm:t>
    </dgm:pt>
    <dgm:pt modelId="{713EB595-B31C-4EB7-9166-8D569299E22D}" type="pres">
      <dgm:prSet presAssocID="{0A1C7CA2-188C-451E-A808-69F980C451DB}" presName="linearFlow" presStyleCnt="0">
        <dgm:presLayoutVars>
          <dgm:resizeHandles val="exact"/>
        </dgm:presLayoutVars>
      </dgm:prSet>
      <dgm:spPr/>
    </dgm:pt>
    <dgm:pt modelId="{BC24864D-0C8F-40BB-9917-C605FD2FDC99}" type="pres">
      <dgm:prSet presAssocID="{E28A2856-21C7-45E3-B37A-574755C4ED8C}" presName="node" presStyleLbl="node1" presStyleIdx="0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16E13-D886-4B31-A99A-CAE4EA3621B9}" type="pres">
      <dgm:prSet presAssocID="{23311EA4-EFDD-4078-A914-0BD47DD78B2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978A093-CBB0-437E-BD1A-F538A9F22845}" type="pres">
      <dgm:prSet presAssocID="{23311EA4-EFDD-4078-A914-0BD47DD78B2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01F72F5-A47D-44AD-A556-0E865EA1CA99}" type="pres">
      <dgm:prSet presAssocID="{F00387B2-0543-40FA-8DAD-F35F8FF2EF28}" presName="node" presStyleLbl="node1" presStyleIdx="1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65BD5-BB51-47FC-87A2-8B53626D10FA}" type="pres">
      <dgm:prSet presAssocID="{D59B9127-73DB-4A3B-8843-317EAB6CAA5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348D421-4098-44AC-8273-089305F72C7B}" type="pres">
      <dgm:prSet presAssocID="{D59B9127-73DB-4A3B-8843-317EAB6CAA5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A9E8641-9C8D-4468-9D9C-B825F972C2B1}" type="pres">
      <dgm:prSet presAssocID="{08D2393E-0E32-4340-BA05-DD795D23666F}" presName="node" presStyleLbl="node1" presStyleIdx="2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37D0C-E034-4F4F-9765-23D5243C2039}" type="pres">
      <dgm:prSet presAssocID="{480C53A0-8C29-4BB5-9E2C-BAD33C7649C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372A954-A72C-413E-8342-C003F6DF058E}" type="pres">
      <dgm:prSet presAssocID="{480C53A0-8C29-4BB5-9E2C-BAD33C7649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D3BC8FA-12AC-4D2A-A3DC-C9F9C8FEB45F}" type="pres">
      <dgm:prSet presAssocID="{46C269B0-5CDE-44EC-B6F4-7C52FE8E4B76}" presName="node" presStyleLbl="node1" presStyleIdx="3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439DD-CBBA-4F88-8548-03DB53AE3032}" type="pres">
      <dgm:prSet presAssocID="{AAFBE2FF-D90C-4718-A649-A99F46728E18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023B416-5DE0-470A-83D8-3A734D3282FE}" type="pres">
      <dgm:prSet presAssocID="{AAFBE2FF-D90C-4718-A649-A99F46728E1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F96DC20-6E0E-4FF4-9B81-6981689B5970}" type="pres">
      <dgm:prSet presAssocID="{E2E83C5A-9950-4414-AD47-23DA5EE43A96}" presName="node" presStyleLbl="node1" presStyleIdx="4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34FF98-1E64-4A2D-A1D0-D8A049188E0C}" type="presOf" srcId="{F00387B2-0543-40FA-8DAD-F35F8FF2EF28}" destId="{401F72F5-A47D-44AD-A556-0E865EA1CA99}" srcOrd="0" destOrd="0" presId="urn:microsoft.com/office/officeart/2005/8/layout/process2"/>
    <dgm:cxn modelId="{8D34D817-3039-4324-81DA-43BDE0C43B98}" type="presOf" srcId="{AAFBE2FF-D90C-4718-A649-A99F46728E18}" destId="{8023B416-5DE0-470A-83D8-3A734D3282FE}" srcOrd="1" destOrd="0" presId="urn:microsoft.com/office/officeart/2005/8/layout/process2"/>
    <dgm:cxn modelId="{FED6B6D3-4A83-46B6-89AB-335C079A30AE}" type="presOf" srcId="{E2E83C5A-9950-4414-AD47-23DA5EE43A96}" destId="{BF96DC20-6E0E-4FF4-9B81-6981689B5970}" srcOrd="0" destOrd="0" presId="urn:microsoft.com/office/officeart/2005/8/layout/process2"/>
    <dgm:cxn modelId="{5541E774-A3AF-4509-B01A-20D81263F7B5}" type="presOf" srcId="{D59B9127-73DB-4A3B-8843-317EAB6CAA5F}" destId="{5348D421-4098-44AC-8273-089305F72C7B}" srcOrd="1" destOrd="0" presId="urn:microsoft.com/office/officeart/2005/8/layout/process2"/>
    <dgm:cxn modelId="{C9F08616-8979-43E5-AFC2-3CA10933736F}" type="presOf" srcId="{D59B9127-73DB-4A3B-8843-317EAB6CAA5F}" destId="{DCC65BD5-BB51-47FC-87A2-8B53626D10FA}" srcOrd="0" destOrd="0" presId="urn:microsoft.com/office/officeart/2005/8/layout/process2"/>
    <dgm:cxn modelId="{3F252F49-769D-4D71-A69A-4D0963D64545}" srcId="{0A1C7CA2-188C-451E-A808-69F980C451DB}" destId="{46C269B0-5CDE-44EC-B6F4-7C52FE8E4B76}" srcOrd="3" destOrd="0" parTransId="{087005A7-245C-444E-ABFC-8E4F8D5F0C4A}" sibTransId="{AAFBE2FF-D90C-4718-A649-A99F46728E18}"/>
    <dgm:cxn modelId="{E58DBAE8-D28D-4A5A-A9F3-374AE10FB53B}" type="presOf" srcId="{480C53A0-8C29-4BB5-9E2C-BAD33C7649C7}" destId="{A372A954-A72C-413E-8342-C003F6DF058E}" srcOrd="1" destOrd="0" presId="urn:microsoft.com/office/officeart/2005/8/layout/process2"/>
    <dgm:cxn modelId="{5ADA68A1-00A5-4C78-8024-3310B0D6A60E}" type="presOf" srcId="{23311EA4-EFDD-4078-A914-0BD47DD78B2E}" destId="{A978A093-CBB0-437E-BD1A-F538A9F22845}" srcOrd="1" destOrd="0" presId="urn:microsoft.com/office/officeart/2005/8/layout/process2"/>
    <dgm:cxn modelId="{4FAF4051-0CF9-42D7-8C52-BB178A117E87}" type="presOf" srcId="{0A1C7CA2-188C-451E-A808-69F980C451DB}" destId="{713EB595-B31C-4EB7-9166-8D569299E22D}" srcOrd="0" destOrd="0" presId="urn:microsoft.com/office/officeart/2005/8/layout/process2"/>
    <dgm:cxn modelId="{A0A55252-8233-48F0-80F5-4945F86197B1}" type="presOf" srcId="{480C53A0-8C29-4BB5-9E2C-BAD33C7649C7}" destId="{12E37D0C-E034-4F4F-9765-23D5243C2039}" srcOrd="0" destOrd="0" presId="urn:microsoft.com/office/officeart/2005/8/layout/process2"/>
    <dgm:cxn modelId="{FA49BE60-C3CE-47A1-98C6-621ADF216812}" type="presOf" srcId="{46C269B0-5CDE-44EC-B6F4-7C52FE8E4B76}" destId="{3D3BC8FA-12AC-4D2A-A3DC-C9F9C8FEB45F}" srcOrd="0" destOrd="0" presId="urn:microsoft.com/office/officeart/2005/8/layout/process2"/>
    <dgm:cxn modelId="{4C590981-9C66-46C3-8C18-41E5305E3DFF}" srcId="{0A1C7CA2-188C-451E-A808-69F980C451DB}" destId="{E28A2856-21C7-45E3-B37A-574755C4ED8C}" srcOrd="0" destOrd="0" parTransId="{6141940E-2A37-4B83-A347-81D5D502DBCF}" sibTransId="{23311EA4-EFDD-4078-A914-0BD47DD78B2E}"/>
    <dgm:cxn modelId="{8A8C5E20-61E2-4C27-B9E3-179946C8BCF9}" srcId="{0A1C7CA2-188C-451E-A808-69F980C451DB}" destId="{E2E83C5A-9950-4414-AD47-23DA5EE43A96}" srcOrd="4" destOrd="0" parTransId="{6051117E-E319-492D-86C6-6EA83C4BC357}" sibTransId="{126DB7B5-9057-4534-817C-48E2BA4BBC5B}"/>
    <dgm:cxn modelId="{6AE1A910-4C2A-469B-A457-D65AC96F0BCE}" srcId="{0A1C7CA2-188C-451E-A808-69F980C451DB}" destId="{F00387B2-0543-40FA-8DAD-F35F8FF2EF28}" srcOrd="1" destOrd="0" parTransId="{D4B0A334-D4FF-49FD-8E36-93A265A621C9}" sibTransId="{D59B9127-73DB-4A3B-8843-317EAB6CAA5F}"/>
    <dgm:cxn modelId="{FBF3236B-7941-4BED-9A5C-A27682AF284E}" srcId="{0A1C7CA2-188C-451E-A808-69F980C451DB}" destId="{08D2393E-0E32-4340-BA05-DD795D23666F}" srcOrd="2" destOrd="0" parTransId="{964C9067-D6EA-4D07-97A9-665F93DFA9EF}" sibTransId="{480C53A0-8C29-4BB5-9E2C-BAD33C7649C7}"/>
    <dgm:cxn modelId="{4BB7C424-380E-4044-B448-23EB69BD4AD2}" type="presOf" srcId="{23311EA4-EFDD-4078-A914-0BD47DD78B2E}" destId="{ADD16E13-D886-4B31-A99A-CAE4EA3621B9}" srcOrd="0" destOrd="0" presId="urn:microsoft.com/office/officeart/2005/8/layout/process2"/>
    <dgm:cxn modelId="{EC70A14F-8DE1-4ACF-952D-8E6523C1B583}" type="presOf" srcId="{AAFBE2FF-D90C-4718-A649-A99F46728E18}" destId="{C73439DD-CBBA-4F88-8548-03DB53AE3032}" srcOrd="0" destOrd="0" presId="urn:microsoft.com/office/officeart/2005/8/layout/process2"/>
    <dgm:cxn modelId="{66A33A92-46CC-48AE-B336-E3227B11EDD7}" type="presOf" srcId="{E28A2856-21C7-45E3-B37A-574755C4ED8C}" destId="{BC24864D-0C8F-40BB-9917-C605FD2FDC99}" srcOrd="0" destOrd="0" presId="urn:microsoft.com/office/officeart/2005/8/layout/process2"/>
    <dgm:cxn modelId="{9C8E54C7-5A63-42C2-AB85-DD45FB952CEA}" type="presOf" srcId="{08D2393E-0E32-4340-BA05-DD795D23666F}" destId="{2A9E8641-9C8D-4468-9D9C-B825F972C2B1}" srcOrd="0" destOrd="0" presId="urn:microsoft.com/office/officeart/2005/8/layout/process2"/>
    <dgm:cxn modelId="{B6E6B6B2-7B68-44D0-B4AC-910C66BDE619}" type="presParOf" srcId="{713EB595-B31C-4EB7-9166-8D569299E22D}" destId="{BC24864D-0C8F-40BB-9917-C605FD2FDC99}" srcOrd="0" destOrd="0" presId="urn:microsoft.com/office/officeart/2005/8/layout/process2"/>
    <dgm:cxn modelId="{91132D60-C30D-4FE9-A981-8A00277ABE33}" type="presParOf" srcId="{713EB595-B31C-4EB7-9166-8D569299E22D}" destId="{ADD16E13-D886-4B31-A99A-CAE4EA3621B9}" srcOrd="1" destOrd="0" presId="urn:microsoft.com/office/officeart/2005/8/layout/process2"/>
    <dgm:cxn modelId="{CFB84E8F-C921-40CE-B3C6-EF51DC8DCE0B}" type="presParOf" srcId="{ADD16E13-D886-4B31-A99A-CAE4EA3621B9}" destId="{A978A093-CBB0-437E-BD1A-F538A9F22845}" srcOrd="0" destOrd="0" presId="urn:microsoft.com/office/officeart/2005/8/layout/process2"/>
    <dgm:cxn modelId="{74AED81A-285D-44A6-A6EF-D5D869000AC6}" type="presParOf" srcId="{713EB595-B31C-4EB7-9166-8D569299E22D}" destId="{401F72F5-A47D-44AD-A556-0E865EA1CA99}" srcOrd="2" destOrd="0" presId="urn:microsoft.com/office/officeart/2005/8/layout/process2"/>
    <dgm:cxn modelId="{DAF044DB-6D16-4466-8545-480591FE8745}" type="presParOf" srcId="{713EB595-B31C-4EB7-9166-8D569299E22D}" destId="{DCC65BD5-BB51-47FC-87A2-8B53626D10FA}" srcOrd="3" destOrd="0" presId="urn:microsoft.com/office/officeart/2005/8/layout/process2"/>
    <dgm:cxn modelId="{DC4056FB-EA99-4C10-9F91-5DEFEAF6434D}" type="presParOf" srcId="{DCC65BD5-BB51-47FC-87A2-8B53626D10FA}" destId="{5348D421-4098-44AC-8273-089305F72C7B}" srcOrd="0" destOrd="0" presId="urn:microsoft.com/office/officeart/2005/8/layout/process2"/>
    <dgm:cxn modelId="{AB08FB80-45B9-4334-ABB9-B2F2BDEFA8A8}" type="presParOf" srcId="{713EB595-B31C-4EB7-9166-8D569299E22D}" destId="{2A9E8641-9C8D-4468-9D9C-B825F972C2B1}" srcOrd="4" destOrd="0" presId="urn:microsoft.com/office/officeart/2005/8/layout/process2"/>
    <dgm:cxn modelId="{B81013A6-4931-4B80-ACD3-B632983EA693}" type="presParOf" srcId="{713EB595-B31C-4EB7-9166-8D569299E22D}" destId="{12E37D0C-E034-4F4F-9765-23D5243C2039}" srcOrd="5" destOrd="0" presId="urn:microsoft.com/office/officeart/2005/8/layout/process2"/>
    <dgm:cxn modelId="{672E8F44-7831-4D72-AC39-DA9EBD56F919}" type="presParOf" srcId="{12E37D0C-E034-4F4F-9765-23D5243C2039}" destId="{A372A954-A72C-413E-8342-C003F6DF058E}" srcOrd="0" destOrd="0" presId="urn:microsoft.com/office/officeart/2005/8/layout/process2"/>
    <dgm:cxn modelId="{43DE198F-E69C-4B81-AD4C-F6910F15CCC9}" type="presParOf" srcId="{713EB595-B31C-4EB7-9166-8D569299E22D}" destId="{3D3BC8FA-12AC-4D2A-A3DC-C9F9C8FEB45F}" srcOrd="6" destOrd="0" presId="urn:microsoft.com/office/officeart/2005/8/layout/process2"/>
    <dgm:cxn modelId="{E6EB4ECC-34AA-4CCF-B527-9EF7FA136770}" type="presParOf" srcId="{713EB595-B31C-4EB7-9166-8D569299E22D}" destId="{C73439DD-CBBA-4F88-8548-03DB53AE3032}" srcOrd="7" destOrd="0" presId="urn:microsoft.com/office/officeart/2005/8/layout/process2"/>
    <dgm:cxn modelId="{A7FD12A7-04EC-487E-B996-781A73299665}" type="presParOf" srcId="{C73439DD-CBBA-4F88-8548-03DB53AE3032}" destId="{8023B416-5DE0-470A-83D8-3A734D3282FE}" srcOrd="0" destOrd="0" presId="urn:microsoft.com/office/officeart/2005/8/layout/process2"/>
    <dgm:cxn modelId="{297B6E12-2876-4DD4-8309-64ECFD62FFFF}" type="presParOf" srcId="{713EB595-B31C-4EB7-9166-8D569299E22D}" destId="{BF96DC20-6E0E-4FF4-9B81-6981689B597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C7CA2-188C-451E-A808-69F980C451DB}" type="doc">
      <dgm:prSet loTypeId="urn:microsoft.com/office/officeart/2005/8/layout/process2" loCatId="process" qsTypeId="urn:microsoft.com/office/officeart/2005/8/quickstyle/simple4" qsCatId="simple" csTypeId="urn:microsoft.com/office/officeart/2005/8/colors/colorful3" csCatId="colorful" phldr="1"/>
      <dgm:spPr/>
    </dgm:pt>
    <dgm:pt modelId="{E28A2856-21C7-45E3-B37A-574755C4ED8C}">
      <dgm:prSet phldrT="[文本]"/>
      <dgm:spPr/>
      <dgm:t>
        <a:bodyPr/>
        <a:lstStyle/>
        <a:p>
          <a:r>
            <a:rPr lang="en-US" b="0" i="0" dirty="0" smtClean="0">
              <a:solidFill>
                <a:schemeClr val="bg1">
                  <a:lumMod val="95000"/>
                </a:schemeClr>
              </a:solidFill>
              <a:latin typeface="Eras Medium ITC" pitchFamily="34" charset="0"/>
            </a:rPr>
            <a:t>Loading</a:t>
          </a:r>
          <a:endParaRPr lang="zh-CN" altLang="en-US" b="0" dirty="0">
            <a:solidFill>
              <a:schemeClr val="bg1">
                <a:lumMod val="95000"/>
              </a:schemeClr>
            </a:solidFill>
            <a:latin typeface="Eras Medium ITC" pitchFamily="34" charset="0"/>
          </a:endParaRPr>
        </a:p>
      </dgm:t>
    </dgm:pt>
    <dgm:pt modelId="{6141940E-2A37-4B83-A347-81D5D502DBCF}" type="par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23311EA4-EFDD-4078-A914-0BD47DD78B2E}" type="sib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F00387B2-0543-40FA-8DAD-F35F8FF2EF28}">
      <dgm:prSet phldrT="[文本]"/>
      <dgm:spPr/>
      <dgm:t>
        <a:bodyPr/>
        <a:lstStyle/>
        <a:p>
          <a:r>
            <a:rPr lang="en-US" b="0" i="0" dirty="0" smtClean="0">
              <a:solidFill>
                <a:srgbClr val="C00000"/>
              </a:solidFill>
              <a:latin typeface="Eras Medium ITC" pitchFamily="34" charset="0"/>
            </a:rPr>
            <a:t>Parsing</a:t>
          </a:r>
          <a:endParaRPr lang="zh-CN" altLang="en-US" b="0" dirty="0">
            <a:solidFill>
              <a:srgbClr val="C00000"/>
            </a:solidFill>
            <a:latin typeface="Eras Medium ITC" pitchFamily="34" charset="0"/>
          </a:endParaRPr>
        </a:p>
      </dgm:t>
    </dgm:pt>
    <dgm:pt modelId="{D4B0A334-D4FF-49FD-8E36-93A265A621C9}" type="par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D59B9127-73DB-4A3B-8843-317EAB6CAA5F}" type="sib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08D2393E-0E32-4340-BA05-DD795D23666F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</a:rPr>
            <a:t>Rendering</a:t>
          </a:r>
          <a:endParaRPr lang="zh-CN" altLang="en-US" dirty="0">
            <a:latin typeface="Eras Medium ITC" pitchFamily="34" charset="0"/>
          </a:endParaRPr>
        </a:p>
      </dgm:t>
    </dgm:pt>
    <dgm:pt modelId="{964C9067-D6EA-4D07-97A9-665F93DFA9EF}" type="par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480C53A0-8C29-4BB5-9E2C-BAD33C7649C7}" type="sib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46C269B0-5CDE-44EC-B6F4-7C52FE8E4B76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</a:rPr>
            <a:t>Layout</a:t>
          </a:r>
          <a:endParaRPr lang="zh-CN" altLang="en-US" dirty="0">
            <a:latin typeface="Eras Medium ITC" pitchFamily="34" charset="0"/>
          </a:endParaRPr>
        </a:p>
      </dgm:t>
    </dgm:pt>
    <dgm:pt modelId="{087005A7-245C-444E-ABFC-8E4F8D5F0C4A}" type="par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AAFBE2FF-D90C-4718-A649-A99F46728E18}" type="sib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E2E83C5A-9950-4414-AD47-23DA5EE43A96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</a:rPr>
            <a:t>Painting</a:t>
          </a:r>
          <a:endParaRPr lang="zh-CN" altLang="en-US" dirty="0">
            <a:latin typeface="Eras Medium ITC" pitchFamily="34" charset="0"/>
          </a:endParaRPr>
        </a:p>
      </dgm:t>
    </dgm:pt>
    <dgm:pt modelId="{6051117E-E319-492D-86C6-6EA83C4BC357}" type="par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126DB7B5-9057-4534-817C-48E2BA4BBC5B}" type="sib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713EB595-B31C-4EB7-9166-8D569299E22D}" type="pres">
      <dgm:prSet presAssocID="{0A1C7CA2-188C-451E-A808-69F980C451DB}" presName="linearFlow" presStyleCnt="0">
        <dgm:presLayoutVars>
          <dgm:resizeHandles val="exact"/>
        </dgm:presLayoutVars>
      </dgm:prSet>
      <dgm:spPr/>
    </dgm:pt>
    <dgm:pt modelId="{BC24864D-0C8F-40BB-9917-C605FD2FDC99}" type="pres">
      <dgm:prSet presAssocID="{E28A2856-21C7-45E3-B37A-574755C4ED8C}" presName="node" presStyleLbl="node1" presStyleIdx="0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16E13-D886-4B31-A99A-CAE4EA3621B9}" type="pres">
      <dgm:prSet presAssocID="{23311EA4-EFDD-4078-A914-0BD47DD78B2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978A093-CBB0-437E-BD1A-F538A9F22845}" type="pres">
      <dgm:prSet presAssocID="{23311EA4-EFDD-4078-A914-0BD47DD78B2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01F72F5-A47D-44AD-A556-0E865EA1CA99}" type="pres">
      <dgm:prSet presAssocID="{F00387B2-0543-40FA-8DAD-F35F8FF2EF28}" presName="node" presStyleLbl="node1" presStyleIdx="1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65BD5-BB51-47FC-87A2-8B53626D10FA}" type="pres">
      <dgm:prSet presAssocID="{D59B9127-73DB-4A3B-8843-317EAB6CAA5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348D421-4098-44AC-8273-089305F72C7B}" type="pres">
      <dgm:prSet presAssocID="{D59B9127-73DB-4A3B-8843-317EAB6CAA5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A9E8641-9C8D-4468-9D9C-B825F972C2B1}" type="pres">
      <dgm:prSet presAssocID="{08D2393E-0E32-4340-BA05-DD795D23666F}" presName="node" presStyleLbl="node1" presStyleIdx="2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37D0C-E034-4F4F-9765-23D5243C2039}" type="pres">
      <dgm:prSet presAssocID="{480C53A0-8C29-4BB5-9E2C-BAD33C7649C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372A954-A72C-413E-8342-C003F6DF058E}" type="pres">
      <dgm:prSet presAssocID="{480C53A0-8C29-4BB5-9E2C-BAD33C7649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D3BC8FA-12AC-4D2A-A3DC-C9F9C8FEB45F}" type="pres">
      <dgm:prSet presAssocID="{46C269B0-5CDE-44EC-B6F4-7C52FE8E4B76}" presName="node" presStyleLbl="node1" presStyleIdx="3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439DD-CBBA-4F88-8548-03DB53AE3032}" type="pres">
      <dgm:prSet presAssocID="{AAFBE2FF-D90C-4718-A649-A99F46728E18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023B416-5DE0-470A-83D8-3A734D3282FE}" type="pres">
      <dgm:prSet presAssocID="{AAFBE2FF-D90C-4718-A649-A99F46728E1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F96DC20-6E0E-4FF4-9B81-6981689B5970}" type="pres">
      <dgm:prSet presAssocID="{E2E83C5A-9950-4414-AD47-23DA5EE43A96}" presName="node" presStyleLbl="node1" presStyleIdx="4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F3236B-7941-4BED-9A5C-A27682AF284E}" srcId="{0A1C7CA2-188C-451E-A808-69F980C451DB}" destId="{08D2393E-0E32-4340-BA05-DD795D23666F}" srcOrd="2" destOrd="0" parTransId="{964C9067-D6EA-4D07-97A9-665F93DFA9EF}" sibTransId="{480C53A0-8C29-4BB5-9E2C-BAD33C7649C7}"/>
    <dgm:cxn modelId="{2E934564-9706-4068-9862-94AB0C1BAC47}" type="presOf" srcId="{480C53A0-8C29-4BB5-9E2C-BAD33C7649C7}" destId="{12E37D0C-E034-4F4F-9765-23D5243C2039}" srcOrd="0" destOrd="0" presId="urn:microsoft.com/office/officeart/2005/8/layout/process2"/>
    <dgm:cxn modelId="{B687CD03-3F9F-46F1-AEEF-F64FD848D019}" type="presOf" srcId="{480C53A0-8C29-4BB5-9E2C-BAD33C7649C7}" destId="{A372A954-A72C-413E-8342-C003F6DF058E}" srcOrd="1" destOrd="0" presId="urn:microsoft.com/office/officeart/2005/8/layout/process2"/>
    <dgm:cxn modelId="{8D64EB5B-EEBE-4C88-AA78-F36A2A4D89D8}" type="presOf" srcId="{08D2393E-0E32-4340-BA05-DD795D23666F}" destId="{2A9E8641-9C8D-4468-9D9C-B825F972C2B1}" srcOrd="0" destOrd="0" presId="urn:microsoft.com/office/officeart/2005/8/layout/process2"/>
    <dgm:cxn modelId="{A335CF17-EFC7-4CC0-96AC-967505C977ED}" type="presOf" srcId="{E28A2856-21C7-45E3-B37A-574755C4ED8C}" destId="{BC24864D-0C8F-40BB-9917-C605FD2FDC99}" srcOrd="0" destOrd="0" presId="urn:microsoft.com/office/officeart/2005/8/layout/process2"/>
    <dgm:cxn modelId="{68028C50-A800-461D-B20A-97A75BDAA77D}" type="presOf" srcId="{E2E83C5A-9950-4414-AD47-23DA5EE43A96}" destId="{BF96DC20-6E0E-4FF4-9B81-6981689B5970}" srcOrd="0" destOrd="0" presId="urn:microsoft.com/office/officeart/2005/8/layout/process2"/>
    <dgm:cxn modelId="{7D75B5F2-7327-4996-9CF7-3EFD24C145F5}" type="presOf" srcId="{23311EA4-EFDD-4078-A914-0BD47DD78B2E}" destId="{A978A093-CBB0-437E-BD1A-F538A9F22845}" srcOrd="1" destOrd="0" presId="urn:microsoft.com/office/officeart/2005/8/layout/process2"/>
    <dgm:cxn modelId="{3F252F49-769D-4D71-A69A-4D0963D64545}" srcId="{0A1C7CA2-188C-451E-A808-69F980C451DB}" destId="{46C269B0-5CDE-44EC-B6F4-7C52FE8E4B76}" srcOrd="3" destOrd="0" parTransId="{087005A7-245C-444E-ABFC-8E4F8D5F0C4A}" sibTransId="{AAFBE2FF-D90C-4718-A649-A99F46728E18}"/>
    <dgm:cxn modelId="{FC6D84EC-E695-4FF8-B275-CCCB7063DD6A}" type="presOf" srcId="{D59B9127-73DB-4A3B-8843-317EAB6CAA5F}" destId="{5348D421-4098-44AC-8273-089305F72C7B}" srcOrd="1" destOrd="0" presId="urn:microsoft.com/office/officeart/2005/8/layout/process2"/>
    <dgm:cxn modelId="{8A8C5E20-61E2-4C27-B9E3-179946C8BCF9}" srcId="{0A1C7CA2-188C-451E-A808-69F980C451DB}" destId="{E2E83C5A-9950-4414-AD47-23DA5EE43A96}" srcOrd="4" destOrd="0" parTransId="{6051117E-E319-492D-86C6-6EA83C4BC357}" sibTransId="{126DB7B5-9057-4534-817C-48E2BA4BBC5B}"/>
    <dgm:cxn modelId="{73246939-F847-4367-BD2C-509AC38CB86A}" type="presOf" srcId="{AAFBE2FF-D90C-4718-A649-A99F46728E18}" destId="{C73439DD-CBBA-4F88-8548-03DB53AE3032}" srcOrd="0" destOrd="0" presId="urn:microsoft.com/office/officeart/2005/8/layout/process2"/>
    <dgm:cxn modelId="{6AE1A910-4C2A-469B-A457-D65AC96F0BCE}" srcId="{0A1C7CA2-188C-451E-A808-69F980C451DB}" destId="{F00387B2-0543-40FA-8DAD-F35F8FF2EF28}" srcOrd="1" destOrd="0" parTransId="{D4B0A334-D4FF-49FD-8E36-93A265A621C9}" sibTransId="{D59B9127-73DB-4A3B-8843-317EAB6CAA5F}"/>
    <dgm:cxn modelId="{93292E20-C0BA-4D3B-A30A-C853D6FC9909}" type="presOf" srcId="{23311EA4-EFDD-4078-A914-0BD47DD78B2E}" destId="{ADD16E13-D886-4B31-A99A-CAE4EA3621B9}" srcOrd="0" destOrd="0" presId="urn:microsoft.com/office/officeart/2005/8/layout/process2"/>
    <dgm:cxn modelId="{4C590981-9C66-46C3-8C18-41E5305E3DFF}" srcId="{0A1C7CA2-188C-451E-A808-69F980C451DB}" destId="{E28A2856-21C7-45E3-B37A-574755C4ED8C}" srcOrd="0" destOrd="0" parTransId="{6141940E-2A37-4B83-A347-81D5D502DBCF}" sibTransId="{23311EA4-EFDD-4078-A914-0BD47DD78B2E}"/>
    <dgm:cxn modelId="{AFDE6A14-F922-45C5-ABE5-CC14B290075D}" type="presOf" srcId="{F00387B2-0543-40FA-8DAD-F35F8FF2EF28}" destId="{401F72F5-A47D-44AD-A556-0E865EA1CA99}" srcOrd="0" destOrd="0" presId="urn:microsoft.com/office/officeart/2005/8/layout/process2"/>
    <dgm:cxn modelId="{2B5CC0DE-2F01-473B-B191-E266A71E8DEA}" type="presOf" srcId="{D59B9127-73DB-4A3B-8843-317EAB6CAA5F}" destId="{DCC65BD5-BB51-47FC-87A2-8B53626D10FA}" srcOrd="0" destOrd="0" presId="urn:microsoft.com/office/officeart/2005/8/layout/process2"/>
    <dgm:cxn modelId="{026B4444-DE39-4641-9613-A336B4E775EA}" type="presOf" srcId="{46C269B0-5CDE-44EC-B6F4-7C52FE8E4B76}" destId="{3D3BC8FA-12AC-4D2A-A3DC-C9F9C8FEB45F}" srcOrd="0" destOrd="0" presId="urn:microsoft.com/office/officeart/2005/8/layout/process2"/>
    <dgm:cxn modelId="{C1106A33-860C-4A4D-9F1C-1A242EFF944F}" type="presOf" srcId="{AAFBE2FF-D90C-4718-A649-A99F46728E18}" destId="{8023B416-5DE0-470A-83D8-3A734D3282FE}" srcOrd="1" destOrd="0" presId="urn:microsoft.com/office/officeart/2005/8/layout/process2"/>
    <dgm:cxn modelId="{5E368AFE-9F99-4FC1-8769-B7F439A3409E}" type="presOf" srcId="{0A1C7CA2-188C-451E-A808-69F980C451DB}" destId="{713EB595-B31C-4EB7-9166-8D569299E22D}" srcOrd="0" destOrd="0" presId="urn:microsoft.com/office/officeart/2005/8/layout/process2"/>
    <dgm:cxn modelId="{CBB22907-DC8D-4A67-82DD-0A9B85CA080E}" type="presParOf" srcId="{713EB595-B31C-4EB7-9166-8D569299E22D}" destId="{BC24864D-0C8F-40BB-9917-C605FD2FDC99}" srcOrd="0" destOrd="0" presId="urn:microsoft.com/office/officeart/2005/8/layout/process2"/>
    <dgm:cxn modelId="{005D7AE1-8599-4E9F-90AB-1A51BF669C40}" type="presParOf" srcId="{713EB595-B31C-4EB7-9166-8D569299E22D}" destId="{ADD16E13-D886-4B31-A99A-CAE4EA3621B9}" srcOrd="1" destOrd="0" presId="urn:microsoft.com/office/officeart/2005/8/layout/process2"/>
    <dgm:cxn modelId="{62307168-4C95-42A0-8717-9EF900B8F216}" type="presParOf" srcId="{ADD16E13-D886-4B31-A99A-CAE4EA3621B9}" destId="{A978A093-CBB0-437E-BD1A-F538A9F22845}" srcOrd="0" destOrd="0" presId="urn:microsoft.com/office/officeart/2005/8/layout/process2"/>
    <dgm:cxn modelId="{4C11AF8F-1D85-414F-A488-09476C177146}" type="presParOf" srcId="{713EB595-B31C-4EB7-9166-8D569299E22D}" destId="{401F72F5-A47D-44AD-A556-0E865EA1CA99}" srcOrd="2" destOrd="0" presId="urn:microsoft.com/office/officeart/2005/8/layout/process2"/>
    <dgm:cxn modelId="{4E843E5A-9691-4BA2-B041-BDEA18CBA7B6}" type="presParOf" srcId="{713EB595-B31C-4EB7-9166-8D569299E22D}" destId="{DCC65BD5-BB51-47FC-87A2-8B53626D10FA}" srcOrd="3" destOrd="0" presId="urn:microsoft.com/office/officeart/2005/8/layout/process2"/>
    <dgm:cxn modelId="{5B1803D3-2326-4A6D-872A-713A9C5CA7CA}" type="presParOf" srcId="{DCC65BD5-BB51-47FC-87A2-8B53626D10FA}" destId="{5348D421-4098-44AC-8273-089305F72C7B}" srcOrd="0" destOrd="0" presId="urn:microsoft.com/office/officeart/2005/8/layout/process2"/>
    <dgm:cxn modelId="{8C6DEE8F-658F-4761-B643-E424E5C9D585}" type="presParOf" srcId="{713EB595-B31C-4EB7-9166-8D569299E22D}" destId="{2A9E8641-9C8D-4468-9D9C-B825F972C2B1}" srcOrd="4" destOrd="0" presId="urn:microsoft.com/office/officeart/2005/8/layout/process2"/>
    <dgm:cxn modelId="{260E8877-72E1-4310-82E7-F7B6AC9B63B2}" type="presParOf" srcId="{713EB595-B31C-4EB7-9166-8D569299E22D}" destId="{12E37D0C-E034-4F4F-9765-23D5243C2039}" srcOrd="5" destOrd="0" presId="urn:microsoft.com/office/officeart/2005/8/layout/process2"/>
    <dgm:cxn modelId="{9EDCF51A-50B8-43E2-9202-1B4D26A25142}" type="presParOf" srcId="{12E37D0C-E034-4F4F-9765-23D5243C2039}" destId="{A372A954-A72C-413E-8342-C003F6DF058E}" srcOrd="0" destOrd="0" presId="urn:microsoft.com/office/officeart/2005/8/layout/process2"/>
    <dgm:cxn modelId="{6FF9D543-D25F-4250-B980-681E50DCFD64}" type="presParOf" srcId="{713EB595-B31C-4EB7-9166-8D569299E22D}" destId="{3D3BC8FA-12AC-4D2A-A3DC-C9F9C8FEB45F}" srcOrd="6" destOrd="0" presId="urn:microsoft.com/office/officeart/2005/8/layout/process2"/>
    <dgm:cxn modelId="{50E6D055-6B57-47B2-AE3C-E23FA6B2E3AF}" type="presParOf" srcId="{713EB595-B31C-4EB7-9166-8D569299E22D}" destId="{C73439DD-CBBA-4F88-8548-03DB53AE3032}" srcOrd="7" destOrd="0" presId="urn:microsoft.com/office/officeart/2005/8/layout/process2"/>
    <dgm:cxn modelId="{985C3720-E801-4AB9-BE3A-269EB6B36AC5}" type="presParOf" srcId="{C73439DD-CBBA-4F88-8548-03DB53AE3032}" destId="{8023B416-5DE0-470A-83D8-3A734D3282FE}" srcOrd="0" destOrd="0" presId="urn:microsoft.com/office/officeart/2005/8/layout/process2"/>
    <dgm:cxn modelId="{FB0B6F82-E56E-43CC-A0A0-0058077FB9BB}" type="presParOf" srcId="{713EB595-B31C-4EB7-9166-8D569299E22D}" destId="{BF96DC20-6E0E-4FF4-9B81-6981689B597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0FAB3-A9A7-4E40-92BB-E4FB1E74B771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8B45C16-EE1E-4BB9-B8D5-35775349A4CB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html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6B84389-C6CD-4CCD-A428-72D50EC464E2}" type="parTrans" cxnId="{03C65307-903D-403B-BAD0-B5A6FD82447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1A3489AB-B688-4868-BB4D-327892189BDE}" type="sibTrans" cxnId="{03C65307-903D-403B-BAD0-B5A6FD82447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86E448B5-9326-43F0-BB14-13AD248EE50F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head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920B31E-9735-4887-B15F-8BBA1AC6A1A9}" type="parTrans" cxnId="{6E9DB054-EE98-4EF0-9EF6-53D0F2F10276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BAF6A08-1A17-4F89-82A9-E385FB945270}" type="sibTrans" cxnId="{6E9DB054-EE98-4EF0-9EF6-53D0F2F10276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41A5C228-9735-4205-A6B0-166ABC2731B4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title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B378FFD7-EE9E-4C90-A1F6-01003CC78D5E}" type="parTrans" cxnId="{60ABB9C9-39FE-43F5-A2B8-8E58B1BFBCED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F5D29B33-0589-4C20-9D7B-DFFB37863A3A}" type="sibTrans" cxnId="{60ABB9C9-39FE-43F5-A2B8-8E58B1BFBCED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1FF5BB2E-40D2-4276-B295-BBA8EE76DF63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Body</a:t>
          </a:r>
        </a:p>
      </dgm:t>
    </dgm:pt>
    <dgm:pt modelId="{8083C203-6C5D-4283-893F-9981B8271DE2}" type="parTrans" cxnId="{E203A093-106A-4AB5-8C26-78315838BF84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9AA3E49E-39CB-4F47-8BE5-081AB7AEC7C5}" type="sibTrans" cxnId="{E203A093-106A-4AB5-8C26-78315838BF84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F30D96B-FA4A-4734-8454-209D7D532D9C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div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D3EE291-A1DD-4F72-AA10-5554625C1D49}" type="parTrans" cxnId="{B841E06B-AF65-45EA-BA44-6EB964CB9F61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2BA6272-0B04-479E-99FB-C6BFBD6034F0}" type="sibTrans" cxnId="{B841E06B-AF65-45EA-BA44-6EB964CB9F61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8402E7A3-FFB6-4CEB-BF3B-02AE8C7A9CB2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p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6E27345-67BC-4A58-88AF-51E7F264DC81}" type="parTrans" cxnId="{0D1AEF18-EA2D-4970-A50F-B70CD18F454F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498C4CB-AFF5-45B8-8321-3754B0CB38A3}" type="sibTrans" cxnId="{0D1AEF18-EA2D-4970-A50F-B70CD18F454F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E929018-8868-4E9C-B9F0-C95F9435AC6B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标题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28EDFDE-3889-4406-B64A-4BE5FBEA593C}" type="parTrans" cxnId="{22765FC9-2EED-4969-9244-3A66A22346AE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D3372D89-5E67-47E5-8E93-B6C64B35BCE3}" type="sibTrans" cxnId="{22765FC9-2EED-4969-9244-3A66A22346AE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76F84906-252C-4A55-A975-5D481254C82B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h1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CEA67776-4DF0-477A-9262-4F4661514E83}" type="sibTrans" cxnId="{D513D099-E8C7-432E-A58C-F8979798A67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5FA2964-18F3-4DBA-944D-D9DBF00861C7}" type="parTrans" cxnId="{D513D099-E8C7-432E-A58C-F8979798A67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D7683A7-19BB-40FB-8AA5-9773EA54222C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39153F5-645D-4831-AEB2-0F9D214C814C}" type="parTrans" cxnId="{E9951EEF-2465-469A-8F3A-5EB6D52673B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E9F307E-0D08-4B44-9DDE-3D588358DE1B}" type="sibTrans" cxnId="{E9951EEF-2465-469A-8F3A-5EB6D52673B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A3DC7C4E-F44B-4226-98B4-49279443E454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B1BCFD6-8FE7-4076-9AD7-57F816929656}" type="parTrans" cxnId="{774A3EBF-BF2A-4888-B2F0-B8A0C80B47C7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C190E77D-B98A-4608-B8CA-26E62F56C1A3}" type="sibTrans" cxnId="{774A3EBF-BF2A-4888-B2F0-B8A0C80B47C7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79C360C-81F2-48E3-BB3B-5B8201D06E52}" type="pres">
      <dgm:prSet presAssocID="{5C60FAB3-A9A7-4E40-92BB-E4FB1E74B7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3E727C5-C561-497A-B9EB-E6F719BC6A5C}" type="pres">
      <dgm:prSet presAssocID="{A8B45C16-EE1E-4BB9-B8D5-35775349A4CB}" presName="hierRoot1" presStyleCnt="0">
        <dgm:presLayoutVars>
          <dgm:hierBranch val="init"/>
        </dgm:presLayoutVars>
      </dgm:prSet>
      <dgm:spPr/>
    </dgm:pt>
    <dgm:pt modelId="{E349CC25-955E-4B8E-B1A6-30A8C234A632}" type="pres">
      <dgm:prSet presAssocID="{A8B45C16-EE1E-4BB9-B8D5-35775349A4CB}" presName="rootComposite1" presStyleCnt="0"/>
      <dgm:spPr/>
    </dgm:pt>
    <dgm:pt modelId="{F88DB4BC-E309-49D7-80C6-5C452790D5DD}" type="pres">
      <dgm:prSet presAssocID="{A8B45C16-EE1E-4BB9-B8D5-35775349A4C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A43E631-535D-4B1B-AD9C-E2DE5F685550}" type="pres">
      <dgm:prSet presAssocID="{A8B45C16-EE1E-4BB9-B8D5-35775349A4C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921F939-A5F9-4C68-A065-13CB2C2AAB22}" type="pres">
      <dgm:prSet presAssocID="{A8B45C16-EE1E-4BB9-B8D5-35775349A4CB}" presName="hierChild2" presStyleCnt="0"/>
      <dgm:spPr/>
    </dgm:pt>
    <dgm:pt modelId="{A6C269FB-9350-4B80-AFB2-4B8D2AC23AFF}" type="pres">
      <dgm:prSet presAssocID="{0920B31E-9735-4887-B15F-8BBA1AC6A1A9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144CAC60-0838-4330-9C39-B961A53ADBAD}" type="pres">
      <dgm:prSet presAssocID="{86E448B5-9326-43F0-BB14-13AD248EE50F}" presName="hierRoot2" presStyleCnt="0">
        <dgm:presLayoutVars>
          <dgm:hierBranch val="init"/>
        </dgm:presLayoutVars>
      </dgm:prSet>
      <dgm:spPr/>
    </dgm:pt>
    <dgm:pt modelId="{CEAC24D6-FB78-4CA6-93E8-4A7F4C473B39}" type="pres">
      <dgm:prSet presAssocID="{86E448B5-9326-43F0-BB14-13AD248EE50F}" presName="rootComposite" presStyleCnt="0"/>
      <dgm:spPr/>
    </dgm:pt>
    <dgm:pt modelId="{2A378488-F9B3-4907-AB00-AACF817904F8}" type="pres">
      <dgm:prSet presAssocID="{86E448B5-9326-43F0-BB14-13AD248EE50F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5E187A68-08AA-4149-8F7F-62BE46B23E4B}" type="pres">
      <dgm:prSet presAssocID="{86E448B5-9326-43F0-BB14-13AD248EE50F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94203F5-6EFA-4591-90AE-00DB8078B752}" type="pres">
      <dgm:prSet presAssocID="{86E448B5-9326-43F0-BB14-13AD248EE50F}" presName="hierChild4" presStyleCnt="0"/>
      <dgm:spPr/>
    </dgm:pt>
    <dgm:pt modelId="{99237D81-4E25-4C7C-9EC8-17B6D9D063C3}" type="pres">
      <dgm:prSet presAssocID="{B378FFD7-EE9E-4C90-A1F6-01003CC78D5E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1657368F-4E7E-4809-8735-267409CDC11F}" type="pres">
      <dgm:prSet presAssocID="{41A5C228-9735-4205-A6B0-166ABC2731B4}" presName="hierRoot2" presStyleCnt="0">
        <dgm:presLayoutVars>
          <dgm:hierBranch val="init"/>
        </dgm:presLayoutVars>
      </dgm:prSet>
      <dgm:spPr/>
    </dgm:pt>
    <dgm:pt modelId="{556AFA8C-4714-4659-8972-999DB9B10A91}" type="pres">
      <dgm:prSet presAssocID="{41A5C228-9735-4205-A6B0-166ABC2731B4}" presName="rootComposite" presStyleCnt="0"/>
      <dgm:spPr/>
    </dgm:pt>
    <dgm:pt modelId="{2BD574CF-A6CB-4262-BFDC-8827F3B1CFD4}" type="pres">
      <dgm:prSet presAssocID="{41A5C228-9735-4205-A6B0-166ABC2731B4}" presName="rootText" presStyleLbl="node3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01ED96E-F07B-4FBC-A4BE-5001EDC29482}" type="pres">
      <dgm:prSet presAssocID="{41A5C228-9735-4205-A6B0-166ABC2731B4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CF57B02E-C6F8-49CC-B7C7-E6831379D41F}" type="pres">
      <dgm:prSet presAssocID="{41A5C228-9735-4205-A6B0-166ABC2731B4}" presName="hierChild4" presStyleCnt="0"/>
      <dgm:spPr/>
    </dgm:pt>
    <dgm:pt modelId="{9A3E38C9-6C12-49A9-8CC0-B70C4044C84A}" type="pres">
      <dgm:prSet presAssocID="{A28EDFDE-3889-4406-B64A-4BE5FBEA593C}" presName="Name37" presStyleLbl="parChTrans1D4" presStyleIdx="0" presStyleCnt="5"/>
      <dgm:spPr/>
      <dgm:t>
        <a:bodyPr/>
        <a:lstStyle/>
        <a:p>
          <a:endParaRPr lang="zh-CN" altLang="en-US"/>
        </a:p>
      </dgm:t>
    </dgm:pt>
    <dgm:pt modelId="{5209A9EA-DAFE-462C-BEA0-0DFCE2C51905}" type="pres">
      <dgm:prSet presAssocID="{3E929018-8868-4E9C-B9F0-C95F9435AC6B}" presName="hierRoot2" presStyleCnt="0">
        <dgm:presLayoutVars>
          <dgm:hierBranch val="init"/>
        </dgm:presLayoutVars>
      </dgm:prSet>
      <dgm:spPr/>
    </dgm:pt>
    <dgm:pt modelId="{B13658EA-3F85-4EA1-AEF8-FD616466EA43}" type="pres">
      <dgm:prSet presAssocID="{3E929018-8868-4E9C-B9F0-C95F9435AC6B}" presName="rootComposite" presStyleCnt="0"/>
      <dgm:spPr/>
    </dgm:pt>
    <dgm:pt modelId="{BCA08753-7CBD-49E6-935E-A1583C2945AF}" type="pres">
      <dgm:prSet presAssocID="{3E929018-8868-4E9C-B9F0-C95F9435AC6B}" presName="rootText" presStyleLbl="node4" presStyleIdx="0" presStyleCnt="5" custScaleX="85732" custScaleY="6560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6E480310-453D-4D7E-A067-5948348D744D}" type="pres">
      <dgm:prSet presAssocID="{3E929018-8868-4E9C-B9F0-C95F9435AC6B}" presName="rootConnector" presStyleLbl="node4" presStyleIdx="0" presStyleCnt="5"/>
      <dgm:spPr/>
      <dgm:t>
        <a:bodyPr/>
        <a:lstStyle/>
        <a:p>
          <a:endParaRPr lang="zh-CN" altLang="en-US"/>
        </a:p>
      </dgm:t>
    </dgm:pt>
    <dgm:pt modelId="{D3C02143-2FE2-4FEE-A96B-1F364F1B2063}" type="pres">
      <dgm:prSet presAssocID="{3E929018-8868-4E9C-B9F0-C95F9435AC6B}" presName="hierChild4" presStyleCnt="0"/>
      <dgm:spPr/>
    </dgm:pt>
    <dgm:pt modelId="{AC06DD9A-D148-4A45-92BF-ECA5B5F799DA}" type="pres">
      <dgm:prSet presAssocID="{3E929018-8868-4E9C-B9F0-C95F9435AC6B}" presName="hierChild5" presStyleCnt="0"/>
      <dgm:spPr/>
    </dgm:pt>
    <dgm:pt modelId="{7987F471-DC1C-48AA-ABBF-CC007DC1B8F8}" type="pres">
      <dgm:prSet presAssocID="{41A5C228-9735-4205-A6B0-166ABC2731B4}" presName="hierChild5" presStyleCnt="0"/>
      <dgm:spPr/>
    </dgm:pt>
    <dgm:pt modelId="{A57C9486-73B3-4E38-85AF-27A2416E55D5}" type="pres">
      <dgm:prSet presAssocID="{86E448B5-9326-43F0-BB14-13AD248EE50F}" presName="hierChild5" presStyleCnt="0"/>
      <dgm:spPr/>
    </dgm:pt>
    <dgm:pt modelId="{BEAF480A-9A2D-48EC-87A8-7183FBBBED39}" type="pres">
      <dgm:prSet presAssocID="{8083C203-6C5D-4283-893F-9981B8271DE2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28C6F795-505E-4E0D-9941-A3485C1237AF}" type="pres">
      <dgm:prSet presAssocID="{1FF5BB2E-40D2-4276-B295-BBA8EE76DF63}" presName="hierRoot2" presStyleCnt="0">
        <dgm:presLayoutVars>
          <dgm:hierBranch val="init"/>
        </dgm:presLayoutVars>
      </dgm:prSet>
      <dgm:spPr/>
    </dgm:pt>
    <dgm:pt modelId="{61C66DE2-15F0-44A3-A8C1-6F27D500CC77}" type="pres">
      <dgm:prSet presAssocID="{1FF5BB2E-40D2-4276-B295-BBA8EE76DF63}" presName="rootComposite" presStyleCnt="0"/>
      <dgm:spPr/>
    </dgm:pt>
    <dgm:pt modelId="{08C70C96-D890-49D8-B3A4-CE87AF37B762}" type="pres">
      <dgm:prSet presAssocID="{1FF5BB2E-40D2-4276-B295-BBA8EE76DF63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B78302D4-4721-4957-843C-8EDE478A6D9D}" type="pres">
      <dgm:prSet presAssocID="{1FF5BB2E-40D2-4276-B295-BBA8EE76DF63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0EB40274-5D59-4A6D-923B-64665ECDC967}" type="pres">
      <dgm:prSet presAssocID="{1FF5BB2E-40D2-4276-B295-BBA8EE76DF63}" presName="hierChild4" presStyleCnt="0"/>
      <dgm:spPr/>
    </dgm:pt>
    <dgm:pt modelId="{ECB3451E-0FE8-434D-B56B-83F7D9F4C37A}" type="pres">
      <dgm:prSet presAssocID="{9D3EE291-A1DD-4F72-AA10-5554625C1D49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49FAA630-9CEA-4B25-9BFB-6F3AE0A7218F}" type="pres">
      <dgm:prSet presAssocID="{3F30D96B-FA4A-4734-8454-209D7D532D9C}" presName="hierRoot2" presStyleCnt="0">
        <dgm:presLayoutVars>
          <dgm:hierBranch val="init"/>
        </dgm:presLayoutVars>
      </dgm:prSet>
      <dgm:spPr/>
    </dgm:pt>
    <dgm:pt modelId="{BE6C1A3B-32E9-4BFA-9608-EDCBE4F84A6F}" type="pres">
      <dgm:prSet presAssocID="{3F30D96B-FA4A-4734-8454-209D7D532D9C}" presName="rootComposite" presStyleCnt="0"/>
      <dgm:spPr/>
    </dgm:pt>
    <dgm:pt modelId="{07DB90C3-058F-4623-844E-9CCF4D7222FE}" type="pres">
      <dgm:prSet presAssocID="{3F30D96B-FA4A-4734-8454-209D7D532D9C}" presName="rootText" presStyleLbl="node3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17E22E0-49B7-4F44-910C-56874D60C418}" type="pres">
      <dgm:prSet presAssocID="{3F30D96B-FA4A-4734-8454-209D7D532D9C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1D78F05-5411-42BE-8833-59A649FCA7B2}" type="pres">
      <dgm:prSet presAssocID="{3F30D96B-FA4A-4734-8454-209D7D532D9C}" presName="hierChild4" presStyleCnt="0"/>
      <dgm:spPr/>
    </dgm:pt>
    <dgm:pt modelId="{12EE3BBA-3C98-453F-9623-C40EFAC0A0B4}" type="pres">
      <dgm:prSet presAssocID="{55FA2964-18F3-4DBA-944D-D9DBF00861C7}" presName="Name37" presStyleLbl="parChTrans1D4" presStyleIdx="1" presStyleCnt="5"/>
      <dgm:spPr/>
      <dgm:t>
        <a:bodyPr/>
        <a:lstStyle/>
        <a:p>
          <a:endParaRPr lang="zh-CN" altLang="en-US"/>
        </a:p>
      </dgm:t>
    </dgm:pt>
    <dgm:pt modelId="{BA835875-90F1-4F1B-8907-9F5E48D030EA}" type="pres">
      <dgm:prSet presAssocID="{76F84906-252C-4A55-A975-5D481254C82B}" presName="hierRoot2" presStyleCnt="0">
        <dgm:presLayoutVars>
          <dgm:hierBranch val="init"/>
        </dgm:presLayoutVars>
      </dgm:prSet>
      <dgm:spPr/>
    </dgm:pt>
    <dgm:pt modelId="{B6A34D10-31D7-48BF-84B4-E53F9E6EBBA7}" type="pres">
      <dgm:prSet presAssocID="{76F84906-252C-4A55-A975-5D481254C82B}" presName="rootComposite" presStyleCnt="0"/>
      <dgm:spPr/>
    </dgm:pt>
    <dgm:pt modelId="{DE599E82-326F-422B-99E9-7DC7588604AB}" type="pres">
      <dgm:prSet presAssocID="{76F84906-252C-4A55-A975-5D481254C82B}" presName="rootText" presStyleLbl="node4" presStyleIdx="1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D16B6E6-A162-4C9F-A52F-48282CC416B0}" type="pres">
      <dgm:prSet presAssocID="{76F84906-252C-4A55-A975-5D481254C82B}" presName="rootConnector" presStyleLbl="node4" presStyleIdx="1" presStyleCnt="5"/>
      <dgm:spPr/>
      <dgm:t>
        <a:bodyPr/>
        <a:lstStyle/>
        <a:p>
          <a:endParaRPr lang="zh-CN" altLang="en-US"/>
        </a:p>
      </dgm:t>
    </dgm:pt>
    <dgm:pt modelId="{2A814832-EE50-4703-91F0-28546DA2FCFA}" type="pres">
      <dgm:prSet presAssocID="{76F84906-252C-4A55-A975-5D481254C82B}" presName="hierChild4" presStyleCnt="0"/>
      <dgm:spPr/>
    </dgm:pt>
    <dgm:pt modelId="{EFF6F377-D7B3-4BEE-9CEA-2D2E8F2BA881}" type="pres">
      <dgm:prSet presAssocID="{239153F5-645D-4831-AEB2-0F9D214C814C}" presName="Name37" presStyleLbl="parChTrans1D4" presStyleIdx="2" presStyleCnt="5"/>
      <dgm:spPr/>
      <dgm:t>
        <a:bodyPr/>
        <a:lstStyle/>
        <a:p>
          <a:endParaRPr lang="zh-CN" altLang="en-US"/>
        </a:p>
      </dgm:t>
    </dgm:pt>
    <dgm:pt modelId="{7B8190DE-3BE0-4E78-9018-E9BC05D9D38D}" type="pres">
      <dgm:prSet presAssocID="{5D7683A7-19BB-40FB-8AA5-9773EA54222C}" presName="hierRoot2" presStyleCnt="0">
        <dgm:presLayoutVars>
          <dgm:hierBranch val="init"/>
        </dgm:presLayoutVars>
      </dgm:prSet>
      <dgm:spPr/>
    </dgm:pt>
    <dgm:pt modelId="{D66C658E-AB64-4149-81B3-50C28B6D07FC}" type="pres">
      <dgm:prSet presAssocID="{5D7683A7-19BB-40FB-8AA5-9773EA54222C}" presName="rootComposite" presStyleCnt="0"/>
      <dgm:spPr/>
    </dgm:pt>
    <dgm:pt modelId="{8FCFF2C9-1533-431A-8F3C-8ADEBBABC5DC}" type="pres">
      <dgm:prSet presAssocID="{5D7683A7-19BB-40FB-8AA5-9773EA54222C}" presName="rootText" presStyleLbl="node4" presStyleIdx="2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4E12A4D7-D9FF-4014-994F-D788B82BF8BF}" type="pres">
      <dgm:prSet presAssocID="{5D7683A7-19BB-40FB-8AA5-9773EA54222C}" presName="rootConnector" presStyleLbl="node4" presStyleIdx="2" presStyleCnt="5"/>
      <dgm:spPr/>
      <dgm:t>
        <a:bodyPr/>
        <a:lstStyle/>
        <a:p>
          <a:endParaRPr lang="zh-CN" altLang="en-US"/>
        </a:p>
      </dgm:t>
    </dgm:pt>
    <dgm:pt modelId="{EB224033-EF61-4CE8-A9A5-DF5FB07DBC8E}" type="pres">
      <dgm:prSet presAssocID="{5D7683A7-19BB-40FB-8AA5-9773EA54222C}" presName="hierChild4" presStyleCnt="0"/>
      <dgm:spPr/>
    </dgm:pt>
    <dgm:pt modelId="{60F986FE-5A2E-4BC0-AF40-47EA55C10D25}" type="pres">
      <dgm:prSet presAssocID="{5D7683A7-19BB-40FB-8AA5-9773EA54222C}" presName="hierChild5" presStyleCnt="0"/>
      <dgm:spPr/>
    </dgm:pt>
    <dgm:pt modelId="{D5665611-64F1-4395-A1FB-EEDC78F4D2FC}" type="pres">
      <dgm:prSet presAssocID="{76F84906-252C-4A55-A975-5D481254C82B}" presName="hierChild5" presStyleCnt="0"/>
      <dgm:spPr/>
    </dgm:pt>
    <dgm:pt modelId="{16BB2055-71DF-4EF3-A2F3-7FF9592AEF0A}" type="pres">
      <dgm:prSet presAssocID="{26E27345-67BC-4A58-88AF-51E7F264DC81}" presName="Name37" presStyleLbl="parChTrans1D4" presStyleIdx="3" presStyleCnt="5"/>
      <dgm:spPr/>
      <dgm:t>
        <a:bodyPr/>
        <a:lstStyle/>
        <a:p>
          <a:endParaRPr lang="zh-CN" altLang="en-US"/>
        </a:p>
      </dgm:t>
    </dgm:pt>
    <dgm:pt modelId="{68E3B334-2388-4B7F-BF46-FF1F1D03EFB1}" type="pres">
      <dgm:prSet presAssocID="{8402E7A3-FFB6-4CEB-BF3B-02AE8C7A9CB2}" presName="hierRoot2" presStyleCnt="0">
        <dgm:presLayoutVars>
          <dgm:hierBranch val="init"/>
        </dgm:presLayoutVars>
      </dgm:prSet>
      <dgm:spPr/>
    </dgm:pt>
    <dgm:pt modelId="{EA1CB29E-469A-48CF-9C0B-96C446220C5D}" type="pres">
      <dgm:prSet presAssocID="{8402E7A3-FFB6-4CEB-BF3B-02AE8C7A9CB2}" presName="rootComposite" presStyleCnt="0"/>
      <dgm:spPr/>
    </dgm:pt>
    <dgm:pt modelId="{C0F7BAB4-0099-4CC1-8BE9-772E0A19426C}" type="pres">
      <dgm:prSet presAssocID="{8402E7A3-FFB6-4CEB-BF3B-02AE8C7A9CB2}" presName="rootText" presStyleLbl="node4" presStyleIdx="3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06ACDBD0-4C01-422B-8664-87C2A6D0CC0B}" type="pres">
      <dgm:prSet presAssocID="{8402E7A3-FFB6-4CEB-BF3B-02AE8C7A9CB2}" presName="rootConnector" presStyleLbl="node4" presStyleIdx="3" presStyleCnt="5"/>
      <dgm:spPr/>
      <dgm:t>
        <a:bodyPr/>
        <a:lstStyle/>
        <a:p>
          <a:endParaRPr lang="zh-CN" altLang="en-US"/>
        </a:p>
      </dgm:t>
    </dgm:pt>
    <dgm:pt modelId="{83F305F6-8C8E-42F8-8677-65EDEAE9F022}" type="pres">
      <dgm:prSet presAssocID="{8402E7A3-FFB6-4CEB-BF3B-02AE8C7A9CB2}" presName="hierChild4" presStyleCnt="0"/>
      <dgm:spPr/>
    </dgm:pt>
    <dgm:pt modelId="{291C0BD1-FC3B-4E32-857F-2FD991D88B35}" type="pres">
      <dgm:prSet presAssocID="{FB1BCFD6-8FE7-4076-9AD7-57F816929656}" presName="Name37" presStyleLbl="parChTrans1D4" presStyleIdx="4" presStyleCnt="5"/>
      <dgm:spPr/>
      <dgm:t>
        <a:bodyPr/>
        <a:lstStyle/>
        <a:p>
          <a:endParaRPr lang="zh-CN" altLang="en-US"/>
        </a:p>
      </dgm:t>
    </dgm:pt>
    <dgm:pt modelId="{9AB9AF0C-1017-419B-ADA1-981AD9B2AFC6}" type="pres">
      <dgm:prSet presAssocID="{A3DC7C4E-F44B-4226-98B4-49279443E454}" presName="hierRoot2" presStyleCnt="0">
        <dgm:presLayoutVars>
          <dgm:hierBranch val="init"/>
        </dgm:presLayoutVars>
      </dgm:prSet>
      <dgm:spPr/>
    </dgm:pt>
    <dgm:pt modelId="{67ECA121-CA2D-41CF-B2BC-255893873AE0}" type="pres">
      <dgm:prSet presAssocID="{A3DC7C4E-F44B-4226-98B4-49279443E454}" presName="rootComposite" presStyleCnt="0"/>
      <dgm:spPr/>
    </dgm:pt>
    <dgm:pt modelId="{BB0C970B-24DF-4D67-8BD4-EFC406EFC6AD}" type="pres">
      <dgm:prSet presAssocID="{A3DC7C4E-F44B-4226-98B4-49279443E454}" presName="rootText" presStyleLbl="node4" presStyleIdx="4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F053296-E464-454B-9632-9EFEB4E69E59}" type="pres">
      <dgm:prSet presAssocID="{A3DC7C4E-F44B-4226-98B4-49279443E454}" presName="rootConnector" presStyleLbl="node4" presStyleIdx="4" presStyleCnt="5"/>
      <dgm:spPr/>
      <dgm:t>
        <a:bodyPr/>
        <a:lstStyle/>
        <a:p>
          <a:endParaRPr lang="zh-CN" altLang="en-US"/>
        </a:p>
      </dgm:t>
    </dgm:pt>
    <dgm:pt modelId="{BEB69351-8653-4842-9C93-DD645BD0EA31}" type="pres">
      <dgm:prSet presAssocID="{A3DC7C4E-F44B-4226-98B4-49279443E454}" presName="hierChild4" presStyleCnt="0"/>
      <dgm:spPr/>
    </dgm:pt>
    <dgm:pt modelId="{8AA40706-FDEF-441E-9905-0245D5EEF0EA}" type="pres">
      <dgm:prSet presAssocID="{A3DC7C4E-F44B-4226-98B4-49279443E454}" presName="hierChild5" presStyleCnt="0"/>
      <dgm:spPr/>
    </dgm:pt>
    <dgm:pt modelId="{26121937-EC48-4BD0-B693-210494FED575}" type="pres">
      <dgm:prSet presAssocID="{8402E7A3-FFB6-4CEB-BF3B-02AE8C7A9CB2}" presName="hierChild5" presStyleCnt="0"/>
      <dgm:spPr/>
    </dgm:pt>
    <dgm:pt modelId="{D252337C-2644-4896-A566-F9A16DAA6698}" type="pres">
      <dgm:prSet presAssocID="{3F30D96B-FA4A-4734-8454-209D7D532D9C}" presName="hierChild5" presStyleCnt="0"/>
      <dgm:spPr/>
    </dgm:pt>
    <dgm:pt modelId="{CD644D9F-32B0-46E3-B8F0-333822B26BA1}" type="pres">
      <dgm:prSet presAssocID="{1FF5BB2E-40D2-4276-B295-BBA8EE76DF63}" presName="hierChild5" presStyleCnt="0"/>
      <dgm:spPr/>
    </dgm:pt>
    <dgm:pt modelId="{07B62B0C-6529-47BB-8A95-14C3ABD53D82}" type="pres">
      <dgm:prSet presAssocID="{A8B45C16-EE1E-4BB9-B8D5-35775349A4CB}" presName="hierChild3" presStyleCnt="0"/>
      <dgm:spPr/>
    </dgm:pt>
  </dgm:ptLst>
  <dgm:cxnLst>
    <dgm:cxn modelId="{60ABB9C9-39FE-43F5-A2B8-8E58B1BFBCED}" srcId="{86E448B5-9326-43F0-BB14-13AD248EE50F}" destId="{41A5C228-9735-4205-A6B0-166ABC2731B4}" srcOrd="0" destOrd="0" parTransId="{B378FFD7-EE9E-4C90-A1F6-01003CC78D5E}" sibTransId="{F5D29B33-0589-4C20-9D7B-DFFB37863A3A}"/>
    <dgm:cxn modelId="{774A3EBF-BF2A-4888-B2F0-B8A0C80B47C7}" srcId="{8402E7A3-FFB6-4CEB-BF3B-02AE8C7A9CB2}" destId="{A3DC7C4E-F44B-4226-98B4-49279443E454}" srcOrd="0" destOrd="0" parTransId="{FB1BCFD6-8FE7-4076-9AD7-57F816929656}" sibTransId="{C190E77D-B98A-4608-B8CA-26E62F56C1A3}"/>
    <dgm:cxn modelId="{D513D099-E8C7-432E-A58C-F8979798A675}" srcId="{3F30D96B-FA4A-4734-8454-209D7D532D9C}" destId="{76F84906-252C-4A55-A975-5D481254C82B}" srcOrd="0" destOrd="0" parTransId="{55FA2964-18F3-4DBA-944D-D9DBF00861C7}" sibTransId="{CEA67776-4DF0-477A-9262-4F4661514E83}"/>
    <dgm:cxn modelId="{8527AFA4-1159-4933-AF2D-58155822F442}" type="presOf" srcId="{86E448B5-9326-43F0-BB14-13AD248EE50F}" destId="{5E187A68-08AA-4149-8F7F-62BE46B23E4B}" srcOrd="1" destOrd="0" presId="urn:microsoft.com/office/officeart/2005/8/layout/orgChart1"/>
    <dgm:cxn modelId="{E9951EEF-2465-469A-8F3A-5EB6D52673BA}" srcId="{76F84906-252C-4A55-A975-5D481254C82B}" destId="{5D7683A7-19BB-40FB-8AA5-9773EA54222C}" srcOrd="0" destOrd="0" parTransId="{239153F5-645D-4831-AEB2-0F9D214C814C}" sibTransId="{6E9F307E-0D08-4B44-9DDE-3D588358DE1B}"/>
    <dgm:cxn modelId="{6E9DB054-EE98-4EF0-9EF6-53D0F2F10276}" srcId="{A8B45C16-EE1E-4BB9-B8D5-35775349A4CB}" destId="{86E448B5-9326-43F0-BB14-13AD248EE50F}" srcOrd="0" destOrd="0" parTransId="{0920B31E-9735-4887-B15F-8BBA1AC6A1A9}" sibTransId="{6BAF6A08-1A17-4F89-82A9-E385FB945270}"/>
    <dgm:cxn modelId="{EF1FD32C-4372-401D-BF4A-1120A044CBEF}" type="presOf" srcId="{3E929018-8868-4E9C-B9F0-C95F9435AC6B}" destId="{BCA08753-7CBD-49E6-935E-A1583C2945AF}" srcOrd="0" destOrd="0" presId="urn:microsoft.com/office/officeart/2005/8/layout/orgChart1"/>
    <dgm:cxn modelId="{ADE310AF-BBDC-4F06-A8D7-D9DB10ED203C}" type="presOf" srcId="{0920B31E-9735-4887-B15F-8BBA1AC6A1A9}" destId="{A6C269FB-9350-4B80-AFB2-4B8D2AC23AFF}" srcOrd="0" destOrd="0" presId="urn:microsoft.com/office/officeart/2005/8/layout/orgChart1"/>
    <dgm:cxn modelId="{83003BB7-2455-4BCF-943D-E14011958785}" type="presOf" srcId="{239153F5-645D-4831-AEB2-0F9D214C814C}" destId="{EFF6F377-D7B3-4BEE-9CEA-2D2E8F2BA881}" srcOrd="0" destOrd="0" presId="urn:microsoft.com/office/officeart/2005/8/layout/orgChart1"/>
    <dgm:cxn modelId="{AF86EBEC-0B67-4C1C-8AD3-39F2A1ACAF38}" type="presOf" srcId="{A28EDFDE-3889-4406-B64A-4BE5FBEA593C}" destId="{9A3E38C9-6C12-49A9-8CC0-B70C4044C84A}" srcOrd="0" destOrd="0" presId="urn:microsoft.com/office/officeart/2005/8/layout/orgChart1"/>
    <dgm:cxn modelId="{0DCB193A-5BD9-4CD7-935E-B6DABBCB92E4}" type="presOf" srcId="{3F30D96B-FA4A-4734-8454-209D7D532D9C}" destId="{A17E22E0-49B7-4F44-910C-56874D60C418}" srcOrd="1" destOrd="0" presId="urn:microsoft.com/office/officeart/2005/8/layout/orgChart1"/>
    <dgm:cxn modelId="{98EF5E75-A567-4E00-9B5A-B28341CB6DA4}" type="presOf" srcId="{55FA2964-18F3-4DBA-944D-D9DBF00861C7}" destId="{12EE3BBA-3C98-453F-9623-C40EFAC0A0B4}" srcOrd="0" destOrd="0" presId="urn:microsoft.com/office/officeart/2005/8/layout/orgChart1"/>
    <dgm:cxn modelId="{24DB836E-F0B8-4D47-8798-C1AF46795BC6}" type="presOf" srcId="{76F84906-252C-4A55-A975-5D481254C82B}" destId="{9D16B6E6-A162-4C9F-A52F-48282CC416B0}" srcOrd="1" destOrd="0" presId="urn:microsoft.com/office/officeart/2005/8/layout/orgChart1"/>
    <dgm:cxn modelId="{8518A4E2-E43E-4E51-BDFC-D700008B03D5}" type="presOf" srcId="{A8B45C16-EE1E-4BB9-B8D5-35775349A4CB}" destId="{F88DB4BC-E309-49D7-80C6-5C452790D5DD}" srcOrd="0" destOrd="0" presId="urn:microsoft.com/office/officeart/2005/8/layout/orgChart1"/>
    <dgm:cxn modelId="{B841E06B-AF65-45EA-BA44-6EB964CB9F61}" srcId="{1FF5BB2E-40D2-4276-B295-BBA8EE76DF63}" destId="{3F30D96B-FA4A-4734-8454-209D7D532D9C}" srcOrd="0" destOrd="0" parTransId="{9D3EE291-A1DD-4F72-AA10-5554625C1D49}" sibTransId="{32BA6272-0B04-479E-99FB-C6BFBD6034F0}"/>
    <dgm:cxn modelId="{0D1AEF18-EA2D-4970-A50F-B70CD18F454F}" srcId="{3F30D96B-FA4A-4734-8454-209D7D532D9C}" destId="{8402E7A3-FFB6-4CEB-BF3B-02AE8C7A9CB2}" srcOrd="1" destOrd="0" parTransId="{26E27345-67BC-4A58-88AF-51E7F264DC81}" sibTransId="{5498C4CB-AFF5-45B8-8321-3754B0CB38A3}"/>
    <dgm:cxn modelId="{3CD686F2-BEF5-4AC0-8D14-9167DDCDB426}" type="presOf" srcId="{3F30D96B-FA4A-4734-8454-209D7D532D9C}" destId="{07DB90C3-058F-4623-844E-9CCF4D7222FE}" srcOrd="0" destOrd="0" presId="urn:microsoft.com/office/officeart/2005/8/layout/orgChart1"/>
    <dgm:cxn modelId="{E106AA34-BF83-4D4F-A8F4-230B72E1617E}" type="presOf" srcId="{76F84906-252C-4A55-A975-5D481254C82B}" destId="{DE599E82-326F-422B-99E9-7DC7588604AB}" srcOrd="0" destOrd="0" presId="urn:microsoft.com/office/officeart/2005/8/layout/orgChart1"/>
    <dgm:cxn modelId="{D31D289E-04AF-44B1-9C1E-1EF1E368D36E}" type="presOf" srcId="{1FF5BB2E-40D2-4276-B295-BBA8EE76DF63}" destId="{08C70C96-D890-49D8-B3A4-CE87AF37B762}" srcOrd="0" destOrd="0" presId="urn:microsoft.com/office/officeart/2005/8/layout/orgChart1"/>
    <dgm:cxn modelId="{EAC34505-C7C0-4F46-9FCB-C953AB2330DC}" type="presOf" srcId="{FB1BCFD6-8FE7-4076-9AD7-57F816929656}" destId="{291C0BD1-FC3B-4E32-857F-2FD991D88B35}" srcOrd="0" destOrd="0" presId="urn:microsoft.com/office/officeart/2005/8/layout/orgChart1"/>
    <dgm:cxn modelId="{AA9DF843-E109-4E46-905F-F1353D7FE329}" type="presOf" srcId="{1FF5BB2E-40D2-4276-B295-BBA8EE76DF63}" destId="{B78302D4-4721-4957-843C-8EDE478A6D9D}" srcOrd="1" destOrd="0" presId="urn:microsoft.com/office/officeart/2005/8/layout/orgChart1"/>
    <dgm:cxn modelId="{8C0A8B8C-00BF-4F21-80E6-6953036F3E82}" type="presOf" srcId="{41A5C228-9735-4205-A6B0-166ABC2731B4}" destId="{F01ED96E-F07B-4FBC-A4BE-5001EDC29482}" srcOrd="1" destOrd="0" presId="urn:microsoft.com/office/officeart/2005/8/layout/orgChart1"/>
    <dgm:cxn modelId="{1C5B9B80-3114-42B6-AACF-04D1C8E22D79}" type="presOf" srcId="{8402E7A3-FFB6-4CEB-BF3B-02AE8C7A9CB2}" destId="{C0F7BAB4-0099-4CC1-8BE9-772E0A19426C}" srcOrd="0" destOrd="0" presId="urn:microsoft.com/office/officeart/2005/8/layout/orgChart1"/>
    <dgm:cxn modelId="{D47B220A-792E-488D-A732-79908982F0F1}" type="presOf" srcId="{5D7683A7-19BB-40FB-8AA5-9773EA54222C}" destId="{4E12A4D7-D9FF-4014-994F-D788B82BF8BF}" srcOrd="1" destOrd="0" presId="urn:microsoft.com/office/officeart/2005/8/layout/orgChart1"/>
    <dgm:cxn modelId="{E2654EED-ED76-4E69-B484-473E92B3BD9D}" type="presOf" srcId="{86E448B5-9326-43F0-BB14-13AD248EE50F}" destId="{2A378488-F9B3-4907-AB00-AACF817904F8}" srcOrd="0" destOrd="0" presId="urn:microsoft.com/office/officeart/2005/8/layout/orgChart1"/>
    <dgm:cxn modelId="{03C65307-903D-403B-BAD0-B5A6FD82447A}" srcId="{5C60FAB3-A9A7-4E40-92BB-E4FB1E74B771}" destId="{A8B45C16-EE1E-4BB9-B8D5-35775349A4CB}" srcOrd="0" destOrd="0" parTransId="{96B84389-C6CD-4CCD-A428-72D50EC464E2}" sibTransId="{1A3489AB-B688-4868-BB4D-327892189BDE}"/>
    <dgm:cxn modelId="{22765FC9-2EED-4969-9244-3A66A22346AE}" srcId="{41A5C228-9735-4205-A6B0-166ABC2731B4}" destId="{3E929018-8868-4E9C-B9F0-C95F9435AC6B}" srcOrd="0" destOrd="0" parTransId="{A28EDFDE-3889-4406-B64A-4BE5FBEA593C}" sibTransId="{D3372D89-5E67-47E5-8E93-B6C64B35BCE3}"/>
    <dgm:cxn modelId="{CC858B30-B385-479E-B018-4C3F65BB0AB0}" type="presOf" srcId="{9D3EE291-A1DD-4F72-AA10-5554625C1D49}" destId="{ECB3451E-0FE8-434D-B56B-83F7D9F4C37A}" srcOrd="0" destOrd="0" presId="urn:microsoft.com/office/officeart/2005/8/layout/orgChart1"/>
    <dgm:cxn modelId="{413085A4-C97E-44C1-880E-3F1193072507}" type="presOf" srcId="{8402E7A3-FFB6-4CEB-BF3B-02AE8C7A9CB2}" destId="{06ACDBD0-4C01-422B-8664-87C2A6D0CC0B}" srcOrd="1" destOrd="0" presId="urn:microsoft.com/office/officeart/2005/8/layout/orgChart1"/>
    <dgm:cxn modelId="{CBCEC2BD-42B9-4A58-B07D-79FA86303E06}" type="presOf" srcId="{3E929018-8868-4E9C-B9F0-C95F9435AC6B}" destId="{6E480310-453D-4D7E-A067-5948348D744D}" srcOrd="1" destOrd="0" presId="urn:microsoft.com/office/officeart/2005/8/layout/orgChart1"/>
    <dgm:cxn modelId="{443F2393-8ABD-4787-B4FD-21846E4B1424}" type="presOf" srcId="{8083C203-6C5D-4283-893F-9981B8271DE2}" destId="{BEAF480A-9A2D-48EC-87A8-7183FBBBED39}" srcOrd="0" destOrd="0" presId="urn:microsoft.com/office/officeart/2005/8/layout/orgChart1"/>
    <dgm:cxn modelId="{95FFA4ED-5D43-42D8-838E-1394C5990506}" type="presOf" srcId="{B378FFD7-EE9E-4C90-A1F6-01003CC78D5E}" destId="{99237D81-4E25-4C7C-9EC8-17B6D9D063C3}" srcOrd="0" destOrd="0" presId="urn:microsoft.com/office/officeart/2005/8/layout/orgChart1"/>
    <dgm:cxn modelId="{90686F54-8C9F-4F26-BDA2-657CA232D30C}" type="presOf" srcId="{5D7683A7-19BB-40FB-8AA5-9773EA54222C}" destId="{8FCFF2C9-1533-431A-8F3C-8ADEBBABC5DC}" srcOrd="0" destOrd="0" presId="urn:microsoft.com/office/officeart/2005/8/layout/orgChart1"/>
    <dgm:cxn modelId="{E203A093-106A-4AB5-8C26-78315838BF84}" srcId="{A8B45C16-EE1E-4BB9-B8D5-35775349A4CB}" destId="{1FF5BB2E-40D2-4276-B295-BBA8EE76DF63}" srcOrd="1" destOrd="0" parTransId="{8083C203-6C5D-4283-893F-9981B8271DE2}" sibTransId="{9AA3E49E-39CB-4F47-8BE5-081AB7AEC7C5}"/>
    <dgm:cxn modelId="{71EC2189-E692-4A82-8F94-9B321DE568F4}" type="presOf" srcId="{A3DC7C4E-F44B-4226-98B4-49279443E454}" destId="{AF053296-E464-454B-9632-9EFEB4E69E59}" srcOrd="1" destOrd="0" presId="urn:microsoft.com/office/officeart/2005/8/layout/orgChart1"/>
    <dgm:cxn modelId="{651B0C13-49BF-4976-B346-345FF54B1527}" type="presOf" srcId="{41A5C228-9735-4205-A6B0-166ABC2731B4}" destId="{2BD574CF-A6CB-4262-BFDC-8827F3B1CFD4}" srcOrd="0" destOrd="0" presId="urn:microsoft.com/office/officeart/2005/8/layout/orgChart1"/>
    <dgm:cxn modelId="{A2C06A3F-BC59-4EFF-AE09-0A75E9A559B2}" type="presOf" srcId="{A3DC7C4E-F44B-4226-98B4-49279443E454}" destId="{BB0C970B-24DF-4D67-8BD4-EFC406EFC6AD}" srcOrd="0" destOrd="0" presId="urn:microsoft.com/office/officeart/2005/8/layout/orgChart1"/>
    <dgm:cxn modelId="{916A928A-7E85-40AC-B512-8B3479F5C59B}" type="presOf" srcId="{5C60FAB3-A9A7-4E40-92BB-E4FB1E74B771}" destId="{579C360C-81F2-48E3-BB3B-5B8201D06E52}" srcOrd="0" destOrd="0" presId="urn:microsoft.com/office/officeart/2005/8/layout/orgChart1"/>
    <dgm:cxn modelId="{E4F6B578-7A36-43A8-B7D0-8C3E72C23B5E}" type="presOf" srcId="{26E27345-67BC-4A58-88AF-51E7F264DC81}" destId="{16BB2055-71DF-4EF3-A2F3-7FF9592AEF0A}" srcOrd="0" destOrd="0" presId="urn:microsoft.com/office/officeart/2005/8/layout/orgChart1"/>
    <dgm:cxn modelId="{BBE0802C-CCC4-48E9-9518-B17416425108}" type="presOf" srcId="{A8B45C16-EE1E-4BB9-B8D5-35775349A4CB}" destId="{9A43E631-535D-4B1B-AD9C-E2DE5F685550}" srcOrd="1" destOrd="0" presId="urn:microsoft.com/office/officeart/2005/8/layout/orgChart1"/>
    <dgm:cxn modelId="{6DEE60D0-84E6-4052-8164-CE47D92A57A1}" type="presParOf" srcId="{579C360C-81F2-48E3-BB3B-5B8201D06E52}" destId="{93E727C5-C561-497A-B9EB-E6F719BC6A5C}" srcOrd="0" destOrd="0" presId="urn:microsoft.com/office/officeart/2005/8/layout/orgChart1"/>
    <dgm:cxn modelId="{EBAD9182-FA49-406F-864B-91FF46DEA7B0}" type="presParOf" srcId="{93E727C5-C561-497A-B9EB-E6F719BC6A5C}" destId="{E349CC25-955E-4B8E-B1A6-30A8C234A632}" srcOrd="0" destOrd="0" presId="urn:microsoft.com/office/officeart/2005/8/layout/orgChart1"/>
    <dgm:cxn modelId="{98FA2094-E520-48D9-8A06-88D4BFF0BA4D}" type="presParOf" srcId="{E349CC25-955E-4B8E-B1A6-30A8C234A632}" destId="{F88DB4BC-E309-49D7-80C6-5C452790D5DD}" srcOrd="0" destOrd="0" presId="urn:microsoft.com/office/officeart/2005/8/layout/orgChart1"/>
    <dgm:cxn modelId="{4BA69393-3B6F-4303-B4CB-8D9D69CAA6C4}" type="presParOf" srcId="{E349CC25-955E-4B8E-B1A6-30A8C234A632}" destId="{9A43E631-535D-4B1B-AD9C-E2DE5F685550}" srcOrd="1" destOrd="0" presId="urn:microsoft.com/office/officeart/2005/8/layout/orgChart1"/>
    <dgm:cxn modelId="{2D78F2CE-4E4A-48C6-9A78-D50BFB287742}" type="presParOf" srcId="{93E727C5-C561-497A-B9EB-E6F719BC6A5C}" destId="{2921F939-A5F9-4C68-A065-13CB2C2AAB22}" srcOrd="1" destOrd="0" presId="urn:microsoft.com/office/officeart/2005/8/layout/orgChart1"/>
    <dgm:cxn modelId="{4E9B3763-B460-4F00-B13A-71E058382E2A}" type="presParOf" srcId="{2921F939-A5F9-4C68-A065-13CB2C2AAB22}" destId="{A6C269FB-9350-4B80-AFB2-4B8D2AC23AFF}" srcOrd="0" destOrd="0" presId="urn:microsoft.com/office/officeart/2005/8/layout/orgChart1"/>
    <dgm:cxn modelId="{44357813-7D94-472A-A092-D3434B8FBD1F}" type="presParOf" srcId="{2921F939-A5F9-4C68-A065-13CB2C2AAB22}" destId="{144CAC60-0838-4330-9C39-B961A53ADBAD}" srcOrd="1" destOrd="0" presId="urn:microsoft.com/office/officeart/2005/8/layout/orgChart1"/>
    <dgm:cxn modelId="{53F4B7CA-535C-4B69-B18B-CEBC0345CFB8}" type="presParOf" srcId="{144CAC60-0838-4330-9C39-B961A53ADBAD}" destId="{CEAC24D6-FB78-4CA6-93E8-4A7F4C473B39}" srcOrd="0" destOrd="0" presId="urn:microsoft.com/office/officeart/2005/8/layout/orgChart1"/>
    <dgm:cxn modelId="{BEF63356-064B-4D37-95C6-772ABF12418B}" type="presParOf" srcId="{CEAC24D6-FB78-4CA6-93E8-4A7F4C473B39}" destId="{2A378488-F9B3-4907-AB00-AACF817904F8}" srcOrd="0" destOrd="0" presId="urn:microsoft.com/office/officeart/2005/8/layout/orgChart1"/>
    <dgm:cxn modelId="{66D96686-4CF0-4DF4-890C-4B1E1AC660A8}" type="presParOf" srcId="{CEAC24D6-FB78-4CA6-93E8-4A7F4C473B39}" destId="{5E187A68-08AA-4149-8F7F-62BE46B23E4B}" srcOrd="1" destOrd="0" presId="urn:microsoft.com/office/officeart/2005/8/layout/orgChart1"/>
    <dgm:cxn modelId="{A571BFA7-B154-4973-A498-F80B8FB28237}" type="presParOf" srcId="{144CAC60-0838-4330-9C39-B961A53ADBAD}" destId="{394203F5-6EFA-4591-90AE-00DB8078B752}" srcOrd="1" destOrd="0" presId="urn:microsoft.com/office/officeart/2005/8/layout/orgChart1"/>
    <dgm:cxn modelId="{343B8651-1331-4CF2-96D7-57AB40E6268D}" type="presParOf" srcId="{394203F5-6EFA-4591-90AE-00DB8078B752}" destId="{99237D81-4E25-4C7C-9EC8-17B6D9D063C3}" srcOrd="0" destOrd="0" presId="urn:microsoft.com/office/officeart/2005/8/layout/orgChart1"/>
    <dgm:cxn modelId="{13520EE6-C5FD-41F4-BE2F-584C2551D099}" type="presParOf" srcId="{394203F5-6EFA-4591-90AE-00DB8078B752}" destId="{1657368F-4E7E-4809-8735-267409CDC11F}" srcOrd="1" destOrd="0" presId="urn:microsoft.com/office/officeart/2005/8/layout/orgChart1"/>
    <dgm:cxn modelId="{A0D53D1C-783D-4C6D-BE81-5A9388526CDB}" type="presParOf" srcId="{1657368F-4E7E-4809-8735-267409CDC11F}" destId="{556AFA8C-4714-4659-8972-999DB9B10A91}" srcOrd="0" destOrd="0" presId="urn:microsoft.com/office/officeart/2005/8/layout/orgChart1"/>
    <dgm:cxn modelId="{95FC7231-2C59-41ED-8C2E-019698DE8CE8}" type="presParOf" srcId="{556AFA8C-4714-4659-8972-999DB9B10A91}" destId="{2BD574CF-A6CB-4262-BFDC-8827F3B1CFD4}" srcOrd="0" destOrd="0" presId="urn:microsoft.com/office/officeart/2005/8/layout/orgChart1"/>
    <dgm:cxn modelId="{130A2949-1521-424E-AD27-20F9231D8202}" type="presParOf" srcId="{556AFA8C-4714-4659-8972-999DB9B10A91}" destId="{F01ED96E-F07B-4FBC-A4BE-5001EDC29482}" srcOrd="1" destOrd="0" presId="urn:microsoft.com/office/officeart/2005/8/layout/orgChart1"/>
    <dgm:cxn modelId="{8C4EB36F-6773-4C30-829A-273B1BF828F3}" type="presParOf" srcId="{1657368F-4E7E-4809-8735-267409CDC11F}" destId="{CF57B02E-C6F8-49CC-B7C7-E6831379D41F}" srcOrd="1" destOrd="0" presId="urn:microsoft.com/office/officeart/2005/8/layout/orgChart1"/>
    <dgm:cxn modelId="{29499B81-1EAA-4C0D-BB99-FDC394279B8C}" type="presParOf" srcId="{CF57B02E-C6F8-49CC-B7C7-E6831379D41F}" destId="{9A3E38C9-6C12-49A9-8CC0-B70C4044C84A}" srcOrd="0" destOrd="0" presId="urn:microsoft.com/office/officeart/2005/8/layout/orgChart1"/>
    <dgm:cxn modelId="{1546121B-493B-4F60-9FFA-C9DC79D91A68}" type="presParOf" srcId="{CF57B02E-C6F8-49CC-B7C7-E6831379D41F}" destId="{5209A9EA-DAFE-462C-BEA0-0DFCE2C51905}" srcOrd="1" destOrd="0" presId="urn:microsoft.com/office/officeart/2005/8/layout/orgChart1"/>
    <dgm:cxn modelId="{84188179-5C27-4551-928C-9F098F08B3E2}" type="presParOf" srcId="{5209A9EA-DAFE-462C-BEA0-0DFCE2C51905}" destId="{B13658EA-3F85-4EA1-AEF8-FD616466EA43}" srcOrd="0" destOrd="0" presId="urn:microsoft.com/office/officeart/2005/8/layout/orgChart1"/>
    <dgm:cxn modelId="{9B71A739-E43C-4F7A-A544-E72E9258137A}" type="presParOf" srcId="{B13658EA-3F85-4EA1-AEF8-FD616466EA43}" destId="{BCA08753-7CBD-49E6-935E-A1583C2945AF}" srcOrd="0" destOrd="0" presId="urn:microsoft.com/office/officeart/2005/8/layout/orgChart1"/>
    <dgm:cxn modelId="{3209E864-0F34-401B-A417-6BDF0101ED7E}" type="presParOf" srcId="{B13658EA-3F85-4EA1-AEF8-FD616466EA43}" destId="{6E480310-453D-4D7E-A067-5948348D744D}" srcOrd="1" destOrd="0" presId="urn:microsoft.com/office/officeart/2005/8/layout/orgChart1"/>
    <dgm:cxn modelId="{4B22CABE-BB03-4F89-B9ED-0EBB44018EBF}" type="presParOf" srcId="{5209A9EA-DAFE-462C-BEA0-0DFCE2C51905}" destId="{D3C02143-2FE2-4FEE-A96B-1F364F1B2063}" srcOrd="1" destOrd="0" presId="urn:microsoft.com/office/officeart/2005/8/layout/orgChart1"/>
    <dgm:cxn modelId="{9D961C14-AB4C-45EB-A99C-ED441C6B835F}" type="presParOf" srcId="{5209A9EA-DAFE-462C-BEA0-0DFCE2C51905}" destId="{AC06DD9A-D148-4A45-92BF-ECA5B5F799DA}" srcOrd="2" destOrd="0" presId="urn:microsoft.com/office/officeart/2005/8/layout/orgChart1"/>
    <dgm:cxn modelId="{96EC2851-FB86-4338-8F1C-D398650AE0BC}" type="presParOf" srcId="{1657368F-4E7E-4809-8735-267409CDC11F}" destId="{7987F471-DC1C-48AA-ABBF-CC007DC1B8F8}" srcOrd="2" destOrd="0" presId="urn:microsoft.com/office/officeart/2005/8/layout/orgChart1"/>
    <dgm:cxn modelId="{80CB1987-993E-44DB-9A17-5753B408B090}" type="presParOf" srcId="{144CAC60-0838-4330-9C39-B961A53ADBAD}" destId="{A57C9486-73B3-4E38-85AF-27A2416E55D5}" srcOrd="2" destOrd="0" presId="urn:microsoft.com/office/officeart/2005/8/layout/orgChart1"/>
    <dgm:cxn modelId="{85BAC397-9E12-40CD-AAF3-CD180C9167CD}" type="presParOf" srcId="{2921F939-A5F9-4C68-A065-13CB2C2AAB22}" destId="{BEAF480A-9A2D-48EC-87A8-7183FBBBED39}" srcOrd="2" destOrd="0" presId="urn:microsoft.com/office/officeart/2005/8/layout/orgChart1"/>
    <dgm:cxn modelId="{F87D266A-DE1E-4FA6-B348-F269A28E7308}" type="presParOf" srcId="{2921F939-A5F9-4C68-A065-13CB2C2AAB22}" destId="{28C6F795-505E-4E0D-9941-A3485C1237AF}" srcOrd="3" destOrd="0" presId="urn:microsoft.com/office/officeart/2005/8/layout/orgChart1"/>
    <dgm:cxn modelId="{3F720D16-2679-4D04-A041-0B491AF99961}" type="presParOf" srcId="{28C6F795-505E-4E0D-9941-A3485C1237AF}" destId="{61C66DE2-15F0-44A3-A8C1-6F27D500CC77}" srcOrd="0" destOrd="0" presId="urn:microsoft.com/office/officeart/2005/8/layout/orgChart1"/>
    <dgm:cxn modelId="{74C6BA95-5615-4138-93A1-C4E09B498E7F}" type="presParOf" srcId="{61C66DE2-15F0-44A3-A8C1-6F27D500CC77}" destId="{08C70C96-D890-49D8-B3A4-CE87AF37B762}" srcOrd="0" destOrd="0" presId="urn:microsoft.com/office/officeart/2005/8/layout/orgChart1"/>
    <dgm:cxn modelId="{20992108-BC35-4D8A-9CEE-5A030FE51F54}" type="presParOf" srcId="{61C66DE2-15F0-44A3-A8C1-6F27D500CC77}" destId="{B78302D4-4721-4957-843C-8EDE478A6D9D}" srcOrd="1" destOrd="0" presId="urn:microsoft.com/office/officeart/2005/8/layout/orgChart1"/>
    <dgm:cxn modelId="{D30BA177-C0EB-4AD8-A926-9D12CA82E84E}" type="presParOf" srcId="{28C6F795-505E-4E0D-9941-A3485C1237AF}" destId="{0EB40274-5D59-4A6D-923B-64665ECDC967}" srcOrd="1" destOrd="0" presId="urn:microsoft.com/office/officeart/2005/8/layout/orgChart1"/>
    <dgm:cxn modelId="{146556E5-D7FB-4313-92F5-C41A6FBFFC59}" type="presParOf" srcId="{0EB40274-5D59-4A6D-923B-64665ECDC967}" destId="{ECB3451E-0FE8-434D-B56B-83F7D9F4C37A}" srcOrd="0" destOrd="0" presId="urn:microsoft.com/office/officeart/2005/8/layout/orgChart1"/>
    <dgm:cxn modelId="{72CC4327-08C4-450A-86E4-796A5EF04846}" type="presParOf" srcId="{0EB40274-5D59-4A6D-923B-64665ECDC967}" destId="{49FAA630-9CEA-4B25-9BFB-6F3AE0A7218F}" srcOrd="1" destOrd="0" presId="urn:microsoft.com/office/officeart/2005/8/layout/orgChart1"/>
    <dgm:cxn modelId="{0DAFCEB1-4936-4648-93E2-5E3DCB77DCB2}" type="presParOf" srcId="{49FAA630-9CEA-4B25-9BFB-6F3AE0A7218F}" destId="{BE6C1A3B-32E9-4BFA-9608-EDCBE4F84A6F}" srcOrd="0" destOrd="0" presId="urn:microsoft.com/office/officeart/2005/8/layout/orgChart1"/>
    <dgm:cxn modelId="{3DF84ECE-472B-4268-A7C7-0BC8B786708E}" type="presParOf" srcId="{BE6C1A3B-32E9-4BFA-9608-EDCBE4F84A6F}" destId="{07DB90C3-058F-4623-844E-9CCF4D7222FE}" srcOrd="0" destOrd="0" presId="urn:microsoft.com/office/officeart/2005/8/layout/orgChart1"/>
    <dgm:cxn modelId="{8E397C57-505F-4C8C-96E1-D93C8D6E3CDC}" type="presParOf" srcId="{BE6C1A3B-32E9-4BFA-9608-EDCBE4F84A6F}" destId="{A17E22E0-49B7-4F44-910C-56874D60C418}" srcOrd="1" destOrd="0" presId="urn:microsoft.com/office/officeart/2005/8/layout/orgChart1"/>
    <dgm:cxn modelId="{18D77831-3169-4171-8E22-6159A1F98D21}" type="presParOf" srcId="{49FAA630-9CEA-4B25-9BFB-6F3AE0A7218F}" destId="{31D78F05-5411-42BE-8833-59A649FCA7B2}" srcOrd="1" destOrd="0" presId="urn:microsoft.com/office/officeart/2005/8/layout/orgChart1"/>
    <dgm:cxn modelId="{CA9F5F53-F69A-4448-9704-FE9AE495DC0C}" type="presParOf" srcId="{31D78F05-5411-42BE-8833-59A649FCA7B2}" destId="{12EE3BBA-3C98-453F-9623-C40EFAC0A0B4}" srcOrd="0" destOrd="0" presId="urn:microsoft.com/office/officeart/2005/8/layout/orgChart1"/>
    <dgm:cxn modelId="{24C079FA-81B6-4351-A24E-81AE46881190}" type="presParOf" srcId="{31D78F05-5411-42BE-8833-59A649FCA7B2}" destId="{BA835875-90F1-4F1B-8907-9F5E48D030EA}" srcOrd="1" destOrd="0" presId="urn:microsoft.com/office/officeart/2005/8/layout/orgChart1"/>
    <dgm:cxn modelId="{591E2065-9AED-4B73-B9FE-7FF5FABF47AE}" type="presParOf" srcId="{BA835875-90F1-4F1B-8907-9F5E48D030EA}" destId="{B6A34D10-31D7-48BF-84B4-E53F9E6EBBA7}" srcOrd="0" destOrd="0" presId="urn:microsoft.com/office/officeart/2005/8/layout/orgChart1"/>
    <dgm:cxn modelId="{F0B5EBAC-9956-4A6F-BADF-B8F49D406382}" type="presParOf" srcId="{B6A34D10-31D7-48BF-84B4-E53F9E6EBBA7}" destId="{DE599E82-326F-422B-99E9-7DC7588604AB}" srcOrd="0" destOrd="0" presId="urn:microsoft.com/office/officeart/2005/8/layout/orgChart1"/>
    <dgm:cxn modelId="{5EC0AD34-F18C-4AD9-9E52-8305062A444B}" type="presParOf" srcId="{B6A34D10-31D7-48BF-84B4-E53F9E6EBBA7}" destId="{9D16B6E6-A162-4C9F-A52F-48282CC416B0}" srcOrd="1" destOrd="0" presId="urn:microsoft.com/office/officeart/2005/8/layout/orgChart1"/>
    <dgm:cxn modelId="{D85B1D32-64E6-487F-9219-ACE6D1462ED4}" type="presParOf" srcId="{BA835875-90F1-4F1B-8907-9F5E48D030EA}" destId="{2A814832-EE50-4703-91F0-28546DA2FCFA}" srcOrd="1" destOrd="0" presId="urn:microsoft.com/office/officeart/2005/8/layout/orgChart1"/>
    <dgm:cxn modelId="{9B189B0D-F3C0-447A-938E-27AA0960ED5D}" type="presParOf" srcId="{2A814832-EE50-4703-91F0-28546DA2FCFA}" destId="{EFF6F377-D7B3-4BEE-9CEA-2D2E8F2BA881}" srcOrd="0" destOrd="0" presId="urn:microsoft.com/office/officeart/2005/8/layout/orgChart1"/>
    <dgm:cxn modelId="{6BA599AD-4EDD-4261-9FB4-2D4FB08D62CA}" type="presParOf" srcId="{2A814832-EE50-4703-91F0-28546DA2FCFA}" destId="{7B8190DE-3BE0-4E78-9018-E9BC05D9D38D}" srcOrd="1" destOrd="0" presId="urn:microsoft.com/office/officeart/2005/8/layout/orgChart1"/>
    <dgm:cxn modelId="{FD790D48-68DE-4202-85CB-E655AA9CC206}" type="presParOf" srcId="{7B8190DE-3BE0-4E78-9018-E9BC05D9D38D}" destId="{D66C658E-AB64-4149-81B3-50C28B6D07FC}" srcOrd="0" destOrd="0" presId="urn:microsoft.com/office/officeart/2005/8/layout/orgChart1"/>
    <dgm:cxn modelId="{42643170-E5AF-4796-9703-18D9E20DB06E}" type="presParOf" srcId="{D66C658E-AB64-4149-81B3-50C28B6D07FC}" destId="{8FCFF2C9-1533-431A-8F3C-8ADEBBABC5DC}" srcOrd="0" destOrd="0" presId="urn:microsoft.com/office/officeart/2005/8/layout/orgChart1"/>
    <dgm:cxn modelId="{464749B3-DEAE-4EE7-A98D-57CEDE90D6B4}" type="presParOf" srcId="{D66C658E-AB64-4149-81B3-50C28B6D07FC}" destId="{4E12A4D7-D9FF-4014-994F-D788B82BF8BF}" srcOrd="1" destOrd="0" presId="urn:microsoft.com/office/officeart/2005/8/layout/orgChart1"/>
    <dgm:cxn modelId="{29EAA058-6B4B-4546-84AD-2E63D47D621F}" type="presParOf" srcId="{7B8190DE-3BE0-4E78-9018-E9BC05D9D38D}" destId="{EB224033-EF61-4CE8-A9A5-DF5FB07DBC8E}" srcOrd="1" destOrd="0" presId="urn:microsoft.com/office/officeart/2005/8/layout/orgChart1"/>
    <dgm:cxn modelId="{90F3BC89-5B2C-4A9D-8D8F-BAB724345AAA}" type="presParOf" srcId="{7B8190DE-3BE0-4E78-9018-E9BC05D9D38D}" destId="{60F986FE-5A2E-4BC0-AF40-47EA55C10D25}" srcOrd="2" destOrd="0" presId="urn:microsoft.com/office/officeart/2005/8/layout/orgChart1"/>
    <dgm:cxn modelId="{DA83B729-A5F0-4E71-85D2-64743E4CC54B}" type="presParOf" srcId="{BA835875-90F1-4F1B-8907-9F5E48D030EA}" destId="{D5665611-64F1-4395-A1FB-EEDC78F4D2FC}" srcOrd="2" destOrd="0" presId="urn:microsoft.com/office/officeart/2005/8/layout/orgChart1"/>
    <dgm:cxn modelId="{2296FE8D-6A50-4647-9D6C-2396C8D0A57F}" type="presParOf" srcId="{31D78F05-5411-42BE-8833-59A649FCA7B2}" destId="{16BB2055-71DF-4EF3-A2F3-7FF9592AEF0A}" srcOrd="2" destOrd="0" presId="urn:microsoft.com/office/officeart/2005/8/layout/orgChart1"/>
    <dgm:cxn modelId="{B2F6BD82-B737-48FD-BB71-04219A517A26}" type="presParOf" srcId="{31D78F05-5411-42BE-8833-59A649FCA7B2}" destId="{68E3B334-2388-4B7F-BF46-FF1F1D03EFB1}" srcOrd="3" destOrd="0" presId="urn:microsoft.com/office/officeart/2005/8/layout/orgChart1"/>
    <dgm:cxn modelId="{6CBF3148-4710-4461-AC5B-CB01F43498B4}" type="presParOf" srcId="{68E3B334-2388-4B7F-BF46-FF1F1D03EFB1}" destId="{EA1CB29E-469A-48CF-9C0B-96C446220C5D}" srcOrd="0" destOrd="0" presId="urn:microsoft.com/office/officeart/2005/8/layout/orgChart1"/>
    <dgm:cxn modelId="{366E7429-D7C0-407E-9406-6C1D71363D49}" type="presParOf" srcId="{EA1CB29E-469A-48CF-9C0B-96C446220C5D}" destId="{C0F7BAB4-0099-4CC1-8BE9-772E0A19426C}" srcOrd="0" destOrd="0" presId="urn:microsoft.com/office/officeart/2005/8/layout/orgChart1"/>
    <dgm:cxn modelId="{56615BE9-CBE8-4FF1-9344-2CD73850EFA4}" type="presParOf" srcId="{EA1CB29E-469A-48CF-9C0B-96C446220C5D}" destId="{06ACDBD0-4C01-422B-8664-87C2A6D0CC0B}" srcOrd="1" destOrd="0" presId="urn:microsoft.com/office/officeart/2005/8/layout/orgChart1"/>
    <dgm:cxn modelId="{B687620A-5FD0-414E-A2BB-969DBBEF2439}" type="presParOf" srcId="{68E3B334-2388-4B7F-BF46-FF1F1D03EFB1}" destId="{83F305F6-8C8E-42F8-8677-65EDEAE9F022}" srcOrd="1" destOrd="0" presId="urn:microsoft.com/office/officeart/2005/8/layout/orgChart1"/>
    <dgm:cxn modelId="{96201399-4595-4403-9D32-1F705C6575CB}" type="presParOf" srcId="{83F305F6-8C8E-42F8-8677-65EDEAE9F022}" destId="{291C0BD1-FC3B-4E32-857F-2FD991D88B35}" srcOrd="0" destOrd="0" presId="urn:microsoft.com/office/officeart/2005/8/layout/orgChart1"/>
    <dgm:cxn modelId="{7954E9DF-AD05-4358-B5F0-9077F32E06E2}" type="presParOf" srcId="{83F305F6-8C8E-42F8-8677-65EDEAE9F022}" destId="{9AB9AF0C-1017-419B-ADA1-981AD9B2AFC6}" srcOrd="1" destOrd="0" presId="urn:microsoft.com/office/officeart/2005/8/layout/orgChart1"/>
    <dgm:cxn modelId="{19066270-B31B-48F7-867F-3F1DA8B6632D}" type="presParOf" srcId="{9AB9AF0C-1017-419B-ADA1-981AD9B2AFC6}" destId="{67ECA121-CA2D-41CF-B2BC-255893873AE0}" srcOrd="0" destOrd="0" presId="urn:microsoft.com/office/officeart/2005/8/layout/orgChart1"/>
    <dgm:cxn modelId="{F42F745A-C383-4CD7-9E02-4B484C7AE4FA}" type="presParOf" srcId="{67ECA121-CA2D-41CF-B2BC-255893873AE0}" destId="{BB0C970B-24DF-4D67-8BD4-EFC406EFC6AD}" srcOrd="0" destOrd="0" presId="urn:microsoft.com/office/officeart/2005/8/layout/orgChart1"/>
    <dgm:cxn modelId="{685DFFC0-2E73-42A3-9A2F-751F233F1ED6}" type="presParOf" srcId="{67ECA121-CA2D-41CF-B2BC-255893873AE0}" destId="{AF053296-E464-454B-9632-9EFEB4E69E59}" srcOrd="1" destOrd="0" presId="urn:microsoft.com/office/officeart/2005/8/layout/orgChart1"/>
    <dgm:cxn modelId="{6DB19932-BF61-4852-B6AF-C8E3F70200E4}" type="presParOf" srcId="{9AB9AF0C-1017-419B-ADA1-981AD9B2AFC6}" destId="{BEB69351-8653-4842-9C93-DD645BD0EA31}" srcOrd="1" destOrd="0" presId="urn:microsoft.com/office/officeart/2005/8/layout/orgChart1"/>
    <dgm:cxn modelId="{D3735CB1-D90E-4EE1-A177-E96A4E53C02D}" type="presParOf" srcId="{9AB9AF0C-1017-419B-ADA1-981AD9B2AFC6}" destId="{8AA40706-FDEF-441E-9905-0245D5EEF0EA}" srcOrd="2" destOrd="0" presId="urn:microsoft.com/office/officeart/2005/8/layout/orgChart1"/>
    <dgm:cxn modelId="{CCA2B1DA-B0E5-4A67-821D-E0F5856334F4}" type="presParOf" srcId="{68E3B334-2388-4B7F-BF46-FF1F1D03EFB1}" destId="{26121937-EC48-4BD0-B693-210494FED575}" srcOrd="2" destOrd="0" presId="urn:microsoft.com/office/officeart/2005/8/layout/orgChart1"/>
    <dgm:cxn modelId="{7290F285-B947-4ED2-A812-62C1C25F340D}" type="presParOf" srcId="{49FAA630-9CEA-4B25-9BFB-6F3AE0A7218F}" destId="{D252337C-2644-4896-A566-F9A16DAA6698}" srcOrd="2" destOrd="0" presId="urn:microsoft.com/office/officeart/2005/8/layout/orgChart1"/>
    <dgm:cxn modelId="{BC37FB0B-CBB0-449E-AADD-419868B66A27}" type="presParOf" srcId="{28C6F795-505E-4E0D-9941-A3485C1237AF}" destId="{CD644D9F-32B0-46E3-B8F0-333822B26BA1}" srcOrd="2" destOrd="0" presId="urn:microsoft.com/office/officeart/2005/8/layout/orgChart1"/>
    <dgm:cxn modelId="{BB1951BF-551A-44C8-ABF2-DDEBCA829B10}" type="presParOf" srcId="{93E727C5-C561-497A-B9EB-E6F719BC6A5C}" destId="{07B62B0C-6529-47BB-8A95-14C3ABD53D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C7CA2-188C-451E-A808-69F980C451DB}" type="doc">
      <dgm:prSet loTypeId="urn:microsoft.com/office/officeart/2005/8/layout/process2" loCatId="process" qsTypeId="urn:microsoft.com/office/officeart/2005/8/quickstyle/simple4" qsCatId="simple" csTypeId="urn:microsoft.com/office/officeart/2005/8/colors/colorful3" csCatId="colorful" phldr="1"/>
      <dgm:spPr/>
    </dgm:pt>
    <dgm:pt modelId="{E28A2856-21C7-45E3-B37A-574755C4ED8C}">
      <dgm:prSet phldrT="[文本]"/>
      <dgm:spPr/>
      <dgm:t>
        <a:bodyPr/>
        <a:lstStyle/>
        <a:p>
          <a:r>
            <a:rPr lang="en-US" b="0" i="0" dirty="0" smtClean="0">
              <a:solidFill>
                <a:schemeClr val="bg1">
                  <a:lumMod val="95000"/>
                </a:schemeClr>
              </a:solidFill>
              <a:latin typeface="Eras Medium ITC" pitchFamily="34" charset="0"/>
            </a:rPr>
            <a:t>Loading</a:t>
          </a:r>
          <a:endParaRPr lang="zh-CN" altLang="en-US" b="0" dirty="0">
            <a:solidFill>
              <a:schemeClr val="bg1">
                <a:lumMod val="95000"/>
              </a:schemeClr>
            </a:solidFill>
            <a:latin typeface="Eras Medium ITC" pitchFamily="34" charset="0"/>
          </a:endParaRPr>
        </a:p>
      </dgm:t>
    </dgm:pt>
    <dgm:pt modelId="{6141940E-2A37-4B83-A347-81D5D502DBCF}" type="par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23311EA4-EFDD-4078-A914-0BD47DD78B2E}" type="sib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F00387B2-0543-40FA-8DAD-F35F8FF2EF28}">
      <dgm:prSet phldrT="[文本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latin typeface="Eras Medium ITC" pitchFamily="34" charset="0"/>
            </a:rPr>
            <a:t>Parsing</a:t>
          </a:r>
          <a:endParaRPr lang="zh-CN" altLang="en-US" b="0" dirty="0">
            <a:solidFill>
              <a:schemeClr val="bg1"/>
            </a:solidFill>
            <a:latin typeface="Eras Medium ITC" pitchFamily="34" charset="0"/>
          </a:endParaRPr>
        </a:p>
      </dgm:t>
    </dgm:pt>
    <dgm:pt modelId="{D4B0A334-D4FF-49FD-8E36-93A265A621C9}" type="par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D59B9127-73DB-4A3B-8843-317EAB6CAA5F}" type="sib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08D2393E-0E32-4340-BA05-DD795D23666F}">
      <dgm:prSet phldrT="[文本]"/>
      <dgm:spPr/>
      <dgm:t>
        <a:bodyPr/>
        <a:lstStyle/>
        <a:p>
          <a:r>
            <a:rPr lang="en-US" i="0" dirty="0" smtClean="0">
              <a:solidFill>
                <a:srgbClr val="C00000"/>
              </a:solidFill>
              <a:latin typeface="Eras Medium ITC" pitchFamily="34" charset="0"/>
            </a:rPr>
            <a:t>Rendering</a:t>
          </a:r>
          <a:endParaRPr lang="zh-CN" altLang="en-US" dirty="0">
            <a:solidFill>
              <a:srgbClr val="C00000"/>
            </a:solidFill>
            <a:latin typeface="Eras Medium ITC" pitchFamily="34" charset="0"/>
          </a:endParaRPr>
        </a:p>
      </dgm:t>
    </dgm:pt>
    <dgm:pt modelId="{964C9067-D6EA-4D07-97A9-665F93DFA9EF}" type="par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480C53A0-8C29-4BB5-9E2C-BAD33C7649C7}" type="sib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46C269B0-5CDE-44EC-B6F4-7C52FE8E4B76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</a:rPr>
            <a:t>Layout</a:t>
          </a:r>
          <a:endParaRPr lang="zh-CN" altLang="en-US" dirty="0">
            <a:latin typeface="Eras Medium ITC" pitchFamily="34" charset="0"/>
          </a:endParaRPr>
        </a:p>
      </dgm:t>
    </dgm:pt>
    <dgm:pt modelId="{087005A7-245C-444E-ABFC-8E4F8D5F0C4A}" type="par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AAFBE2FF-D90C-4718-A649-A99F46728E18}" type="sib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E2E83C5A-9950-4414-AD47-23DA5EE43A96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</a:rPr>
            <a:t>Painting</a:t>
          </a:r>
          <a:endParaRPr lang="zh-CN" altLang="en-US" dirty="0">
            <a:latin typeface="Eras Medium ITC" pitchFamily="34" charset="0"/>
          </a:endParaRPr>
        </a:p>
      </dgm:t>
    </dgm:pt>
    <dgm:pt modelId="{6051117E-E319-492D-86C6-6EA83C4BC357}" type="par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126DB7B5-9057-4534-817C-48E2BA4BBC5B}" type="sib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713EB595-B31C-4EB7-9166-8D569299E22D}" type="pres">
      <dgm:prSet presAssocID="{0A1C7CA2-188C-451E-A808-69F980C451DB}" presName="linearFlow" presStyleCnt="0">
        <dgm:presLayoutVars>
          <dgm:resizeHandles val="exact"/>
        </dgm:presLayoutVars>
      </dgm:prSet>
      <dgm:spPr/>
    </dgm:pt>
    <dgm:pt modelId="{BC24864D-0C8F-40BB-9917-C605FD2FDC99}" type="pres">
      <dgm:prSet presAssocID="{E28A2856-21C7-45E3-B37A-574755C4ED8C}" presName="node" presStyleLbl="node1" presStyleIdx="0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16E13-D886-4B31-A99A-CAE4EA3621B9}" type="pres">
      <dgm:prSet presAssocID="{23311EA4-EFDD-4078-A914-0BD47DD78B2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978A093-CBB0-437E-BD1A-F538A9F22845}" type="pres">
      <dgm:prSet presAssocID="{23311EA4-EFDD-4078-A914-0BD47DD78B2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01F72F5-A47D-44AD-A556-0E865EA1CA99}" type="pres">
      <dgm:prSet presAssocID="{F00387B2-0543-40FA-8DAD-F35F8FF2EF28}" presName="node" presStyleLbl="node1" presStyleIdx="1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65BD5-BB51-47FC-87A2-8B53626D10FA}" type="pres">
      <dgm:prSet presAssocID="{D59B9127-73DB-4A3B-8843-317EAB6CAA5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348D421-4098-44AC-8273-089305F72C7B}" type="pres">
      <dgm:prSet presAssocID="{D59B9127-73DB-4A3B-8843-317EAB6CAA5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A9E8641-9C8D-4468-9D9C-B825F972C2B1}" type="pres">
      <dgm:prSet presAssocID="{08D2393E-0E32-4340-BA05-DD795D23666F}" presName="node" presStyleLbl="node1" presStyleIdx="2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37D0C-E034-4F4F-9765-23D5243C2039}" type="pres">
      <dgm:prSet presAssocID="{480C53A0-8C29-4BB5-9E2C-BAD33C7649C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372A954-A72C-413E-8342-C003F6DF058E}" type="pres">
      <dgm:prSet presAssocID="{480C53A0-8C29-4BB5-9E2C-BAD33C7649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D3BC8FA-12AC-4D2A-A3DC-C9F9C8FEB45F}" type="pres">
      <dgm:prSet presAssocID="{46C269B0-5CDE-44EC-B6F4-7C52FE8E4B76}" presName="node" presStyleLbl="node1" presStyleIdx="3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439DD-CBBA-4F88-8548-03DB53AE3032}" type="pres">
      <dgm:prSet presAssocID="{AAFBE2FF-D90C-4718-A649-A99F46728E18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023B416-5DE0-470A-83D8-3A734D3282FE}" type="pres">
      <dgm:prSet presAssocID="{AAFBE2FF-D90C-4718-A649-A99F46728E1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F96DC20-6E0E-4FF4-9B81-6981689B5970}" type="pres">
      <dgm:prSet presAssocID="{E2E83C5A-9950-4414-AD47-23DA5EE43A96}" presName="node" presStyleLbl="node1" presStyleIdx="4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91B97-4459-473F-8F4E-69D6FB338E97}" type="presOf" srcId="{480C53A0-8C29-4BB5-9E2C-BAD33C7649C7}" destId="{A372A954-A72C-413E-8342-C003F6DF058E}" srcOrd="1" destOrd="0" presId="urn:microsoft.com/office/officeart/2005/8/layout/process2"/>
    <dgm:cxn modelId="{AB3CEA8B-089F-4202-9630-190DC0DAD6F7}" type="presOf" srcId="{F00387B2-0543-40FA-8DAD-F35F8FF2EF28}" destId="{401F72F5-A47D-44AD-A556-0E865EA1CA99}" srcOrd="0" destOrd="0" presId="urn:microsoft.com/office/officeart/2005/8/layout/process2"/>
    <dgm:cxn modelId="{736A3D18-7D29-4C2D-B0EE-33CA7F7474B6}" type="presOf" srcId="{E2E83C5A-9950-4414-AD47-23DA5EE43A96}" destId="{BF96DC20-6E0E-4FF4-9B81-6981689B5970}" srcOrd="0" destOrd="0" presId="urn:microsoft.com/office/officeart/2005/8/layout/process2"/>
    <dgm:cxn modelId="{5E0AD5F4-DBD1-451E-A407-897786C0F11D}" type="presOf" srcId="{AAFBE2FF-D90C-4718-A649-A99F46728E18}" destId="{C73439DD-CBBA-4F88-8548-03DB53AE3032}" srcOrd="0" destOrd="0" presId="urn:microsoft.com/office/officeart/2005/8/layout/process2"/>
    <dgm:cxn modelId="{3F252F49-769D-4D71-A69A-4D0963D64545}" srcId="{0A1C7CA2-188C-451E-A808-69F980C451DB}" destId="{46C269B0-5CDE-44EC-B6F4-7C52FE8E4B76}" srcOrd="3" destOrd="0" parTransId="{087005A7-245C-444E-ABFC-8E4F8D5F0C4A}" sibTransId="{AAFBE2FF-D90C-4718-A649-A99F46728E18}"/>
    <dgm:cxn modelId="{06212207-BDC9-47D4-8F5C-1DC0779F444A}" type="presOf" srcId="{23311EA4-EFDD-4078-A914-0BD47DD78B2E}" destId="{ADD16E13-D886-4B31-A99A-CAE4EA3621B9}" srcOrd="0" destOrd="0" presId="urn:microsoft.com/office/officeart/2005/8/layout/process2"/>
    <dgm:cxn modelId="{3AB8CE79-868F-4027-8F6D-932082EF4D04}" type="presOf" srcId="{D59B9127-73DB-4A3B-8843-317EAB6CAA5F}" destId="{DCC65BD5-BB51-47FC-87A2-8B53626D10FA}" srcOrd="0" destOrd="0" presId="urn:microsoft.com/office/officeart/2005/8/layout/process2"/>
    <dgm:cxn modelId="{CB3858E3-6CD5-45EB-8411-570096DB694A}" type="presOf" srcId="{46C269B0-5CDE-44EC-B6F4-7C52FE8E4B76}" destId="{3D3BC8FA-12AC-4D2A-A3DC-C9F9C8FEB45F}" srcOrd="0" destOrd="0" presId="urn:microsoft.com/office/officeart/2005/8/layout/process2"/>
    <dgm:cxn modelId="{38452668-7602-48F2-B154-600BAA84C408}" type="presOf" srcId="{E28A2856-21C7-45E3-B37A-574755C4ED8C}" destId="{BC24864D-0C8F-40BB-9917-C605FD2FDC99}" srcOrd="0" destOrd="0" presId="urn:microsoft.com/office/officeart/2005/8/layout/process2"/>
    <dgm:cxn modelId="{EAE27570-1E7C-40FA-9520-7730E2A587C6}" type="presOf" srcId="{0A1C7CA2-188C-451E-A808-69F980C451DB}" destId="{713EB595-B31C-4EB7-9166-8D569299E22D}" srcOrd="0" destOrd="0" presId="urn:microsoft.com/office/officeart/2005/8/layout/process2"/>
    <dgm:cxn modelId="{F00C90D4-F625-4542-BA6C-3690EBD7BF34}" type="presOf" srcId="{23311EA4-EFDD-4078-A914-0BD47DD78B2E}" destId="{A978A093-CBB0-437E-BD1A-F538A9F22845}" srcOrd="1" destOrd="0" presId="urn:microsoft.com/office/officeart/2005/8/layout/process2"/>
    <dgm:cxn modelId="{75665EBB-74AE-4213-992F-2D9C51B9DC09}" type="presOf" srcId="{AAFBE2FF-D90C-4718-A649-A99F46728E18}" destId="{8023B416-5DE0-470A-83D8-3A734D3282FE}" srcOrd="1" destOrd="0" presId="urn:microsoft.com/office/officeart/2005/8/layout/process2"/>
    <dgm:cxn modelId="{66634CAC-5794-4E66-8715-9A06262F589C}" type="presOf" srcId="{08D2393E-0E32-4340-BA05-DD795D23666F}" destId="{2A9E8641-9C8D-4468-9D9C-B825F972C2B1}" srcOrd="0" destOrd="0" presId="urn:microsoft.com/office/officeart/2005/8/layout/process2"/>
    <dgm:cxn modelId="{4C590981-9C66-46C3-8C18-41E5305E3DFF}" srcId="{0A1C7CA2-188C-451E-A808-69F980C451DB}" destId="{E28A2856-21C7-45E3-B37A-574755C4ED8C}" srcOrd="0" destOrd="0" parTransId="{6141940E-2A37-4B83-A347-81D5D502DBCF}" sibTransId="{23311EA4-EFDD-4078-A914-0BD47DD78B2E}"/>
    <dgm:cxn modelId="{8A8C5E20-61E2-4C27-B9E3-179946C8BCF9}" srcId="{0A1C7CA2-188C-451E-A808-69F980C451DB}" destId="{E2E83C5A-9950-4414-AD47-23DA5EE43A96}" srcOrd="4" destOrd="0" parTransId="{6051117E-E319-492D-86C6-6EA83C4BC357}" sibTransId="{126DB7B5-9057-4534-817C-48E2BA4BBC5B}"/>
    <dgm:cxn modelId="{61098D96-3E9C-4E3A-89F1-F01AF57FC790}" type="presOf" srcId="{480C53A0-8C29-4BB5-9E2C-BAD33C7649C7}" destId="{12E37D0C-E034-4F4F-9765-23D5243C2039}" srcOrd="0" destOrd="0" presId="urn:microsoft.com/office/officeart/2005/8/layout/process2"/>
    <dgm:cxn modelId="{6AE1A910-4C2A-469B-A457-D65AC96F0BCE}" srcId="{0A1C7CA2-188C-451E-A808-69F980C451DB}" destId="{F00387B2-0543-40FA-8DAD-F35F8FF2EF28}" srcOrd="1" destOrd="0" parTransId="{D4B0A334-D4FF-49FD-8E36-93A265A621C9}" sibTransId="{D59B9127-73DB-4A3B-8843-317EAB6CAA5F}"/>
    <dgm:cxn modelId="{FBF3236B-7941-4BED-9A5C-A27682AF284E}" srcId="{0A1C7CA2-188C-451E-A808-69F980C451DB}" destId="{08D2393E-0E32-4340-BA05-DD795D23666F}" srcOrd="2" destOrd="0" parTransId="{964C9067-D6EA-4D07-97A9-665F93DFA9EF}" sibTransId="{480C53A0-8C29-4BB5-9E2C-BAD33C7649C7}"/>
    <dgm:cxn modelId="{410014FF-99A4-4E54-BD78-2FBF26DC6A2C}" type="presOf" srcId="{D59B9127-73DB-4A3B-8843-317EAB6CAA5F}" destId="{5348D421-4098-44AC-8273-089305F72C7B}" srcOrd="1" destOrd="0" presId="urn:microsoft.com/office/officeart/2005/8/layout/process2"/>
    <dgm:cxn modelId="{33D23079-9798-481D-B805-C209CAAAC622}" type="presParOf" srcId="{713EB595-B31C-4EB7-9166-8D569299E22D}" destId="{BC24864D-0C8F-40BB-9917-C605FD2FDC99}" srcOrd="0" destOrd="0" presId="urn:microsoft.com/office/officeart/2005/8/layout/process2"/>
    <dgm:cxn modelId="{67343AB3-7EE1-475C-886B-ECDD2592FA82}" type="presParOf" srcId="{713EB595-B31C-4EB7-9166-8D569299E22D}" destId="{ADD16E13-D886-4B31-A99A-CAE4EA3621B9}" srcOrd="1" destOrd="0" presId="urn:microsoft.com/office/officeart/2005/8/layout/process2"/>
    <dgm:cxn modelId="{E2DF50EF-1E2E-411F-AD02-E76EE342B306}" type="presParOf" srcId="{ADD16E13-D886-4B31-A99A-CAE4EA3621B9}" destId="{A978A093-CBB0-437E-BD1A-F538A9F22845}" srcOrd="0" destOrd="0" presId="urn:microsoft.com/office/officeart/2005/8/layout/process2"/>
    <dgm:cxn modelId="{26E80D94-6F23-4735-A94F-D9F7C9743CAB}" type="presParOf" srcId="{713EB595-B31C-4EB7-9166-8D569299E22D}" destId="{401F72F5-A47D-44AD-A556-0E865EA1CA99}" srcOrd="2" destOrd="0" presId="urn:microsoft.com/office/officeart/2005/8/layout/process2"/>
    <dgm:cxn modelId="{ACB617F9-77DE-4612-85DC-F68B053746B6}" type="presParOf" srcId="{713EB595-B31C-4EB7-9166-8D569299E22D}" destId="{DCC65BD5-BB51-47FC-87A2-8B53626D10FA}" srcOrd="3" destOrd="0" presId="urn:microsoft.com/office/officeart/2005/8/layout/process2"/>
    <dgm:cxn modelId="{07B71A06-8E2A-4079-AA12-0B31CDA35254}" type="presParOf" srcId="{DCC65BD5-BB51-47FC-87A2-8B53626D10FA}" destId="{5348D421-4098-44AC-8273-089305F72C7B}" srcOrd="0" destOrd="0" presId="urn:microsoft.com/office/officeart/2005/8/layout/process2"/>
    <dgm:cxn modelId="{BAE72D72-037D-4016-A02F-BE33A26562A1}" type="presParOf" srcId="{713EB595-B31C-4EB7-9166-8D569299E22D}" destId="{2A9E8641-9C8D-4468-9D9C-B825F972C2B1}" srcOrd="4" destOrd="0" presId="urn:microsoft.com/office/officeart/2005/8/layout/process2"/>
    <dgm:cxn modelId="{37D32086-CE42-4A0F-BF75-C02C4A07C2EA}" type="presParOf" srcId="{713EB595-B31C-4EB7-9166-8D569299E22D}" destId="{12E37D0C-E034-4F4F-9765-23D5243C2039}" srcOrd="5" destOrd="0" presId="urn:microsoft.com/office/officeart/2005/8/layout/process2"/>
    <dgm:cxn modelId="{1161D301-4540-4459-AABB-E4A4FBE74DE9}" type="presParOf" srcId="{12E37D0C-E034-4F4F-9765-23D5243C2039}" destId="{A372A954-A72C-413E-8342-C003F6DF058E}" srcOrd="0" destOrd="0" presId="urn:microsoft.com/office/officeart/2005/8/layout/process2"/>
    <dgm:cxn modelId="{8BE79AC3-0B04-4381-A545-FE45DFBB1F54}" type="presParOf" srcId="{713EB595-B31C-4EB7-9166-8D569299E22D}" destId="{3D3BC8FA-12AC-4D2A-A3DC-C9F9C8FEB45F}" srcOrd="6" destOrd="0" presId="urn:microsoft.com/office/officeart/2005/8/layout/process2"/>
    <dgm:cxn modelId="{281ECD4F-040C-4551-BD12-9F1D29029471}" type="presParOf" srcId="{713EB595-B31C-4EB7-9166-8D569299E22D}" destId="{C73439DD-CBBA-4F88-8548-03DB53AE3032}" srcOrd="7" destOrd="0" presId="urn:microsoft.com/office/officeart/2005/8/layout/process2"/>
    <dgm:cxn modelId="{6EFF3100-305D-4EE5-BC33-9E972FAB4587}" type="presParOf" srcId="{C73439DD-CBBA-4F88-8548-03DB53AE3032}" destId="{8023B416-5DE0-470A-83D8-3A734D3282FE}" srcOrd="0" destOrd="0" presId="urn:microsoft.com/office/officeart/2005/8/layout/process2"/>
    <dgm:cxn modelId="{EFB60E96-1984-4921-BD12-FA8C40184B9D}" type="presParOf" srcId="{713EB595-B31C-4EB7-9166-8D569299E22D}" destId="{BF96DC20-6E0E-4FF4-9B81-6981689B597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60FAB3-A9A7-4E40-92BB-E4FB1E74B771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8B45C16-EE1E-4BB9-B8D5-35775349A4CB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html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6B84389-C6CD-4CCD-A428-72D50EC464E2}" type="parTrans" cxnId="{03C65307-903D-403B-BAD0-B5A6FD82447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1A3489AB-B688-4868-BB4D-327892189BDE}" type="sibTrans" cxnId="{03C65307-903D-403B-BAD0-B5A6FD82447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86E448B5-9326-43F0-BB14-13AD248EE50F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head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920B31E-9735-4887-B15F-8BBA1AC6A1A9}" type="parTrans" cxnId="{6E9DB054-EE98-4EF0-9EF6-53D0F2F10276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BAF6A08-1A17-4F89-82A9-E385FB945270}" type="sibTrans" cxnId="{6E9DB054-EE98-4EF0-9EF6-53D0F2F10276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41A5C228-9735-4205-A6B0-166ABC2731B4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title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B378FFD7-EE9E-4C90-A1F6-01003CC78D5E}" type="parTrans" cxnId="{60ABB9C9-39FE-43F5-A2B8-8E58B1BFBCED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F5D29B33-0589-4C20-9D7B-DFFB37863A3A}" type="sibTrans" cxnId="{60ABB9C9-39FE-43F5-A2B8-8E58B1BFBCED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1FF5BB2E-40D2-4276-B295-BBA8EE76DF63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Body</a:t>
          </a:r>
        </a:p>
      </dgm:t>
    </dgm:pt>
    <dgm:pt modelId="{8083C203-6C5D-4283-893F-9981B8271DE2}" type="parTrans" cxnId="{E203A093-106A-4AB5-8C26-78315838BF84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9AA3E49E-39CB-4F47-8BE5-081AB7AEC7C5}" type="sibTrans" cxnId="{E203A093-106A-4AB5-8C26-78315838BF84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F30D96B-FA4A-4734-8454-209D7D532D9C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div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9D3EE291-A1DD-4F72-AA10-5554625C1D49}" type="parTrans" cxnId="{B841E06B-AF65-45EA-BA44-6EB964CB9F61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2BA6272-0B04-479E-99FB-C6BFBD6034F0}" type="sibTrans" cxnId="{B841E06B-AF65-45EA-BA44-6EB964CB9F61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8402E7A3-FFB6-4CEB-BF3B-02AE8C7A9CB2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p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6E27345-67BC-4A58-88AF-51E7F264DC81}" type="parTrans" cxnId="{0D1AEF18-EA2D-4970-A50F-B70CD18F454F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498C4CB-AFF5-45B8-8321-3754B0CB38A3}" type="sibTrans" cxnId="{0D1AEF18-EA2D-4970-A50F-B70CD18F454F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E929018-8868-4E9C-B9F0-C95F9435AC6B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标题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28EDFDE-3889-4406-B64A-4BE5FBEA593C}" type="parTrans" cxnId="{22765FC9-2EED-4969-9244-3A66A22346AE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D3372D89-5E67-47E5-8E93-B6C64B35BCE3}" type="sibTrans" cxnId="{22765FC9-2EED-4969-9244-3A66A22346AE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76F84906-252C-4A55-A975-5D481254C82B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h1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CEA67776-4DF0-477A-9262-4F4661514E83}" type="sibTrans" cxnId="{D513D099-E8C7-432E-A58C-F8979798A67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5FA2964-18F3-4DBA-944D-D9DBF00861C7}" type="parTrans" cxnId="{D513D099-E8C7-432E-A58C-F8979798A675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D7683A7-19BB-40FB-8AA5-9773EA54222C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39153F5-645D-4831-AEB2-0F9D214C814C}" type="parTrans" cxnId="{E9951EEF-2465-469A-8F3A-5EB6D52673B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E9F307E-0D08-4B44-9DDE-3D588358DE1B}" type="sibTrans" cxnId="{E9951EEF-2465-469A-8F3A-5EB6D52673BA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A3DC7C4E-F44B-4226-98B4-49279443E454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B1BCFD6-8FE7-4076-9AD7-57F816929656}" type="parTrans" cxnId="{774A3EBF-BF2A-4888-B2F0-B8A0C80B47C7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C190E77D-B98A-4608-B8CA-26E62F56C1A3}" type="sibTrans" cxnId="{774A3EBF-BF2A-4888-B2F0-B8A0C80B47C7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79C360C-81F2-48E3-BB3B-5B8201D06E52}" type="pres">
      <dgm:prSet presAssocID="{5C60FAB3-A9A7-4E40-92BB-E4FB1E74B7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3E727C5-C561-497A-B9EB-E6F719BC6A5C}" type="pres">
      <dgm:prSet presAssocID="{A8B45C16-EE1E-4BB9-B8D5-35775349A4CB}" presName="hierRoot1" presStyleCnt="0">
        <dgm:presLayoutVars>
          <dgm:hierBranch val="init"/>
        </dgm:presLayoutVars>
      </dgm:prSet>
      <dgm:spPr/>
    </dgm:pt>
    <dgm:pt modelId="{E349CC25-955E-4B8E-B1A6-30A8C234A632}" type="pres">
      <dgm:prSet presAssocID="{A8B45C16-EE1E-4BB9-B8D5-35775349A4CB}" presName="rootComposite1" presStyleCnt="0"/>
      <dgm:spPr/>
    </dgm:pt>
    <dgm:pt modelId="{F88DB4BC-E309-49D7-80C6-5C452790D5DD}" type="pres">
      <dgm:prSet presAssocID="{A8B45C16-EE1E-4BB9-B8D5-35775349A4C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A43E631-535D-4B1B-AD9C-E2DE5F685550}" type="pres">
      <dgm:prSet presAssocID="{A8B45C16-EE1E-4BB9-B8D5-35775349A4C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921F939-A5F9-4C68-A065-13CB2C2AAB22}" type="pres">
      <dgm:prSet presAssocID="{A8B45C16-EE1E-4BB9-B8D5-35775349A4CB}" presName="hierChild2" presStyleCnt="0"/>
      <dgm:spPr/>
    </dgm:pt>
    <dgm:pt modelId="{A6C269FB-9350-4B80-AFB2-4B8D2AC23AFF}" type="pres">
      <dgm:prSet presAssocID="{0920B31E-9735-4887-B15F-8BBA1AC6A1A9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144CAC60-0838-4330-9C39-B961A53ADBAD}" type="pres">
      <dgm:prSet presAssocID="{86E448B5-9326-43F0-BB14-13AD248EE50F}" presName="hierRoot2" presStyleCnt="0">
        <dgm:presLayoutVars>
          <dgm:hierBranch val="init"/>
        </dgm:presLayoutVars>
      </dgm:prSet>
      <dgm:spPr/>
    </dgm:pt>
    <dgm:pt modelId="{CEAC24D6-FB78-4CA6-93E8-4A7F4C473B39}" type="pres">
      <dgm:prSet presAssocID="{86E448B5-9326-43F0-BB14-13AD248EE50F}" presName="rootComposite" presStyleCnt="0"/>
      <dgm:spPr/>
    </dgm:pt>
    <dgm:pt modelId="{2A378488-F9B3-4907-AB00-AACF817904F8}" type="pres">
      <dgm:prSet presAssocID="{86E448B5-9326-43F0-BB14-13AD248EE50F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5E187A68-08AA-4149-8F7F-62BE46B23E4B}" type="pres">
      <dgm:prSet presAssocID="{86E448B5-9326-43F0-BB14-13AD248EE50F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94203F5-6EFA-4591-90AE-00DB8078B752}" type="pres">
      <dgm:prSet presAssocID="{86E448B5-9326-43F0-BB14-13AD248EE50F}" presName="hierChild4" presStyleCnt="0"/>
      <dgm:spPr/>
    </dgm:pt>
    <dgm:pt modelId="{99237D81-4E25-4C7C-9EC8-17B6D9D063C3}" type="pres">
      <dgm:prSet presAssocID="{B378FFD7-EE9E-4C90-A1F6-01003CC78D5E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1657368F-4E7E-4809-8735-267409CDC11F}" type="pres">
      <dgm:prSet presAssocID="{41A5C228-9735-4205-A6B0-166ABC2731B4}" presName="hierRoot2" presStyleCnt="0">
        <dgm:presLayoutVars>
          <dgm:hierBranch val="init"/>
        </dgm:presLayoutVars>
      </dgm:prSet>
      <dgm:spPr/>
    </dgm:pt>
    <dgm:pt modelId="{556AFA8C-4714-4659-8972-999DB9B10A91}" type="pres">
      <dgm:prSet presAssocID="{41A5C228-9735-4205-A6B0-166ABC2731B4}" presName="rootComposite" presStyleCnt="0"/>
      <dgm:spPr/>
    </dgm:pt>
    <dgm:pt modelId="{2BD574CF-A6CB-4262-BFDC-8827F3B1CFD4}" type="pres">
      <dgm:prSet presAssocID="{41A5C228-9735-4205-A6B0-166ABC2731B4}" presName="rootText" presStyleLbl="node3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01ED96E-F07B-4FBC-A4BE-5001EDC29482}" type="pres">
      <dgm:prSet presAssocID="{41A5C228-9735-4205-A6B0-166ABC2731B4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CF57B02E-C6F8-49CC-B7C7-E6831379D41F}" type="pres">
      <dgm:prSet presAssocID="{41A5C228-9735-4205-A6B0-166ABC2731B4}" presName="hierChild4" presStyleCnt="0"/>
      <dgm:spPr/>
    </dgm:pt>
    <dgm:pt modelId="{9A3E38C9-6C12-49A9-8CC0-B70C4044C84A}" type="pres">
      <dgm:prSet presAssocID="{A28EDFDE-3889-4406-B64A-4BE5FBEA593C}" presName="Name37" presStyleLbl="parChTrans1D4" presStyleIdx="0" presStyleCnt="5"/>
      <dgm:spPr/>
      <dgm:t>
        <a:bodyPr/>
        <a:lstStyle/>
        <a:p>
          <a:endParaRPr lang="zh-CN" altLang="en-US"/>
        </a:p>
      </dgm:t>
    </dgm:pt>
    <dgm:pt modelId="{5209A9EA-DAFE-462C-BEA0-0DFCE2C51905}" type="pres">
      <dgm:prSet presAssocID="{3E929018-8868-4E9C-B9F0-C95F9435AC6B}" presName="hierRoot2" presStyleCnt="0">
        <dgm:presLayoutVars>
          <dgm:hierBranch val="init"/>
        </dgm:presLayoutVars>
      </dgm:prSet>
      <dgm:spPr/>
    </dgm:pt>
    <dgm:pt modelId="{B13658EA-3F85-4EA1-AEF8-FD616466EA43}" type="pres">
      <dgm:prSet presAssocID="{3E929018-8868-4E9C-B9F0-C95F9435AC6B}" presName="rootComposite" presStyleCnt="0"/>
      <dgm:spPr/>
    </dgm:pt>
    <dgm:pt modelId="{BCA08753-7CBD-49E6-935E-A1583C2945AF}" type="pres">
      <dgm:prSet presAssocID="{3E929018-8868-4E9C-B9F0-C95F9435AC6B}" presName="rootText" presStyleLbl="node4" presStyleIdx="0" presStyleCnt="5" custScaleX="85732" custScaleY="6560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6E480310-453D-4D7E-A067-5948348D744D}" type="pres">
      <dgm:prSet presAssocID="{3E929018-8868-4E9C-B9F0-C95F9435AC6B}" presName="rootConnector" presStyleLbl="node4" presStyleIdx="0" presStyleCnt="5"/>
      <dgm:spPr/>
      <dgm:t>
        <a:bodyPr/>
        <a:lstStyle/>
        <a:p>
          <a:endParaRPr lang="zh-CN" altLang="en-US"/>
        </a:p>
      </dgm:t>
    </dgm:pt>
    <dgm:pt modelId="{D3C02143-2FE2-4FEE-A96B-1F364F1B2063}" type="pres">
      <dgm:prSet presAssocID="{3E929018-8868-4E9C-B9F0-C95F9435AC6B}" presName="hierChild4" presStyleCnt="0"/>
      <dgm:spPr/>
    </dgm:pt>
    <dgm:pt modelId="{AC06DD9A-D148-4A45-92BF-ECA5B5F799DA}" type="pres">
      <dgm:prSet presAssocID="{3E929018-8868-4E9C-B9F0-C95F9435AC6B}" presName="hierChild5" presStyleCnt="0"/>
      <dgm:spPr/>
    </dgm:pt>
    <dgm:pt modelId="{7987F471-DC1C-48AA-ABBF-CC007DC1B8F8}" type="pres">
      <dgm:prSet presAssocID="{41A5C228-9735-4205-A6B0-166ABC2731B4}" presName="hierChild5" presStyleCnt="0"/>
      <dgm:spPr/>
    </dgm:pt>
    <dgm:pt modelId="{A57C9486-73B3-4E38-85AF-27A2416E55D5}" type="pres">
      <dgm:prSet presAssocID="{86E448B5-9326-43F0-BB14-13AD248EE50F}" presName="hierChild5" presStyleCnt="0"/>
      <dgm:spPr/>
    </dgm:pt>
    <dgm:pt modelId="{BEAF480A-9A2D-48EC-87A8-7183FBBBED39}" type="pres">
      <dgm:prSet presAssocID="{8083C203-6C5D-4283-893F-9981B8271DE2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28C6F795-505E-4E0D-9941-A3485C1237AF}" type="pres">
      <dgm:prSet presAssocID="{1FF5BB2E-40D2-4276-B295-BBA8EE76DF63}" presName="hierRoot2" presStyleCnt="0">
        <dgm:presLayoutVars>
          <dgm:hierBranch val="init"/>
        </dgm:presLayoutVars>
      </dgm:prSet>
      <dgm:spPr/>
    </dgm:pt>
    <dgm:pt modelId="{61C66DE2-15F0-44A3-A8C1-6F27D500CC77}" type="pres">
      <dgm:prSet presAssocID="{1FF5BB2E-40D2-4276-B295-BBA8EE76DF63}" presName="rootComposite" presStyleCnt="0"/>
      <dgm:spPr/>
    </dgm:pt>
    <dgm:pt modelId="{08C70C96-D890-49D8-B3A4-CE87AF37B762}" type="pres">
      <dgm:prSet presAssocID="{1FF5BB2E-40D2-4276-B295-BBA8EE76DF63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B78302D4-4721-4957-843C-8EDE478A6D9D}" type="pres">
      <dgm:prSet presAssocID="{1FF5BB2E-40D2-4276-B295-BBA8EE76DF63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0EB40274-5D59-4A6D-923B-64665ECDC967}" type="pres">
      <dgm:prSet presAssocID="{1FF5BB2E-40D2-4276-B295-BBA8EE76DF63}" presName="hierChild4" presStyleCnt="0"/>
      <dgm:spPr/>
    </dgm:pt>
    <dgm:pt modelId="{ECB3451E-0FE8-434D-B56B-83F7D9F4C37A}" type="pres">
      <dgm:prSet presAssocID="{9D3EE291-A1DD-4F72-AA10-5554625C1D49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49FAA630-9CEA-4B25-9BFB-6F3AE0A7218F}" type="pres">
      <dgm:prSet presAssocID="{3F30D96B-FA4A-4734-8454-209D7D532D9C}" presName="hierRoot2" presStyleCnt="0">
        <dgm:presLayoutVars>
          <dgm:hierBranch val="init"/>
        </dgm:presLayoutVars>
      </dgm:prSet>
      <dgm:spPr/>
    </dgm:pt>
    <dgm:pt modelId="{BE6C1A3B-32E9-4BFA-9608-EDCBE4F84A6F}" type="pres">
      <dgm:prSet presAssocID="{3F30D96B-FA4A-4734-8454-209D7D532D9C}" presName="rootComposite" presStyleCnt="0"/>
      <dgm:spPr/>
    </dgm:pt>
    <dgm:pt modelId="{07DB90C3-058F-4623-844E-9CCF4D7222FE}" type="pres">
      <dgm:prSet presAssocID="{3F30D96B-FA4A-4734-8454-209D7D532D9C}" presName="rootText" presStyleLbl="node3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17E22E0-49B7-4F44-910C-56874D60C418}" type="pres">
      <dgm:prSet presAssocID="{3F30D96B-FA4A-4734-8454-209D7D532D9C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1D78F05-5411-42BE-8833-59A649FCA7B2}" type="pres">
      <dgm:prSet presAssocID="{3F30D96B-FA4A-4734-8454-209D7D532D9C}" presName="hierChild4" presStyleCnt="0"/>
      <dgm:spPr/>
    </dgm:pt>
    <dgm:pt modelId="{12EE3BBA-3C98-453F-9623-C40EFAC0A0B4}" type="pres">
      <dgm:prSet presAssocID="{55FA2964-18F3-4DBA-944D-D9DBF00861C7}" presName="Name37" presStyleLbl="parChTrans1D4" presStyleIdx="1" presStyleCnt="5"/>
      <dgm:spPr/>
      <dgm:t>
        <a:bodyPr/>
        <a:lstStyle/>
        <a:p>
          <a:endParaRPr lang="zh-CN" altLang="en-US"/>
        </a:p>
      </dgm:t>
    </dgm:pt>
    <dgm:pt modelId="{BA835875-90F1-4F1B-8907-9F5E48D030EA}" type="pres">
      <dgm:prSet presAssocID="{76F84906-252C-4A55-A975-5D481254C82B}" presName="hierRoot2" presStyleCnt="0">
        <dgm:presLayoutVars>
          <dgm:hierBranch val="init"/>
        </dgm:presLayoutVars>
      </dgm:prSet>
      <dgm:spPr/>
    </dgm:pt>
    <dgm:pt modelId="{B6A34D10-31D7-48BF-84B4-E53F9E6EBBA7}" type="pres">
      <dgm:prSet presAssocID="{76F84906-252C-4A55-A975-5D481254C82B}" presName="rootComposite" presStyleCnt="0"/>
      <dgm:spPr/>
    </dgm:pt>
    <dgm:pt modelId="{DE599E82-326F-422B-99E9-7DC7588604AB}" type="pres">
      <dgm:prSet presAssocID="{76F84906-252C-4A55-A975-5D481254C82B}" presName="rootText" presStyleLbl="node4" presStyleIdx="1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D16B6E6-A162-4C9F-A52F-48282CC416B0}" type="pres">
      <dgm:prSet presAssocID="{76F84906-252C-4A55-A975-5D481254C82B}" presName="rootConnector" presStyleLbl="node4" presStyleIdx="1" presStyleCnt="5"/>
      <dgm:spPr/>
      <dgm:t>
        <a:bodyPr/>
        <a:lstStyle/>
        <a:p>
          <a:endParaRPr lang="zh-CN" altLang="en-US"/>
        </a:p>
      </dgm:t>
    </dgm:pt>
    <dgm:pt modelId="{2A814832-EE50-4703-91F0-28546DA2FCFA}" type="pres">
      <dgm:prSet presAssocID="{76F84906-252C-4A55-A975-5D481254C82B}" presName="hierChild4" presStyleCnt="0"/>
      <dgm:spPr/>
    </dgm:pt>
    <dgm:pt modelId="{EFF6F377-D7B3-4BEE-9CEA-2D2E8F2BA881}" type="pres">
      <dgm:prSet presAssocID="{239153F5-645D-4831-AEB2-0F9D214C814C}" presName="Name37" presStyleLbl="parChTrans1D4" presStyleIdx="2" presStyleCnt="5"/>
      <dgm:spPr/>
      <dgm:t>
        <a:bodyPr/>
        <a:lstStyle/>
        <a:p>
          <a:endParaRPr lang="zh-CN" altLang="en-US"/>
        </a:p>
      </dgm:t>
    </dgm:pt>
    <dgm:pt modelId="{7B8190DE-3BE0-4E78-9018-E9BC05D9D38D}" type="pres">
      <dgm:prSet presAssocID="{5D7683A7-19BB-40FB-8AA5-9773EA54222C}" presName="hierRoot2" presStyleCnt="0">
        <dgm:presLayoutVars>
          <dgm:hierBranch val="init"/>
        </dgm:presLayoutVars>
      </dgm:prSet>
      <dgm:spPr/>
    </dgm:pt>
    <dgm:pt modelId="{D66C658E-AB64-4149-81B3-50C28B6D07FC}" type="pres">
      <dgm:prSet presAssocID="{5D7683A7-19BB-40FB-8AA5-9773EA54222C}" presName="rootComposite" presStyleCnt="0"/>
      <dgm:spPr/>
    </dgm:pt>
    <dgm:pt modelId="{8FCFF2C9-1533-431A-8F3C-8ADEBBABC5DC}" type="pres">
      <dgm:prSet presAssocID="{5D7683A7-19BB-40FB-8AA5-9773EA54222C}" presName="rootText" presStyleLbl="node4" presStyleIdx="2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4E12A4D7-D9FF-4014-994F-D788B82BF8BF}" type="pres">
      <dgm:prSet presAssocID="{5D7683A7-19BB-40FB-8AA5-9773EA54222C}" presName="rootConnector" presStyleLbl="node4" presStyleIdx="2" presStyleCnt="5"/>
      <dgm:spPr/>
      <dgm:t>
        <a:bodyPr/>
        <a:lstStyle/>
        <a:p>
          <a:endParaRPr lang="zh-CN" altLang="en-US"/>
        </a:p>
      </dgm:t>
    </dgm:pt>
    <dgm:pt modelId="{EB224033-EF61-4CE8-A9A5-DF5FB07DBC8E}" type="pres">
      <dgm:prSet presAssocID="{5D7683A7-19BB-40FB-8AA5-9773EA54222C}" presName="hierChild4" presStyleCnt="0"/>
      <dgm:spPr/>
    </dgm:pt>
    <dgm:pt modelId="{60F986FE-5A2E-4BC0-AF40-47EA55C10D25}" type="pres">
      <dgm:prSet presAssocID="{5D7683A7-19BB-40FB-8AA5-9773EA54222C}" presName="hierChild5" presStyleCnt="0"/>
      <dgm:spPr/>
    </dgm:pt>
    <dgm:pt modelId="{D5665611-64F1-4395-A1FB-EEDC78F4D2FC}" type="pres">
      <dgm:prSet presAssocID="{76F84906-252C-4A55-A975-5D481254C82B}" presName="hierChild5" presStyleCnt="0"/>
      <dgm:spPr/>
    </dgm:pt>
    <dgm:pt modelId="{16BB2055-71DF-4EF3-A2F3-7FF9592AEF0A}" type="pres">
      <dgm:prSet presAssocID="{26E27345-67BC-4A58-88AF-51E7F264DC81}" presName="Name37" presStyleLbl="parChTrans1D4" presStyleIdx="3" presStyleCnt="5"/>
      <dgm:spPr/>
      <dgm:t>
        <a:bodyPr/>
        <a:lstStyle/>
        <a:p>
          <a:endParaRPr lang="zh-CN" altLang="en-US"/>
        </a:p>
      </dgm:t>
    </dgm:pt>
    <dgm:pt modelId="{68E3B334-2388-4B7F-BF46-FF1F1D03EFB1}" type="pres">
      <dgm:prSet presAssocID="{8402E7A3-FFB6-4CEB-BF3B-02AE8C7A9CB2}" presName="hierRoot2" presStyleCnt="0">
        <dgm:presLayoutVars>
          <dgm:hierBranch val="init"/>
        </dgm:presLayoutVars>
      </dgm:prSet>
      <dgm:spPr/>
    </dgm:pt>
    <dgm:pt modelId="{EA1CB29E-469A-48CF-9C0B-96C446220C5D}" type="pres">
      <dgm:prSet presAssocID="{8402E7A3-FFB6-4CEB-BF3B-02AE8C7A9CB2}" presName="rootComposite" presStyleCnt="0"/>
      <dgm:spPr/>
    </dgm:pt>
    <dgm:pt modelId="{C0F7BAB4-0099-4CC1-8BE9-772E0A19426C}" type="pres">
      <dgm:prSet presAssocID="{8402E7A3-FFB6-4CEB-BF3B-02AE8C7A9CB2}" presName="rootText" presStyleLbl="node4" presStyleIdx="3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06ACDBD0-4C01-422B-8664-87C2A6D0CC0B}" type="pres">
      <dgm:prSet presAssocID="{8402E7A3-FFB6-4CEB-BF3B-02AE8C7A9CB2}" presName="rootConnector" presStyleLbl="node4" presStyleIdx="3" presStyleCnt="5"/>
      <dgm:spPr/>
      <dgm:t>
        <a:bodyPr/>
        <a:lstStyle/>
        <a:p>
          <a:endParaRPr lang="zh-CN" altLang="en-US"/>
        </a:p>
      </dgm:t>
    </dgm:pt>
    <dgm:pt modelId="{83F305F6-8C8E-42F8-8677-65EDEAE9F022}" type="pres">
      <dgm:prSet presAssocID="{8402E7A3-FFB6-4CEB-BF3B-02AE8C7A9CB2}" presName="hierChild4" presStyleCnt="0"/>
      <dgm:spPr/>
    </dgm:pt>
    <dgm:pt modelId="{291C0BD1-FC3B-4E32-857F-2FD991D88B35}" type="pres">
      <dgm:prSet presAssocID="{FB1BCFD6-8FE7-4076-9AD7-57F816929656}" presName="Name37" presStyleLbl="parChTrans1D4" presStyleIdx="4" presStyleCnt="5"/>
      <dgm:spPr/>
      <dgm:t>
        <a:bodyPr/>
        <a:lstStyle/>
        <a:p>
          <a:endParaRPr lang="zh-CN" altLang="en-US"/>
        </a:p>
      </dgm:t>
    </dgm:pt>
    <dgm:pt modelId="{9AB9AF0C-1017-419B-ADA1-981AD9B2AFC6}" type="pres">
      <dgm:prSet presAssocID="{A3DC7C4E-F44B-4226-98B4-49279443E454}" presName="hierRoot2" presStyleCnt="0">
        <dgm:presLayoutVars>
          <dgm:hierBranch val="init"/>
        </dgm:presLayoutVars>
      </dgm:prSet>
      <dgm:spPr/>
    </dgm:pt>
    <dgm:pt modelId="{67ECA121-CA2D-41CF-B2BC-255893873AE0}" type="pres">
      <dgm:prSet presAssocID="{A3DC7C4E-F44B-4226-98B4-49279443E454}" presName="rootComposite" presStyleCnt="0"/>
      <dgm:spPr/>
    </dgm:pt>
    <dgm:pt modelId="{BB0C970B-24DF-4D67-8BD4-EFC406EFC6AD}" type="pres">
      <dgm:prSet presAssocID="{A3DC7C4E-F44B-4226-98B4-49279443E454}" presName="rootText" presStyleLbl="node4" presStyleIdx="4" presStyleCnt="5" custScaleX="85732" custScaleY="65604" custLinFactNeighborX="-39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F053296-E464-454B-9632-9EFEB4E69E59}" type="pres">
      <dgm:prSet presAssocID="{A3DC7C4E-F44B-4226-98B4-49279443E454}" presName="rootConnector" presStyleLbl="node4" presStyleIdx="4" presStyleCnt="5"/>
      <dgm:spPr/>
      <dgm:t>
        <a:bodyPr/>
        <a:lstStyle/>
        <a:p>
          <a:endParaRPr lang="zh-CN" altLang="en-US"/>
        </a:p>
      </dgm:t>
    </dgm:pt>
    <dgm:pt modelId="{BEB69351-8653-4842-9C93-DD645BD0EA31}" type="pres">
      <dgm:prSet presAssocID="{A3DC7C4E-F44B-4226-98B4-49279443E454}" presName="hierChild4" presStyleCnt="0"/>
      <dgm:spPr/>
    </dgm:pt>
    <dgm:pt modelId="{8AA40706-FDEF-441E-9905-0245D5EEF0EA}" type="pres">
      <dgm:prSet presAssocID="{A3DC7C4E-F44B-4226-98B4-49279443E454}" presName="hierChild5" presStyleCnt="0"/>
      <dgm:spPr/>
    </dgm:pt>
    <dgm:pt modelId="{26121937-EC48-4BD0-B693-210494FED575}" type="pres">
      <dgm:prSet presAssocID="{8402E7A3-FFB6-4CEB-BF3B-02AE8C7A9CB2}" presName="hierChild5" presStyleCnt="0"/>
      <dgm:spPr/>
    </dgm:pt>
    <dgm:pt modelId="{D252337C-2644-4896-A566-F9A16DAA6698}" type="pres">
      <dgm:prSet presAssocID="{3F30D96B-FA4A-4734-8454-209D7D532D9C}" presName="hierChild5" presStyleCnt="0"/>
      <dgm:spPr/>
    </dgm:pt>
    <dgm:pt modelId="{CD644D9F-32B0-46E3-B8F0-333822B26BA1}" type="pres">
      <dgm:prSet presAssocID="{1FF5BB2E-40D2-4276-B295-BBA8EE76DF63}" presName="hierChild5" presStyleCnt="0"/>
      <dgm:spPr/>
    </dgm:pt>
    <dgm:pt modelId="{07B62B0C-6529-47BB-8A95-14C3ABD53D82}" type="pres">
      <dgm:prSet presAssocID="{A8B45C16-EE1E-4BB9-B8D5-35775349A4CB}" presName="hierChild3" presStyleCnt="0"/>
      <dgm:spPr/>
    </dgm:pt>
  </dgm:ptLst>
  <dgm:cxnLst>
    <dgm:cxn modelId="{6E9DB054-EE98-4EF0-9EF6-53D0F2F10276}" srcId="{A8B45C16-EE1E-4BB9-B8D5-35775349A4CB}" destId="{86E448B5-9326-43F0-BB14-13AD248EE50F}" srcOrd="0" destOrd="0" parTransId="{0920B31E-9735-4887-B15F-8BBA1AC6A1A9}" sibTransId="{6BAF6A08-1A17-4F89-82A9-E385FB945270}"/>
    <dgm:cxn modelId="{CA436D3B-4320-478B-AA12-6E0DE6D99CFC}" type="presOf" srcId="{A28EDFDE-3889-4406-B64A-4BE5FBEA593C}" destId="{9A3E38C9-6C12-49A9-8CC0-B70C4044C84A}" srcOrd="0" destOrd="0" presId="urn:microsoft.com/office/officeart/2005/8/layout/orgChart1"/>
    <dgm:cxn modelId="{3B2DEE82-BE88-49ED-84D1-849A9FB9798E}" type="presOf" srcId="{41A5C228-9735-4205-A6B0-166ABC2731B4}" destId="{2BD574CF-A6CB-4262-BFDC-8827F3B1CFD4}" srcOrd="0" destOrd="0" presId="urn:microsoft.com/office/officeart/2005/8/layout/orgChart1"/>
    <dgm:cxn modelId="{403263EC-5EF4-46B2-B7C3-A115F4B4F318}" type="presOf" srcId="{76F84906-252C-4A55-A975-5D481254C82B}" destId="{9D16B6E6-A162-4C9F-A52F-48282CC416B0}" srcOrd="1" destOrd="0" presId="urn:microsoft.com/office/officeart/2005/8/layout/orgChart1"/>
    <dgm:cxn modelId="{D513D099-E8C7-432E-A58C-F8979798A675}" srcId="{3F30D96B-FA4A-4734-8454-209D7D532D9C}" destId="{76F84906-252C-4A55-A975-5D481254C82B}" srcOrd="0" destOrd="0" parTransId="{55FA2964-18F3-4DBA-944D-D9DBF00861C7}" sibTransId="{CEA67776-4DF0-477A-9262-4F4661514E83}"/>
    <dgm:cxn modelId="{D3E49182-FA9B-466A-AC5D-F19CABAC27EA}" type="presOf" srcId="{FB1BCFD6-8FE7-4076-9AD7-57F816929656}" destId="{291C0BD1-FC3B-4E32-857F-2FD991D88B35}" srcOrd="0" destOrd="0" presId="urn:microsoft.com/office/officeart/2005/8/layout/orgChart1"/>
    <dgm:cxn modelId="{1219FCEE-63E3-4E53-B299-F30BD21DF23A}" type="presOf" srcId="{8402E7A3-FFB6-4CEB-BF3B-02AE8C7A9CB2}" destId="{C0F7BAB4-0099-4CC1-8BE9-772E0A19426C}" srcOrd="0" destOrd="0" presId="urn:microsoft.com/office/officeart/2005/8/layout/orgChart1"/>
    <dgm:cxn modelId="{B841E06B-AF65-45EA-BA44-6EB964CB9F61}" srcId="{1FF5BB2E-40D2-4276-B295-BBA8EE76DF63}" destId="{3F30D96B-FA4A-4734-8454-209D7D532D9C}" srcOrd="0" destOrd="0" parTransId="{9D3EE291-A1DD-4F72-AA10-5554625C1D49}" sibTransId="{32BA6272-0B04-479E-99FB-C6BFBD6034F0}"/>
    <dgm:cxn modelId="{22765FC9-2EED-4969-9244-3A66A22346AE}" srcId="{41A5C228-9735-4205-A6B0-166ABC2731B4}" destId="{3E929018-8868-4E9C-B9F0-C95F9435AC6B}" srcOrd="0" destOrd="0" parTransId="{A28EDFDE-3889-4406-B64A-4BE5FBEA593C}" sibTransId="{D3372D89-5E67-47E5-8E93-B6C64B35BCE3}"/>
    <dgm:cxn modelId="{0E2C7322-7C23-421F-83DB-9C385055A1A6}" type="presOf" srcId="{A8B45C16-EE1E-4BB9-B8D5-35775349A4CB}" destId="{9A43E631-535D-4B1B-AD9C-E2DE5F685550}" srcOrd="1" destOrd="0" presId="urn:microsoft.com/office/officeart/2005/8/layout/orgChart1"/>
    <dgm:cxn modelId="{C5181411-79A5-4C58-9948-1B0D34F969F5}" type="presOf" srcId="{86E448B5-9326-43F0-BB14-13AD248EE50F}" destId="{5E187A68-08AA-4149-8F7F-62BE46B23E4B}" srcOrd="1" destOrd="0" presId="urn:microsoft.com/office/officeart/2005/8/layout/orgChart1"/>
    <dgm:cxn modelId="{032BB8FD-4E9E-4282-80CC-B300AB0C25B2}" type="presOf" srcId="{A3DC7C4E-F44B-4226-98B4-49279443E454}" destId="{BB0C970B-24DF-4D67-8BD4-EFC406EFC6AD}" srcOrd="0" destOrd="0" presId="urn:microsoft.com/office/officeart/2005/8/layout/orgChart1"/>
    <dgm:cxn modelId="{BE17B62A-B046-4B45-A8F5-062FF2F4DC6C}" type="presOf" srcId="{0920B31E-9735-4887-B15F-8BBA1AC6A1A9}" destId="{A6C269FB-9350-4B80-AFB2-4B8D2AC23AFF}" srcOrd="0" destOrd="0" presId="urn:microsoft.com/office/officeart/2005/8/layout/orgChart1"/>
    <dgm:cxn modelId="{F8FBEAE0-306E-49E8-A090-7381040D8A78}" type="presOf" srcId="{B378FFD7-EE9E-4C90-A1F6-01003CC78D5E}" destId="{99237D81-4E25-4C7C-9EC8-17B6D9D063C3}" srcOrd="0" destOrd="0" presId="urn:microsoft.com/office/officeart/2005/8/layout/orgChart1"/>
    <dgm:cxn modelId="{24E0EB97-180B-46DA-B962-AD6C8213FDFB}" type="presOf" srcId="{76F84906-252C-4A55-A975-5D481254C82B}" destId="{DE599E82-326F-422B-99E9-7DC7588604AB}" srcOrd="0" destOrd="0" presId="urn:microsoft.com/office/officeart/2005/8/layout/orgChart1"/>
    <dgm:cxn modelId="{95556034-E600-4E44-A169-43336A91E03D}" type="presOf" srcId="{8083C203-6C5D-4283-893F-9981B8271DE2}" destId="{BEAF480A-9A2D-48EC-87A8-7183FBBBED39}" srcOrd="0" destOrd="0" presId="urn:microsoft.com/office/officeart/2005/8/layout/orgChart1"/>
    <dgm:cxn modelId="{7A3F5A37-0E7E-4245-A36E-83B660C9C924}" type="presOf" srcId="{A8B45C16-EE1E-4BB9-B8D5-35775349A4CB}" destId="{F88DB4BC-E309-49D7-80C6-5C452790D5DD}" srcOrd="0" destOrd="0" presId="urn:microsoft.com/office/officeart/2005/8/layout/orgChart1"/>
    <dgm:cxn modelId="{E9951EEF-2465-469A-8F3A-5EB6D52673BA}" srcId="{76F84906-252C-4A55-A975-5D481254C82B}" destId="{5D7683A7-19BB-40FB-8AA5-9773EA54222C}" srcOrd="0" destOrd="0" parTransId="{239153F5-645D-4831-AEB2-0F9D214C814C}" sibTransId="{6E9F307E-0D08-4B44-9DDE-3D588358DE1B}"/>
    <dgm:cxn modelId="{DFA40274-A864-4E43-8760-CC8424072172}" type="presOf" srcId="{8402E7A3-FFB6-4CEB-BF3B-02AE8C7A9CB2}" destId="{06ACDBD0-4C01-422B-8664-87C2A6D0CC0B}" srcOrd="1" destOrd="0" presId="urn:microsoft.com/office/officeart/2005/8/layout/orgChart1"/>
    <dgm:cxn modelId="{11FD4FEF-F210-4A23-8226-9F14E8A64988}" type="presOf" srcId="{3E929018-8868-4E9C-B9F0-C95F9435AC6B}" destId="{BCA08753-7CBD-49E6-935E-A1583C2945AF}" srcOrd="0" destOrd="0" presId="urn:microsoft.com/office/officeart/2005/8/layout/orgChart1"/>
    <dgm:cxn modelId="{03C65307-903D-403B-BAD0-B5A6FD82447A}" srcId="{5C60FAB3-A9A7-4E40-92BB-E4FB1E74B771}" destId="{A8B45C16-EE1E-4BB9-B8D5-35775349A4CB}" srcOrd="0" destOrd="0" parTransId="{96B84389-C6CD-4CCD-A428-72D50EC464E2}" sibTransId="{1A3489AB-B688-4868-BB4D-327892189BDE}"/>
    <dgm:cxn modelId="{C07B78DD-EF9B-420B-BCA2-C4A3811C5345}" type="presOf" srcId="{9D3EE291-A1DD-4F72-AA10-5554625C1D49}" destId="{ECB3451E-0FE8-434D-B56B-83F7D9F4C37A}" srcOrd="0" destOrd="0" presId="urn:microsoft.com/office/officeart/2005/8/layout/orgChart1"/>
    <dgm:cxn modelId="{917D1B47-50C5-4B42-B7A8-FD08FA585EE2}" type="presOf" srcId="{3F30D96B-FA4A-4734-8454-209D7D532D9C}" destId="{07DB90C3-058F-4623-844E-9CCF4D7222FE}" srcOrd="0" destOrd="0" presId="urn:microsoft.com/office/officeart/2005/8/layout/orgChart1"/>
    <dgm:cxn modelId="{1EDE29D1-6A49-4881-BD4B-C6CA692083C5}" type="presOf" srcId="{3E929018-8868-4E9C-B9F0-C95F9435AC6B}" destId="{6E480310-453D-4D7E-A067-5948348D744D}" srcOrd="1" destOrd="0" presId="urn:microsoft.com/office/officeart/2005/8/layout/orgChart1"/>
    <dgm:cxn modelId="{E203A093-106A-4AB5-8C26-78315838BF84}" srcId="{A8B45C16-EE1E-4BB9-B8D5-35775349A4CB}" destId="{1FF5BB2E-40D2-4276-B295-BBA8EE76DF63}" srcOrd="1" destOrd="0" parTransId="{8083C203-6C5D-4283-893F-9981B8271DE2}" sibTransId="{9AA3E49E-39CB-4F47-8BE5-081AB7AEC7C5}"/>
    <dgm:cxn modelId="{67FD8FEF-48E5-43CC-8272-D02E5E78FBA8}" type="presOf" srcId="{5C60FAB3-A9A7-4E40-92BB-E4FB1E74B771}" destId="{579C360C-81F2-48E3-BB3B-5B8201D06E52}" srcOrd="0" destOrd="0" presId="urn:microsoft.com/office/officeart/2005/8/layout/orgChart1"/>
    <dgm:cxn modelId="{5D698D82-2057-4F33-94ED-1083BAA31B8B}" type="presOf" srcId="{A3DC7C4E-F44B-4226-98B4-49279443E454}" destId="{AF053296-E464-454B-9632-9EFEB4E69E59}" srcOrd="1" destOrd="0" presId="urn:microsoft.com/office/officeart/2005/8/layout/orgChart1"/>
    <dgm:cxn modelId="{616410C6-55D2-41B6-AABD-F58D25DA703F}" type="presOf" srcId="{55FA2964-18F3-4DBA-944D-D9DBF00861C7}" destId="{12EE3BBA-3C98-453F-9623-C40EFAC0A0B4}" srcOrd="0" destOrd="0" presId="urn:microsoft.com/office/officeart/2005/8/layout/orgChart1"/>
    <dgm:cxn modelId="{CE6DFEAB-2AA6-4B60-B924-71B14BD04867}" type="presOf" srcId="{26E27345-67BC-4A58-88AF-51E7F264DC81}" destId="{16BB2055-71DF-4EF3-A2F3-7FF9592AEF0A}" srcOrd="0" destOrd="0" presId="urn:microsoft.com/office/officeart/2005/8/layout/orgChart1"/>
    <dgm:cxn modelId="{83940DE9-E052-4A59-A9C2-C73A9239DD5D}" type="presOf" srcId="{5D7683A7-19BB-40FB-8AA5-9773EA54222C}" destId="{4E12A4D7-D9FF-4014-994F-D788B82BF8BF}" srcOrd="1" destOrd="0" presId="urn:microsoft.com/office/officeart/2005/8/layout/orgChart1"/>
    <dgm:cxn modelId="{60ABB9C9-39FE-43F5-A2B8-8E58B1BFBCED}" srcId="{86E448B5-9326-43F0-BB14-13AD248EE50F}" destId="{41A5C228-9735-4205-A6B0-166ABC2731B4}" srcOrd="0" destOrd="0" parTransId="{B378FFD7-EE9E-4C90-A1F6-01003CC78D5E}" sibTransId="{F5D29B33-0589-4C20-9D7B-DFFB37863A3A}"/>
    <dgm:cxn modelId="{0D1AEF18-EA2D-4970-A50F-B70CD18F454F}" srcId="{3F30D96B-FA4A-4734-8454-209D7D532D9C}" destId="{8402E7A3-FFB6-4CEB-BF3B-02AE8C7A9CB2}" srcOrd="1" destOrd="0" parTransId="{26E27345-67BC-4A58-88AF-51E7F264DC81}" sibTransId="{5498C4CB-AFF5-45B8-8321-3754B0CB38A3}"/>
    <dgm:cxn modelId="{165F8670-4EB8-43FC-BFAB-713ACD8D5A16}" type="presOf" srcId="{86E448B5-9326-43F0-BB14-13AD248EE50F}" destId="{2A378488-F9B3-4907-AB00-AACF817904F8}" srcOrd="0" destOrd="0" presId="urn:microsoft.com/office/officeart/2005/8/layout/orgChart1"/>
    <dgm:cxn modelId="{774A3EBF-BF2A-4888-B2F0-B8A0C80B47C7}" srcId="{8402E7A3-FFB6-4CEB-BF3B-02AE8C7A9CB2}" destId="{A3DC7C4E-F44B-4226-98B4-49279443E454}" srcOrd="0" destOrd="0" parTransId="{FB1BCFD6-8FE7-4076-9AD7-57F816929656}" sibTransId="{C190E77D-B98A-4608-B8CA-26E62F56C1A3}"/>
    <dgm:cxn modelId="{CE4116B9-709D-453B-9253-9628CA1ECB05}" type="presOf" srcId="{1FF5BB2E-40D2-4276-B295-BBA8EE76DF63}" destId="{B78302D4-4721-4957-843C-8EDE478A6D9D}" srcOrd="1" destOrd="0" presId="urn:microsoft.com/office/officeart/2005/8/layout/orgChart1"/>
    <dgm:cxn modelId="{7FC2401E-E04F-4E7F-87E7-D4B6F78F367F}" type="presOf" srcId="{1FF5BB2E-40D2-4276-B295-BBA8EE76DF63}" destId="{08C70C96-D890-49D8-B3A4-CE87AF37B762}" srcOrd="0" destOrd="0" presId="urn:microsoft.com/office/officeart/2005/8/layout/orgChart1"/>
    <dgm:cxn modelId="{C7AA35A2-5306-4882-86B6-DDD0D59CA6C3}" type="presOf" srcId="{41A5C228-9735-4205-A6B0-166ABC2731B4}" destId="{F01ED96E-F07B-4FBC-A4BE-5001EDC29482}" srcOrd="1" destOrd="0" presId="urn:microsoft.com/office/officeart/2005/8/layout/orgChart1"/>
    <dgm:cxn modelId="{F56AC86F-8188-4580-8448-EBB9A11AB1D1}" type="presOf" srcId="{5D7683A7-19BB-40FB-8AA5-9773EA54222C}" destId="{8FCFF2C9-1533-431A-8F3C-8ADEBBABC5DC}" srcOrd="0" destOrd="0" presId="urn:microsoft.com/office/officeart/2005/8/layout/orgChart1"/>
    <dgm:cxn modelId="{D00F5EAB-0A3C-4D11-B7C5-7E74F845FB1B}" type="presOf" srcId="{3F30D96B-FA4A-4734-8454-209D7D532D9C}" destId="{A17E22E0-49B7-4F44-910C-56874D60C418}" srcOrd="1" destOrd="0" presId="urn:microsoft.com/office/officeart/2005/8/layout/orgChart1"/>
    <dgm:cxn modelId="{3283513C-38C3-48B0-B814-FAF6292AD8D9}" type="presOf" srcId="{239153F5-645D-4831-AEB2-0F9D214C814C}" destId="{EFF6F377-D7B3-4BEE-9CEA-2D2E8F2BA881}" srcOrd="0" destOrd="0" presId="urn:microsoft.com/office/officeart/2005/8/layout/orgChart1"/>
    <dgm:cxn modelId="{3A8676AC-A3E0-4DE0-8356-C9987F2B3108}" type="presParOf" srcId="{579C360C-81F2-48E3-BB3B-5B8201D06E52}" destId="{93E727C5-C561-497A-B9EB-E6F719BC6A5C}" srcOrd="0" destOrd="0" presId="urn:microsoft.com/office/officeart/2005/8/layout/orgChart1"/>
    <dgm:cxn modelId="{D51EB766-FBB4-43C4-A51A-3AAAFC981CFE}" type="presParOf" srcId="{93E727C5-C561-497A-B9EB-E6F719BC6A5C}" destId="{E349CC25-955E-4B8E-B1A6-30A8C234A632}" srcOrd="0" destOrd="0" presId="urn:microsoft.com/office/officeart/2005/8/layout/orgChart1"/>
    <dgm:cxn modelId="{ED3CF7CA-286F-430B-8043-034A807BC283}" type="presParOf" srcId="{E349CC25-955E-4B8E-B1A6-30A8C234A632}" destId="{F88DB4BC-E309-49D7-80C6-5C452790D5DD}" srcOrd="0" destOrd="0" presId="urn:microsoft.com/office/officeart/2005/8/layout/orgChart1"/>
    <dgm:cxn modelId="{6F915CA7-5E7E-44FE-BFBC-835484524ABC}" type="presParOf" srcId="{E349CC25-955E-4B8E-B1A6-30A8C234A632}" destId="{9A43E631-535D-4B1B-AD9C-E2DE5F685550}" srcOrd="1" destOrd="0" presId="urn:microsoft.com/office/officeart/2005/8/layout/orgChart1"/>
    <dgm:cxn modelId="{90BE1497-75A0-4682-9FB2-FC1FD403E011}" type="presParOf" srcId="{93E727C5-C561-497A-B9EB-E6F719BC6A5C}" destId="{2921F939-A5F9-4C68-A065-13CB2C2AAB22}" srcOrd="1" destOrd="0" presId="urn:microsoft.com/office/officeart/2005/8/layout/orgChart1"/>
    <dgm:cxn modelId="{3083DE7E-0D35-45ED-BC88-76AAD9DCA336}" type="presParOf" srcId="{2921F939-A5F9-4C68-A065-13CB2C2AAB22}" destId="{A6C269FB-9350-4B80-AFB2-4B8D2AC23AFF}" srcOrd="0" destOrd="0" presId="urn:microsoft.com/office/officeart/2005/8/layout/orgChart1"/>
    <dgm:cxn modelId="{681ABA07-1EBE-4688-8AA4-23C08F18EA34}" type="presParOf" srcId="{2921F939-A5F9-4C68-A065-13CB2C2AAB22}" destId="{144CAC60-0838-4330-9C39-B961A53ADBAD}" srcOrd="1" destOrd="0" presId="urn:microsoft.com/office/officeart/2005/8/layout/orgChart1"/>
    <dgm:cxn modelId="{7EFA653A-E3A7-42C5-8D14-0E9556B10EB8}" type="presParOf" srcId="{144CAC60-0838-4330-9C39-B961A53ADBAD}" destId="{CEAC24D6-FB78-4CA6-93E8-4A7F4C473B39}" srcOrd="0" destOrd="0" presId="urn:microsoft.com/office/officeart/2005/8/layout/orgChart1"/>
    <dgm:cxn modelId="{B55CAB81-3575-407A-8B51-0139C1626374}" type="presParOf" srcId="{CEAC24D6-FB78-4CA6-93E8-4A7F4C473B39}" destId="{2A378488-F9B3-4907-AB00-AACF817904F8}" srcOrd="0" destOrd="0" presId="urn:microsoft.com/office/officeart/2005/8/layout/orgChart1"/>
    <dgm:cxn modelId="{DD42554F-24C8-4BEB-8301-F6F20F534849}" type="presParOf" srcId="{CEAC24D6-FB78-4CA6-93E8-4A7F4C473B39}" destId="{5E187A68-08AA-4149-8F7F-62BE46B23E4B}" srcOrd="1" destOrd="0" presId="urn:microsoft.com/office/officeart/2005/8/layout/orgChart1"/>
    <dgm:cxn modelId="{04E001E9-555F-49FA-B819-D5EFEFA34391}" type="presParOf" srcId="{144CAC60-0838-4330-9C39-B961A53ADBAD}" destId="{394203F5-6EFA-4591-90AE-00DB8078B752}" srcOrd="1" destOrd="0" presId="urn:microsoft.com/office/officeart/2005/8/layout/orgChart1"/>
    <dgm:cxn modelId="{CE0F087F-7A85-4220-ADD8-48BEFF6DBF8B}" type="presParOf" srcId="{394203F5-6EFA-4591-90AE-00DB8078B752}" destId="{99237D81-4E25-4C7C-9EC8-17B6D9D063C3}" srcOrd="0" destOrd="0" presId="urn:microsoft.com/office/officeart/2005/8/layout/orgChart1"/>
    <dgm:cxn modelId="{74A2DAB8-AD16-43A0-A2E6-944E2C232A92}" type="presParOf" srcId="{394203F5-6EFA-4591-90AE-00DB8078B752}" destId="{1657368F-4E7E-4809-8735-267409CDC11F}" srcOrd="1" destOrd="0" presId="urn:microsoft.com/office/officeart/2005/8/layout/orgChart1"/>
    <dgm:cxn modelId="{20D6D330-5C1E-4EA9-9B53-F5601AB53A99}" type="presParOf" srcId="{1657368F-4E7E-4809-8735-267409CDC11F}" destId="{556AFA8C-4714-4659-8972-999DB9B10A91}" srcOrd="0" destOrd="0" presId="urn:microsoft.com/office/officeart/2005/8/layout/orgChart1"/>
    <dgm:cxn modelId="{BDEE9D2F-BC57-494B-B8D8-709AFDCFF43B}" type="presParOf" srcId="{556AFA8C-4714-4659-8972-999DB9B10A91}" destId="{2BD574CF-A6CB-4262-BFDC-8827F3B1CFD4}" srcOrd="0" destOrd="0" presId="urn:microsoft.com/office/officeart/2005/8/layout/orgChart1"/>
    <dgm:cxn modelId="{BA2C3CC3-E6C7-4CD8-B013-FB3DCABB306E}" type="presParOf" srcId="{556AFA8C-4714-4659-8972-999DB9B10A91}" destId="{F01ED96E-F07B-4FBC-A4BE-5001EDC29482}" srcOrd="1" destOrd="0" presId="urn:microsoft.com/office/officeart/2005/8/layout/orgChart1"/>
    <dgm:cxn modelId="{81F1D5F4-BB3B-4274-8371-B6C34160F8CA}" type="presParOf" srcId="{1657368F-4E7E-4809-8735-267409CDC11F}" destId="{CF57B02E-C6F8-49CC-B7C7-E6831379D41F}" srcOrd="1" destOrd="0" presId="urn:microsoft.com/office/officeart/2005/8/layout/orgChart1"/>
    <dgm:cxn modelId="{7970A1C3-4765-4B7B-916B-A29BFC55750B}" type="presParOf" srcId="{CF57B02E-C6F8-49CC-B7C7-E6831379D41F}" destId="{9A3E38C9-6C12-49A9-8CC0-B70C4044C84A}" srcOrd="0" destOrd="0" presId="urn:microsoft.com/office/officeart/2005/8/layout/orgChart1"/>
    <dgm:cxn modelId="{5ACAA848-933F-4685-8E2F-69FEEE18F829}" type="presParOf" srcId="{CF57B02E-C6F8-49CC-B7C7-E6831379D41F}" destId="{5209A9EA-DAFE-462C-BEA0-0DFCE2C51905}" srcOrd="1" destOrd="0" presId="urn:microsoft.com/office/officeart/2005/8/layout/orgChart1"/>
    <dgm:cxn modelId="{2B7A0F5A-C0F2-418F-BA58-E1F07F79D59C}" type="presParOf" srcId="{5209A9EA-DAFE-462C-BEA0-0DFCE2C51905}" destId="{B13658EA-3F85-4EA1-AEF8-FD616466EA43}" srcOrd="0" destOrd="0" presId="urn:microsoft.com/office/officeart/2005/8/layout/orgChart1"/>
    <dgm:cxn modelId="{5BCDDC96-5A27-4271-AF4A-5E47491489E9}" type="presParOf" srcId="{B13658EA-3F85-4EA1-AEF8-FD616466EA43}" destId="{BCA08753-7CBD-49E6-935E-A1583C2945AF}" srcOrd="0" destOrd="0" presId="urn:microsoft.com/office/officeart/2005/8/layout/orgChart1"/>
    <dgm:cxn modelId="{721B2D24-CF6F-4E16-B0DE-4F87C167A406}" type="presParOf" srcId="{B13658EA-3F85-4EA1-AEF8-FD616466EA43}" destId="{6E480310-453D-4D7E-A067-5948348D744D}" srcOrd="1" destOrd="0" presId="urn:microsoft.com/office/officeart/2005/8/layout/orgChart1"/>
    <dgm:cxn modelId="{C87019A4-EFD2-4D0C-8738-189B056AF7F6}" type="presParOf" srcId="{5209A9EA-DAFE-462C-BEA0-0DFCE2C51905}" destId="{D3C02143-2FE2-4FEE-A96B-1F364F1B2063}" srcOrd="1" destOrd="0" presId="urn:microsoft.com/office/officeart/2005/8/layout/orgChart1"/>
    <dgm:cxn modelId="{D56435F4-7687-4A0C-9EB0-FCEBC7534441}" type="presParOf" srcId="{5209A9EA-DAFE-462C-BEA0-0DFCE2C51905}" destId="{AC06DD9A-D148-4A45-92BF-ECA5B5F799DA}" srcOrd="2" destOrd="0" presId="urn:microsoft.com/office/officeart/2005/8/layout/orgChart1"/>
    <dgm:cxn modelId="{52926D78-769B-412B-9103-225592E2F684}" type="presParOf" srcId="{1657368F-4E7E-4809-8735-267409CDC11F}" destId="{7987F471-DC1C-48AA-ABBF-CC007DC1B8F8}" srcOrd="2" destOrd="0" presId="urn:microsoft.com/office/officeart/2005/8/layout/orgChart1"/>
    <dgm:cxn modelId="{89608084-1F49-465A-A1B4-783188046B05}" type="presParOf" srcId="{144CAC60-0838-4330-9C39-B961A53ADBAD}" destId="{A57C9486-73B3-4E38-85AF-27A2416E55D5}" srcOrd="2" destOrd="0" presId="urn:microsoft.com/office/officeart/2005/8/layout/orgChart1"/>
    <dgm:cxn modelId="{EB43ED38-F5E5-4998-8A6A-5A6DE2CD043C}" type="presParOf" srcId="{2921F939-A5F9-4C68-A065-13CB2C2AAB22}" destId="{BEAF480A-9A2D-48EC-87A8-7183FBBBED39}" srcOrd="2" destOrd="0" presId="urn:microsoft.com/office/officeart/2005/8/layout/orgChart1"/>
    <dgm:cxn modelId="{1F5CDD1E-12E8-4D71-A52D-48D64D2D9729}" type="presParOf" srcId="{2921F939-A5F9-4C68-A065-13CB2C2AAB22}" destId="{28C6F795-505E-4E0D-9941-A3485C1237AF}" srcOrd="3" destOrd="0" presId="urn:microsoft.com/office/officeart/2005/8/layout/orgChart1"/>
    <dgm:cxn modelId="{5D807FED-19D8-4AA3-A7B5-A5B9E01A5D51}" type="presParOf" srcId="{28C6F795-505E-4E0D-9941-A3485C1237AF}" destId="{61C66DE2-15F0-44A3-A8C1-6F27D500CC77}" srcOrd="0" destOrd="0" presId="urn:microsoft.com/office/officeart/2005/8/layout/orgChart1"/>
    <dgm:cxn modelId="{7571B7B8-87B7-460D-BB63-CC9E048BDAFD}" type="presParOf" srcId="{61C66DE2-15F0-44A3-A8C1-6F27D500CC77}" destId="{08C70C96-D890-49D8-B3A4-CE87AF37B762}" srcOrd="0" destOrd="0" presId="urn:microsoft.com/office/officeart/2005/8/layout/orgChart1"/>
    <dgm:cxn modelId="{0A48F6F1-040C-4AA9-8C92-96E44E6BD7F9}" type="presParOf" srcId="{61C66DE2-15F0-44A3-A8C1-6F27D500CC77}" destId="{B78302D4-4721-4957-843C-8EDE478A6D9D}" srcOrd="1" destOrd="0" presId="urn:microsoft.com/office/officeart/2005/8/layout/orgChart1"/>
    <dgm:cxn modelId="{EE1699AD-B492-4BE9-88D4-72BB5D298913}" type="presParOf" srcId="{28C6F795-505E-4E0D-9941-A3485C1237AF}" destId="{0EB40274-5D59-4A6D-923B-64665ECDC967}" srcOrd="1" destOrd="0" presId="urn:microsoft.com/office/officeart/2005/8/layout/orgChart1"/>
    <dgm:cxn modelId="{067BC6B7-19DC-4597-8D55-AE95FCB1ED59}" type="presParOf" srcId="{0EB40274-5D59-4A6D-923B-64665ECDC967}" destId="{ECB3451E-0FE8-434D-B56B-83F7D9F4C37A}" srcOrd="0" destOrd="0" presId="urn:microsoft.com/office/officeart/2005/8/layout/orgChart1"/>
    <dgm:cxn modelId="{AAB03EAD-8E82-43EF-A1BC-2CC1045CD8DD}" type="presParOf" srcId="{0EB40274-5D59-4A6D-923B-64665ECDC967}" destId="{49FAA630-9CEA-4B25-9BFB-6F3AE0A7218F}" srcOrd="1" destOrd="0" presId="urn:microsoft.com/office/officeart/2005/8/layout/orgChart1"/>
    <dgm:cxn modelId="{69A526B1-50F4-4E84-B5D4-E12C2D30AECF}" type="presParOf" srcId="{49FAA630-9CEA-4B25-9BFB-6F3AE0A7218F}" destId="{BE6C1A3B-32E9-4BFA-9608-EDCBE4F84A6F}" srcOrd="0" destOrd="0" presId="urn:microsoft.com/office/officeart/2005/8/layout/orgChart1"/>
    <dgm:cxn modelId="{64DEC08E-069B-4898-B711-E282E5F7D589}" type="presParOf" srcId="{BE6C1A3B-32E9-4BFA-9608-EDCBE4F84A6F}" destId="{07DB90C3-058F-4623-844E-9CCF4D7222FE}" srcOrd="0" destOrd="0" presId="urn:microsoft.com/office/officeart/2005/8/layout/orgChart1"/>
    <dgm:cxn modelId="{23690B36-2099-4A62-AACF-0D21C46E897C}" type="presParOf" srcId="{BE6C1A3B-32E9-4BFA-9608-EDCBE4F84A6F}" destId="{A17E22E0-49B7-4F44-910C-56874D60C418}" srcOrd="1" destOrd="0" presId="urn:microsoft.com/office/officeart/2005/8/layout/orgChart1"/>
    <dgm:cxn modelId="{7D8A3125-0A1B-4B8A-8556-AEF851D9AC5B}" type="presParOf" srcId="{49FAA630-9CEA-4B25-9BFB-6F3AE0A7218F}" destId="{31D78F05-5411-42BE-8833-59A649FCA7B2}" srcOrd="1" destOrd="0" presId="urn:microsoft.com/office/officeart/2005/8/layout/orgChart1"/>
    <dgm:cxn modelId="{05FF4009-1546-41B4-B4F4-343C68085413}" type="presParOf" srcId="{31D78F05-5411-42BE-8833-59A649FCA7B2}" destId="{12EE3BBA-3C98-453F-9623-C40EFAC0A0B4}" srcOrd="0" destOrd="0" presId="urn:microsoft.com/office/officeart/2005/8/layout/orgChart1"/>
    <dgm:cxn modelId="{CD27480F-0F70-4170-AE86-C875B72A666B}" type="presParOf" srcId="{31D78F05-5411-42BE-8833-59A649FCA7B2}" destId="{BA835875-90F1-4F1B-8907-9F5E48D030EA}" srcOrd="1" destOrd="0" presId="urn:microsoft.com/office/officeart/2005/8/layout/orgChart1"/>
    <dgm:cxn modelId="{33123EAA-3BEB-4029-AEFD-F353D8259C5D}" type="presParOf" srcId="{BA835875-90F1-4F1B-8907-9F5E48D030EA}" destId="{B6A34D10-31D7-48BF-84B4-E53F9E6EBBA7}" srcOrd="0" destOrd="0" presId="urn:microsoft.com/office/officeart/2005/8/layout/orgChart1"/>
    <dgm:cxn modelId="{A4ECEA22-8785-4D2E-9C0E-D7E80EF18F7C}" type="presParOf" srcId="{B6A34D10-31D7-48BF-84B4-E53F9E6EBBA7}" destId="{DE599E82-326F-422B-99E9-7DC7588604AB}" srcOrd="0" destOrd="0" presId="urn:microsoft.com/office/officeart/2005/8/layout/orgChart1"/>
    <dgm:cxn modelId="{5C970AB1-1AFB-4C6D-B8AC-35B7BDF20138}" type="presParOf" srcId="{B6A34D10-31D7-48BF-84B4-E53F9E6EBBA7}" destId="{9D16B6E6-A162-4C9F-A52F-48282CC416B0}" srcOrd="1" destOrd="0" presId="urn:microsoft.com/office/officeart/2005/8/layout/orgChart1"/>
    <dgm:cxn modelId="{F8E0812C-FCA3-4B69-BC45-8BDBE5F436D5}" type="presParOf" srcId="{BA835875-90F1-4F1B-8907-9F5E48D030EA}" destId="{2A814832-EE50-4703-91F0-28546DA2FCFA}" srcOrd="1" destOrd="0" presId="urn:microsoft.com/office/officeart/2005/8/layout/orgChart1"/>
    <dgm:cxn modelId="{6290A5E2-C0F1-4038-BDF3-37405B9DF025}" type="presParOf" srcId="{2A814832-EE50-4703-91F0-28546DA2FCFA}" destId="{EFF6F377-D7B3-4BEE-9CEA-2D2E8F2BA881}" srcOrd="0" destOrd="0" presId="urn:microsoft.com/office/officeart/2005/8/layout/orgChart1"/>
    <dgm:cxn modelId="{C641544A-1775-4CA2-8D9E-061AB652113C}" type="presParOf" srcId="{2A814832-EE50-4703-91F0-28546DA2FCFA}" destId="{7B8190DE-3BE0-4E78-9018-E9BC05D9D38D}" srcOrd="1" destOrd="0" presId="urn:microsoft.com/office/officeart/2005/8/layout/orgChart1"/>
    <dgm:cxn modelId="{C995B080-29EA-4441-91F4-2CC7C21B2A04}" type="presParOf" srcId="{7B8190DE-3BE0-4E78-9018-E9BC05D9D38D}" destId="{D66C658E-AB64-4149-81B3-50C28B6D07FC}" srcOrd="0" destOrd="0" presId="urn:microsoft.com/office/officeart/2005/8/layout/orgChart1"/>
    <dgm:cxn modelId="{232C0A69-237D-44B8-BC67-A29F9394755E}" type="presParOf" srcId="{D66C658E-AB64-4149-81B3-50C28B6D07FC}" destId="{8FCFF2C9-1533-431A-8F3C-8ADEBBABC5DC}" srcOrd="0" destOrd="0" presId="urn:microsoft.com/office/officeart/2005/8/layout/orgChart1"/>
    <dgm:cxn modelId="{81CFD5DA-B441-4E15-B065-188F67B8FA0B}" type="presParOf" srcId="{D66C658E-AB64-4149-81B3-50C28B6D07FC}" destId="{4E12A4D7-D9FF-4014-994F-D788B82BF8BF}" srcOrd="1" destOrd="0" presId="urn:microsoft.com/office/officeart/2005/8/layout/orgChart1"/>
    <dgm:cxn modelId="{BAC8E891-1610-4781-85EF-A056A73A38EC}" type="presParOf" srcId="{7B8190DE-3BE0-4E78-9018-E9BC05D9D38D}" destId="{EB224033-EF61-4CE8-A9A5-DF5FB07DBC8E}" srcOrd="1" destOrd="0" presId="urn:microsoft.com/office/officeart/2005/8/layout/orgChart1"/>
    <dgm:cxn modelId="{C11A8B75-B441-4ADA-88B6-88332080AAF0}" type="presParOf" srcId="{7B8190DE-3BE0-4E78-9018-E9BC05D9D38D}" destId="{60F986FE-5A2E-4BC0-AF40-47EA55C10D25}" srcOrd="2" destOrd="0" presId="urn:microsoft.com/office/officeart/2005/8/layout/orgChart1"/>
    <dgm:cxn modelId="{D9DDC9FC-E9EE-4706-B529-3E5295B346D2}" type="presParOf" srcId="{BA835875-90F1-4F1B-8907-9F5E48D030EA}" destId="{D5665611-64F1-4395-A1FB-EEDC78F4D2FC}" srcOrd="2" destOrd="0" presId="urn:microsoft.com/office/officeart/2005/8/layout/orgChart1"/>
    <dgm:cxn modelId="{7A70C229-F7C2-407B-9758-23BC92660559}" type="presParOf" srcId="{31D78F05-5411-42BE-8833-59A649FCA7B2}" destId="{16BB2055-71DF-4EF3-A2F3-7FF9592AEF0A}" srcOrd="2" destOrd="0" presId="urn:microsoft.com/office/officeart/2005/8/layout/orgChart1"/>
    <dgm:cxn modelId="{414A75D2-5B3E-4AC9-947F-7B84659CE2B7}" type="presParOf" srcId="{31D78F05-5411-42BE-8833-59A649FCA7B2}" destId="{68E3B334-2388-4B7F-BF46-FF1F1D03EFB1}" srcOrd="3" destOrd="0" presId="urn:microsoft.com/office/officeart/2005/8/layout/orgChart1"/>
    <dgm:cxn modelId="{714810FB-600C-41CF-97C7-B3C730534276}" type="presParOf" srcId="{68E3B334-2388-4B7F-BF46-FF1F1D03EFB1}" destId="{EA1CB29E-469A-48CF-9C0B-96C446220C5D}" srcOrd="0" destOrd="0" presId="urn:microsoft.com/office/officeart/2005/8/layout/orgChart1"/>
    <dgm:cxn modelId="{F40E9B4C-A993-4FE6-A0AE-AB014370A7F3}" type="presParOf" srcId="{EA1CB29E-469A-48CF-9C0B-96C446220C5D}" destId="{C0F7BAB4-0099-4CC1-8BE9-772E0A19426C}" srcOrd="0" destOrd="0" presId="urn:microsoft.com/office/officeart/2005/8/layout/orgChart1"/>
    <dgm:cxn modelId="{FD5D6CC1-4B51-40F5-A5FC-DAD5350D5EDC}" type="presParOf" srcId="{EA1CB29E-469A-48CF-9C0B-96C446220C5D}" destId="{06ACDBD0-4C01-422B-8664-87C2A6D0CC0B}" srcOrd="1" destOrd="0" presId="urn:microsoft.com/office/officeart/2005/8/layout/orgChart1"/>
    <dgm:cxn modelId="{61726231-175C-4B08-9165-EF2AE3D67EA8}" type="presParOf" srcId="{68E3B334-2388-4B7F-BF46-FF1F1D03EFB1}" destId="{83F305F6-8C8E-42F8-8677-65EDEAE9F022}" srcOrd="1" destOrd="0" presId="urn:microsoft.com/office/officeart/2005/8/layout/orgChart1"/>
    <dgm:cxn modelId="{76E5BEE2-AECC-44CB-A6EE-F03D4DE036DB}" type="presParOf" srcId="{83F305F6-8C8E-42F8-8677-65EDEAE9F022}" destId="{291C0BD1-FC3B-4E32-857F-2FD991D88B35}" srcOrd="0" destOrd="0" presId="urn:microsoft.com/office/officeart/2005/8/layout/orgChart1"/>
    <dgm:cxn modelId="{CE951389-C49F-40BA-A918-3F15218FE49B}" type="presParOf" srcId="{83F305F6-8C8E-42F8-8677-65EDEAE9F022}" destId="{9AB9AF0C-1017-419B-ADA1-981AD9B2AFC6}" srcOrd="1" destOrd="0" presId="urn:microsoft.com/office/officeart/2005/8/layout/orgChart1"/>
    <dgm:cxn modelId="{7E68F1AB-5204-4B70-BEFD-CD281C4DBBD9}" type="presParOf" srcId="{9AB9AF0C-1017-419B-ADA1-981AD9B2AFC6}" destId="{67ECA121-CA2D-41CF-B2BC-255893873AE0}" srcOrd="0" destOrd="0" presId="urn:microsoft.com/office/officeart/2005/8/layout/orgChart1"/>
    <dgm:cxn modelId="{264EF143-B32A-4533-BFAA-EC2590EE441A}" type="presParOf" srcId="{67ECA121-CA2D-41CF-B2BC-255893873AE0}" destId="{BB0C970B-24DF-4D67-8BD4-EFC406EFC6AD}" srcOrd="0" destOrd="0" presId="urn:microsoft.com/office/officeart/2005/8/layout/orgChart1"/>
    <dgm:cxn modelId="{50D31500-465A-4FC6-8E43-6F22F2670BCF}" type="presParOf" srcId="{67ECA121-CA2D-41CF-B2BC-255893873AE0}" destId="{AF053296-E464-454B-9632-9EFEB4E69E59}" srcOrd="1" destOrd="0" presId="urn:microsoft.com/office/officeart/2005/8/layout/orgChart1"/>
    <dgm:cxn modelId="{FB40AF07-22B7-4EE9-AF0D-C33A2ACAFB43}" type="presParOf" srcId="{9AB9AF0C-1017-419B-ADA1-981AD9B2AFC6}" destId="{BEB69351-8653-4842-9C93-DD645BD0EA31}" srcOrd="1" destOrd="0" presId="urn:microsoft.com/office/officeart/2005/8/layout/orgChart1"/>
    <dgm:cxn modelId="{DAE63C2F-0876-4001-BA04-49425961C3D4}" type="presParOf" srcId="{9AB9AF0C-1017-419B-ADA1-981AD9B2AFC6}" destId="{8AA40706-FDEF-441E-9905-0245D5EEF0EA}" srcOrd="2" destOrd="0" presId="urn:microsoft.com/office/officeart/2005/8/layout/orgChart1"/>
    <dgm:cxn modelId="{5A7B723A-3B7B-4D94-A839-D9F9A2701227}" type="presParOf" srcId="{68E3B334-2388-4B7F-BF46-FF1F1D03EFB1}" destId="{26121937-EC48-4BD0-B693-210494FED575}" srcOrd="2" destOrd="0" presId="urn:microsoft.com/office/officeart/2005/8/layout/orgChart1"/>
    <dgm:cxn modelId="{D5F5DE02-CD93-46B4-B3F4-6565CE116F18}" type="presParOf" srcId="{49FAA630-9CEA-4B25-9BFB-6F3AE0A7218F}" destId="{D252337C-2644-4896-A566-F9A16DAA6698}" srcOrd="2" destOrd="0" presId="urn:microsoft.com/office/officeart/2005/8/layout/orgChart1"/>
    <dgm:cxn modelId="{EF1BE9E2-BD2E-4B18-9F5F-4E9724ED982D}" type="presParOf" srcId="{28C6F795-505E-4E0D-9941-A3485C1237AF}" destId="{CD644D9F-32B0-46E3-B8F0-333822B26BA1}" srcOrd="2" destOrd="0" presId="urn:microsoft.com/office/officeart/2005/8/layout/orgChart1"/>
    <dgm:cxn modelId="{36D804C1-197B-4AA9-91DF-C3C95F83B9A9}" type="presParOf" srcId="{93E727C5-C561-497A-B9EB-E6F719BC6A5C}" destId="{07B62B0C-6529-47BB-8A95-14C3ABD53D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1C7CA2-188C-451E-A808-69F980C451DB}" type="doc">
      <dgm:prSet loTypeId="urn:microsoft.com/office/officeart/2005/8/layout/process2" loCatId="process" qsTypeId="urn:microsoft.com/office/officeart/2005/8/quickstyle/simple4" qsCatId="simple" csTypeId="urn:microsoft.com/office/officeart/2005/8/colors/colorful3" csCatId="colorful" phldr="1"/>
      <dgm:spPr/>
    </dgm:pt>
    <dgm:pt modelId="{E28A2856-21C7-45E3-B37A-574755C4ED8C}">
      <dgm:prSet phldrT="[文本]"/>
      <dgm:spPr/>
      <dgm:t>
        <a:bodyPr/>
        <a:lstStyle/>
        <a:p>
          <a:r>
            <a:rPr lang="en-US" b="0" i="0" dirty="0" smtClean="0">
              <a:solidFill>
                <a:schemeClr val="bg1">
                  <a:lumMod val="95000"/>
                </a:schemeClr>
              </a:solidFill>
              <a:latin typeface="Eras Medium ITC" pitchFamily="34" charset="0"/>
            </a:rPr>
            <a:t>Loading</a:t>
          </a:r>
          <a:endParaRPr lang="zh-CN" altLang="en-US" b="0" dirty="0">
            <a:solidFill>
              <a:schemeClr val="bg1">
                <a:lumMod val="95000"/>
              </a:schemeClr>
            </a:solidFill>
            <a:latin typeface="Eras Medium ITC" pitchFamily="34" charset="0"/>
          </a:endParaRPr>
        </a:p>
      </dgm:t>
    </dgm:pt>
    <dgm:pt modelId="{6141940E-2A37-4B83-A347-81D5D502DBCF}" type="par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23311EA4-EFDD-4078-A914-0BD47DD78B2E}" type="sibTrans" cxnId="{4C590981-9C66-46C3-8C18-41E5305E3DFF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F00387B2-0543-40FA-8DAD-F35F8FF2EF28}">
      <dgm:prSet phldrT="[文本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latin typeface="Eras Medium ITC" pitchFamily="34" charset="0"/>
            </a:rPr>
            <a:t>Parsing</a:t>
          </a:r>
          <a:endParaRPr lang="zh-CN" altLang="en-US" b="0" dirty="0">
            <a:solidFill>
              <a:schemeClr val="bg1"/>
            </a:solidFill>
            <a:latin typeface="Eras Medium ITC" pitchFamily="34" charset="0"/>
          </a:endParaRPr>
        </a:p>
      </dgm:t>
    </dgm:pt>
    <dgm:pt modelId="{D4B0A334-D4FF-49FD-8E36-93A265A621C9}" type="par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D59B9127-73DB-4A3B-8843-317EAB6CAA5F}" type="sibTrans" cxnId="{6AE1A910-4C2A-469B-A457-D65AC96F0BC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08D2393E-0E32-4340-BA05-DD795D23666F}">
      <dgm:prSet phldrT="[文本]"/>
      <dgm:spPr/>
      <dgm:t>
        <a:bodyPr/>
        <a:lstStyle/>
        <a:p>
          <a:r>
            <a:rPr lang="en-US" i="0" dirty="0" smtClean="0">
              <a:latin typeface="Eras Medium ITC" pitchFamily="34" charset="0"/>
            </a:rPr>
            <a:t>Rendering</a:t>
          </a:r>
          <a:endParaRPr lang="zh-CN" altLang="en-US" dirty="0">
            <a:latin typeface="Eras Medium ITC" pitchFamily="34" charset="0"/>
          </a:endParaRPr>
        </a:p>
      </dgm:t>
    </dgm:pt>
    <dgm:pt modelId="{964C9067-D6EA-4D07-97A9-665F93DFA9EF}" type="par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480C53A0-8C29-4BB5-9E2C-BAD33C7649C7}" type="sibTrans" cxnId="{FBF3236B-7941-4BED-9A5C-A27682AF284E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46C269B0-5CDE-44EC-B6F4-7C52FE8E4B76}">
      <dgm:prSet phldrT="[文本]"/>
      <dgm:spPr/>
      <dgm:t>
        <a:bodyPr/>
        <a:lstStyle/>
        <a:p>
          <a:r>
            <a:rPr lang="en-US" i="0" dirty="0" smtClean="0">
              <a:solidFill>
                <a:srgbClr val="FF5050"/>
              </a:solidFill>
              <a:latin typeface="Eras Medium ITC" pitchFamily="34" charset="0"/>
            </a:rPr>
            <a:t>Layout</a:t>
          </a:r>
          <a:endParaRPr lang="zh-CN" altLang="en-US" dirty="0">
            <a:solidFill>
              <a:srgbClr val="FF5050"/>
            </a:solidFill>
            <a:latin typeface="Eras Medium ITC" pitchFamily="34" charset="0"/>
          </a:endParaRPr>
        </a:p>
      </dgm:t>
    </dgm:pt>
    <dgm:pt modelId="{087005A7-245C-444E-ABFC-8E4F8D5F0C4A}" type="par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AAFBE2FF-D90C-4718-A649-A99F46728E18}" type="sibTrans" cxnId="{3F252F49-769D-4D71-A69A-4D0963D64545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E2E83C5A-9950-4414-AD47-23DA5EE43A96}">
      <dgm:prSet phldrT="[文本]"/>
      <dgm:spPr/>
      <dgm:t>
        <a:bodyPr/>
        <a:lstStyle/>
        <a:p>
          <a:r>
            <a:rPr lang="en-US" i="0" dirty="0" smtClean="0">
              <a:solidFill>
                <a:srgbClr val="FF5050"/>
              </a:solidFill>
              <a:latin typeface="Eras Medium ITC" pitchFamily="34" charset="0"/>
            </a:rPr>
            <a:t>Painting</a:t>
          </a:r>
          <a:endParaRPr lang="zh-CN" altLang="en-US" dirty="0">
            <a:solidFill>
              <a:srgbClr val="FF5050"/>
            </a:solidFill>
            <a:latin typeface="Eras Medium ITC" pitchFamily="34" charset="0"/>
          </a:endParaRPr>
        </a:p>
      </dgm:t>
    </dgm:pt>
    <dgm:pt modelId="{6051117E-E319-492D-86C6-6EA83C4BC357}" type="par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126DB7B5-9057-4534-817C-48E2BA4BBC5B}" type="sibTrans" cxnId="{8A8C5E20-61E2-4C27-B9E3-179946C8BCF9}">
      <dgm:prSet/>
      <dgm:spPr/>
      <dgm:t>
        <a:bodyPr/>
        <a:lstStyle/>
        <a:p>
          <a:endParaRPr lang="zh-CN" altLang="en-US">
            <a:latin typeface="Eras Medium ITC" pitchFamily="34" charset="0"/>
          </a:endParaRPr>
        </a:p>
      </dgm:t>
    </dgm:pt>
    <dgm:pt modelId="{713EB595-B31C-4EB7-9166-8D569299E22D}" type="pres">
      <dgm:prSet presAssocID="{0A1C7CA2-188C-451E-A808-69F980C451DB}" presName="linearFlow" presStyleCnt="0">
        <dgm:presLayoutVars>
          <dgm:resizeHandles val="exact"/>
        </dgm:presLayoutVars>
      </dgm:prSet>
      <dgm:spPr/>
    </dgm:pt>
    <dgm:pt modelId="{BC24864D-0C8F-40BB-9917-C605FD2FDC99}" type="pres">
      <dgm:prSet presAssocID="{E28A2856-21C7-45E3-B37A-574755C4ED8C}" presName="node" presStyleLbl="node1" presStyleIdx="0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16E13-D886-4B31-A99A-CAE4EA3621B9}" type="pres">
      <dgm:prSet presAssocID="{23311EA4-EFDD-4078-A914-0BD47DD78B2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978A093-CBB0-437E-BD1A-F538A9F22845}" type="pres">
      <dgm:prSet presAssocID="{23311EA4-EFDD-4078-A914-0BD47DD78B2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01F72F5-A47D-44AD-A556-0E865EA1CA99}" type="pres">
      <dgm:prSet presAssocID="{F00387B2-0543-40FA-8DAD-F35F8FF2EF28}" presName="node" presStyleLbl="node1" presStyleIdx="1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65BD5-BB51-47FC-87A2-8B53626D10FA}" type="pres">
      <dgm:prSet presAssocID="{D59B9127-73DB-4A3B-8843-317EAB6CAA5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348D421-4098-44AC-8273-089305F72C7B}" type="pres">
      <dgm:prSet presAssocID="{D59B9127-73DB-4A3B-8843-317EAB6CAA5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A9E8641-9C8D-4468-9D9C-B825F972C2B1}" type="pres">
      <dgm:prSet presAssocID="{08D2393E-0E32-4340-BA05-DD795D23666F}" presName="node" presStyleLbl="node1" presStyleIdx="2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37D0C-E034-4F4F-9765-23D5243C2039}" type="pres">
      <dgm:prSet presAssocID="{480C53A0-8C29-4BB5-9E2C-BAD33C7649C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372A954-A72C-413E-8342-C003F6DF058E}" type="pres">
      <dgm:prSet presAssocID="{480C53A0-8C29-4BB5-9E2C-BAD33C7649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D3BC8FA-12AC-4D2A-A3DC-C9F9C8FEB45F}" type="pres">
      <dgm:prSet presAssocID="{46C269B0-5CDE-44EC-B6F4-7C52FE8E4B76}" presName="node" presStyleLbl="node1" presStyleIdx="3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439DD-CBBA-4F88-8548-03DB53AE3032}" type="pres">
      <dgm:prSet presAssocID="{AAFBE2FF-D90C-4718-A649-A99F46728E18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8023B416-5DE0-470A-83D8-3A734D3282FE}" type="pres">
      <dgm:prSet presAssocID="{AAFBE2FF-D90C-4718-A649-A99F46728E1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F96DC20-6E0E-4FF4-9B81-6981689B5970}" type="pres">
      <dgm:prSet presAssocID="{E2E83C5A-9950-4414-AD47-23DA5EE43A96}" presName="node" presStyleLbl="node1" presStyleIdx="4" presStyleCnt="5" custScaleX="4579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792FF5-FA8B-497F-8A41-2BC40E481104}" type="presOf" srcId="{480C53A0-8C29-4BB5-9E2C-BAD33C7649C7}" destId="{A372A954-A72C-413E-8342-C003F6DF058E}" srcOrd="1" destOrd="0" presId="urn:microsoft.com/office/officeart/2005/8/layout/process2"/>
    <dgm:cxn modelId="{960E7482-A389-4140-A52C-47275F08C3B0}" type="presOf" srcId="{46C269B0-5CDE-44EC-B6F4-7C52FE8E4B76}" destId="{3D3BC8FA-12AC-4D2A-A3DC-C9F9C8FEB45F}" srcOrd="0" destOrd="0" presId="urn:microsoft.com/office/officeart/2005/8/layout/process2"/>
    <dgm:cxn modelId="{E2861E2B-D71A-4884-B62B-5C6534EC0B95}" type="presOf" srcId="{F00387B2-0543-40FA-8DAD-F35F8FF2EF28}" destId="{401F72F5-A47D-44AD-A556-0E865EA1CA99}" srcOrd="0" destOrd="0" presId="urn:microsoft.com/office/officeart/2005/8/layout/process2"/>
    <dgm:cxn modelId="{52FE5345-2775-4304-8470-BD04AFAAE5FD}" type="presOf" srcId="{E2E83C5A-9950-4414-AD47-23DA5EE43A96}" destId="{BF96DC20-6E0E-4FF4-9B81-6981689B5970}" srcOrd="0" destOrd="0" presId="urn:microsoft.com/office/officeart/2005/8/layout/process2"/>
    <dgm:cxn modelId="{3F252F49-769D-4D71-A69A-4D0963D64545}" srcId="{0A1C7CA2-188C-451E-A808-69F980C451DB}" destId="{46C269B0-5CDE-44EC-B6F4-7C52FE8E4B76}" srcOrd="3" destOrd="0" parTransId="{087005A7-245C-444E-ABFC-8E4F8D5F0C4A}" sibTransId="{AAFBE2FF-D90C-4718-A649-A99F46728E18}"/>
    <dgm:cxn modelId="{7CE2B345-7EC7-4D0F-9F80-EE177DDF4BA7}" type="presOf" srcId="{0A1C7CA2-188C-451E-A808-69F980C451DB}" destId="{713EB595-B31C-4EB7-9166-8D569299E22D}" srcOrd="0" destOrd="0" presId="urn:microsoft.com/office/officeart/2005/8/layout/process2"/>
    <dgm:cxn modelId="{838CE892-BCD9-43E7-9454-E8BE19D60F82}" type="presOf" srcId="{480C53A0-8C29-4BB5-9E2C-BAD33C7649C7}" destId="{12E37D0C-E034-4F4F-9765-23D5243C2039}" srcOrd="0" destOrd="0" presId="urn:microsoft.com/office/officeart/2005/8/layout/process2"/>
    <dgm:cxn modelId="{222486EB-4601-4C30-9DA7-F5DC77F628C9}" type="presOf" srcId="{E28A2856-21C7-45E3-B37A-574755C4ED8C}" destId="{BC24864D-0C8F-40BB-9917-C605FD2FDC99}" srcOrd="0" destOrd="0" presId="urn:microsoft.com/office/officeart/2005/8/layout/process2"/>
    <dgm:cxn modelId="{32ECF75B-5CD2-4989-9372-145C88EE8EDD}" type="presOf" srcId="{AAFBE2FF-D90C-4718-A649-A99F46728E18}" destId="{8023B416-5DE0-470A-83D8-3A734D3282FE}" srcOrd="1" destOrd="0" presId="urn:microsoft.com/office/officeart/2005/8/layout/process2"/>
    <dgm:cxn modelId="{94F4EA86-A91D-4532-9F09-D468AE5227FF}" type="presOf" srcId="{D59B9127-73DB-4A3B-8843-317EAB6CAA5F}" destId="{5348D421-4098-44AC-8273-089305F72C7B}" srcOrd="1" destOrd="0" presId="urn:microsoft.com/office/officeart/2005/8/layout/process2"/>
    <dgm:cxn modelId="{E55DFD12-1F56-4FA1-96EF-8A6FDACA3B0E}" type="presOf" srcId="{D59B9127-73DB-4A3B-8843-317EAB6CAA5F}" destId="{DCC65BD5-BB51-47FC-87A2-8B53626D10FA}" srcOrd="0" destOrd="0" presId="urn:microsoft.com/office/officeart/2005/8/layout/process2"/>
    <dgm:cxn modelId="{4C590981-9C66-46C3-8C18-41E5305E3DFF}" srcId="{0A1C7CA2-188C-451E-A808-69F980C451DB}" destId="{E28A2856-21C7-45E3-B37A-574755C4ED8C}" srcOrd="0" destOrd="0" parTransId="{6141940E-2A37-4B83-A347-81D5D502DBCF}" sibTransId="{23311EA4-EFDD-4078-A914-0BD47DD78B2E}"/>
    <dgm:cxn modelId="{8A8C5E20-61E2-4C27-B9E3-179946C8BCF9}" srcId="{0A1C7CA2-188C-451E-A808-69F980C451DB}" destId="{E2E83C5A-9950-4414-AD47-23DA5EE43A96}" srcOrd="4" destOrd="0" parTransId="{6051117E-E319-492D-86C6-6EA83C4BC357}" sibTransId="{126DB7B5-9057-4534-817C-48E2BA4BBC5B}"/>
    <dgm:cxn modelId="{9A0C18BC-A28E-4B05-87CB-2AAA43AD25AE}" type="presOf" srcId="{AAFBE2FF-D90C-4718-A649-A99F46728E18}" destId="{C73439DD-CBBA-4F88-8548-03DB53AE3032}" srcOrd="0" destOrd="0" presId="urn:microsoft.com/office/officeart/2005/8/layout/process2"/>
    <dgm:cxn modelId="{6AE1A910-4C2A-469B-A457-D65AC96F0BCE}" srcId="{0A1C7CA2-188C-451E-A808-69F980C451DB}" destId="{F00387B2-0543-40FA-8DAD-F35F8FF2EF28}" srcOrd="1" destOrd="0" parTransId="{D4B0A334-D4FF-49FD-8E36-93A265A621C9}" sibTransId="{D59B9127-73DB-4A3B-8843-317EAB6CAA5F}"/>
    <dgm:cxn modelId="{16F6EED8-35B0-4730-86B6-C1FF49955AFF}" type="presOf" srcId="{23311EA4-EFDD-4078-A914-0BD47DD78B2E}" destId="{A978A093-CBB0-437E-BD1A-F538A9F22845}" srcOrd="1" destOrd="0" presId="urn:microsoft.com/office/officeart/2005/8/layout/process2"/>
    <dgm:cxn modelId="{10D94CDA-673A-4542-A2CB-F0020BE117B0}" type="presOf" srcId="{08D2393E-0E32-4340-BA05-DD795D23666F}" destId="{2A9E8641-9C8D-4468-9D9C-B825F972C2B1}" srcOrd="0" destOrd="0" presId="urn:microsoft.com/office/officeart/2005/8/layout/process2"/>
    <dgm:cxn modelId="{FBF3236B-7941-4BED-9A5C-A27682AF284E}" srcId="{0A1C7CA2-188C-451E-A808-69F980C451DB}" destId="{08D2393E-0E32-4340-BA05-DD795D23666F}" srcOrd="2" destOrd="0" parTransId="{964C9067-D6EA-4D07-97A9-665F93DFA9EF}" sibTransId="{480C53A0-8C29-4BB5-9E2C-BAD33C7649C7}"/>
    <dgm:cxn modelId="{D51EA9EF-65C1-49A9-9B20-3169CE675FBA}" type="presOf" srcId="{23311EA4-EFDD-4078-A914-0BD47DD78B2E}" destId="{ADD16E13-D886-4B31-A99A-CAE4EA3621B9}" srcOrd="0" destOrd="0" presId="urn:microsoft.com/office/officeart/2005/8/layout/process2"/>
    <dgm:cxn modelId="{D0D878BF-8078-4207-AA2B-7888F10DD64B}" type="presParOf" srcId="{713EB595-B31C-4EB7-9166-8D569299E22D}" destId="{BC24864D-0C8F-40BB-9917-C605FD2FDC99}" srcOrd="0" destOrd="0" presId="urn:microsoft.com/office/officeart/2005/8/layout/process2"/>
    <dgm:cxn modelId="{AC82CE56-A7D8-43D6-9AC0-5AC4C0EF816C}" type="presParOf" srcId="{713EB595-B31C-4EB7-9166-8D569299E22D}" destId="{ADD16E13-D886-4B31-A99A-CAE4EA3621B9}" srcOrd="1" destOrd="0" presId="urn:microsoft.com/office/officeart/2005/8/layout/process2"/>
    <dgm:cxn modelId="{A8B4DDCF-A270-41ED-B0DE-7AA0E5C47F06}" type="presParOf" srcId="{ADD16E13-D886-4B31-A99A-CAE4EA3621B9}" destId="{A978A093-CBB0-437E-BD1A-F538A9F22845}" srcOrd="0" destOrd="0" presId="urn:microsoft.com/office/officeart/2005/8/layout/process2"/>
    <dgm:cxn modelId="{57E02B9B-8CFD-4AC5-A3ED-360CAA8D9CDB}" type="presParOf" srcId="{713EB595-B31C-4EB7-9166-8D569299E22D}" destId="{401F72F5-A47D-44AD-A556-0E865EA1CA99}" srcOrd="2" destOrd="0" presId="urn:microsoft.com/office/officeart/2005/8/layout/process2"/>
    <dgm:cxn modelId="{C85C24CF-7C48-4CA1-9DE0-A35EEED2A75D}" type="presParOf" srcId="{713EB595-B31C-4EB7-9166-8D569299E22D}" destId="{DCC65BD5-BB51-47FC-87A2-8B53626D10FA}" srcOrd="3" destOrd="0" presId="urn:microsoft.com/office/officeart/2005/8/layout/process2"/>
    <dgm:cxn modelId="{2BFFE83A-AE30-4597-8F96-50AB49BF34FD}" type="presParOf" srcId="{DCC65BD5-BB51-47FC-87A2-8B53626D10FA}" destId="{5348D421-4098-44AC-8273-089305F72C7B}" srcOrd="0" destOrd="0" presId="urn:microsoft.com/office/officeart/2005/8/layout/process2"/>
    <dgm:cxn modelId="{29E11964-9112-4B14-97E1-05296F8FA81E}" type="presParOf" srcId="{713EB595-B31C-4EB7-9166-8D569299E22D}" destId="{2A9E8641-9C8D-4468-9D9C-B825F972C2B1}" srcOrd="4" destOrd="0" presId="urn:microsoft.com/office/officeart/2005/8/layout/process2"/>
    <dgm:cxn modelId="{61221241-56EA-4EFC-8832-20BA1E5D3960}" type="presParOf" srcId="{713EB595-B31C-4EB7-9166-8D569299E22D}" destId="{12E37D0C-E034-4F4F-9765-23D5243C2039}" srcOrd="5" destOrd="0" presId="urn:microsoft.com/office/officeart/2005/8/layout/process2"/>
    <dgm:cxn modelId="{8EB756DD-232B-48B5-A50C-F315BCF61260}" type="presParOf" srcId="{12E37D0C-E034-4F4F-9765-23D5243C2039}" destId="{A372A954-A72C-413E-8342-C003F6DF058E}" srcOrd="0" destOrd="0" presId="urn:microsoft.com/office/officeart/2005/8/layout/process2"/>
    <dgm:cxn modelId="{49A0BCCF-666C-4B99-B9FF-80FCC76044B0}" type="presParOf" srcId="{713EB595-B31C-4EB7-9166-8D569299E22D}" destId="{3D3BC8FA-12AC-4D2A-A3DC-C9F9C8FEB45F}" srcOrd="6" destOrd="0" presId="urn:microsoft.com/office/officeart/2005/8/layout/process2"/>
    <dgm:cxn modelId="{52B83B73-F466-4996-8408-6D00423AEA00}" type="presParOf" srcId="{713EB595-B31C-4EB7-9166-8D569299E22D}" destId="{C73439DD-CBBA-4F88-8548-03DB53AE3032}" srcOrd="7" destOrd="0" presId="urn:microsoft.com/office/officeart/2005/8/layout/process2"/>
    <dgm:cxn modelId="{FD358829-AF3D-42B6-B98A-C14C2F31EAFC}" type="presParOf" srcId="{C73439DD-CBBA-4F88-8548-03DB53AE3032}" destId="{8023B416-5DE0-470A-83D8-3A734D3282FE}" srcOrd="0" destOrd="0" presId="urn:microsoft.com/office/officeart/2005/8/layout/process2"/>
    <dgm:cxn modelId="{7771AAAA-156F-4754-B8D2-B236191CED5E}" type="presParOf" srcId="{713EB595-B31C-4EB7-9166-8D569299E22D}" destId="{BF96DC20-6E0E-4FF4-9B81-6981689B597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64D-0C8F-40BB-9917-C605FD2FDC99}">
      <dsp:nvSpPr>
        <dsp:cNvPr id="0" name=""/>
        <dsp:cNvSpPr/>
      </dsp:nvSpPr>
      <dsp:spPr>
        <a:xfrm>
          <a:off x="1450502" y="55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rgbClr val="C00000"/>
              </a:solidFill>
              <a:latin typeface="Eras Medium ITC" pitchFamily="34" charset="0"/>
              <a:ea typeface="Kozuka Gothic Pr6N H" pitchFamily="34" charset="-128"/>
            </a:rPr>
            <a:t>Loading</a:t>
          </a:r>
          <a:endParaRPr lang="zh-CN" altLang="en-US" sz="2000" b="0" kern="1200" dirty="0">
            <a:solidFill>
              <a:srgbClr val="C00000"/>
            </a:solidFill>
            <a:latin typeface="Eras Medium ITC" pitchFamily="34" charset="0"/>
            <a:ea typeface="Kozuka Gothic Pr6N H" pitchFamily="34" charset="-128"/>
          </a:endParaRPr>
        </a:p>
      </dsp:txBody>
      <dsp:txXfrm>
        <a:off x="1469435" y="19485"/>
        <a:ext cx="5290728" cy="608542"/>
      </dsp:txXfrm>
    </dsp:sp>
    <dsp:sp modelId="{ADD16E13-D886-4B31-A99A-CAE4EA3621B9}">
      <dsp:nvSpPr>
        <dsp:cNvPr id="0" name=""/>
        <dsp:cNvSpPr/>
      </dsp:nvSpPr>
      <dsp:spPr>
        <a:xfrm rot="5400000">
          <a:off x="39935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  <a:ea typeface="Kozuka Gothic Pr6N H" pitchFamily="34" charset="-128"/>
          </a:endParaRPr>
        </a:p>
      </dsp:txBody>
      <dsp:txXfrm rot="-5400000">
        <a:off x="4027536" y="687360"/>
        <a:ext cx="174529" cy="169682"/>
      </dsp:txXfrm>
    </dsp:sp>
    <dsp:sp modelId="{401F72F5-A47D-44AD-A556-0E865EA1CA99}">
      <dsp:nvSpPr>
        <dsp:cNvPr id="0" name=""/>
        <dsp:cNvSpPr/>
      </dsp:nvSpPr>
      <dsp:spPr>
        <a:xfrm>
          <a:off x="1450502" y="970164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  <a:ea typeface="Kozuka Gothic Pr6N H" pitchFamily="34" charset="-128"/>
            </a:rPr>
            <a:t>Parsing</a:t>
          </a:r>
          <a:endParaRPr lang="zh-CN" altLang="en-US" sz="2000" kern="1200" dirty="0">
            <a:latin typeface="Eras Medium ITC" pitchFamily="34" charset="0"/>
            <a:ea typeface="Kozuka Gothic Pr6N H" pitchFamily="34" charset="-128"/>
          </a:endParaRPr>
        </a:p>
      </dsp:txBody>
      <dsp:txXfrm>
        <a:off x="1469435" y="989097"/>
        <a:ext cx="5290728" cy="608542"/>
      </dsp:txXfrm>
    </dsp:sp>
    <dsp:sp modelId="{DCC65BD5-BB51-47FC-87A2-8B53626D10FA}">
      <dsp:nvSpPr>
        <dsp:cNvPr id="0" name=""/>
        <dsp:cNvSpPr/>
      </dsp:nvSpPr>
      <dsp:spPr>
        <a:xfrm rot="5400000">
          <a:off x="39935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  <a:ea typeface="Kozuka Gothic Pr6N H" pitchFamily="34" charset="-128"/>
          </a:endParaRPr>
        </a:p>
      </dsp:txBody>
      <dsp:txXfrm rot="-5400000">
        <a:off x="4027536" y="1656973"/>
        <a:ext cx="174529" cy="169682"/>
      </dsp:txXfrm>
    </dsp:sp>
    <dsp:sp modelId="{2A9E8641-9C8D-4468-9D9C-B825F972C2B1}">
      <dsp:nvSpPr>
        <dsp:cNvPr id="0" name=""/>
        <dsp:cNvSpPr/>
      </dsp:nvSpPr>
      <dsp:spPr>
        <a:xfrm>
          <a:off x="1450502" y="1939777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  <a:ea typeface="Kozuka Gothic Pr6N H" pitchFamily="34" charset="-128"/>
            </a:rPr>
            <a:t>Rendering</a:t>
          </a:r>
          <a:endParaRPr lang="zh-CN" altLang="en-US" sz="2000" kern="1200" dirty="0">
            <a:latin typeface="Eras Medium ITC" pitchFamily="34" charset="0"/>
            <a:ea typeface="Kozuka Gothic Pr6N H" pitchFamily="34" charset="-128"/>
          </a:endParaRPr>
        </a:p>
      </dsp:txBody>
      <dsp:txXfrm>
        <a:off x="1469435" y="1958710"/>
        <a:ext cx="5290728" cy="608542"/>
      </dsp:txXfrm>
    </dsp:sp>
    <dsp:sp modelId="{12E37D0C-E034-4F4F-9765-23D5243C2039}">
      <dsp:nvSpPr>
        <dsp:cNvPr id="0" name=""/>
        <dsp:cNvSpPr/>
      </dsp:nvSpPr>
      <dsp:spPr>
        <a:xfrm rot="5400000">
          <a:off x="39935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  <a:ea typeface="Kozuka Gothic Pr6N H" pitchFamily="34" charset="-128"/>
          </a:endParaRPr>
        </a:p>
      </dsp:txBody>
      <dsp:txXfrm rot="-5400000">
        <a:off x="4027536" y="2626585"/>
        <a:ext cx="174529" cy="169682"/>
      </dsp:txXfrm>
    </dsp:sp>
    <dsp:sp modelId="{3D3BC8FA-12AC-4D2A-A3DC-C9F9C8FEB45F}">
      <dsp:nvSpPr>
        <dsp:cNvPr id="0" name=""/>
        <dsp:cNvSpPr/>
      </dsp:nvSpPr>
      <dsp:spPr>
        <a:xfrm>
          <a:off x="1450502" y="2909389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  <a:ea typeface="Kozuka Gothic Pr6N H" pitchFamily="34" charset="-128"/>
            </a:rPr>
            <a:t>Layout</a:t>
          </a:r>
          <a:endParaRPr lang="zh-CN" altLang="en-US" sz="2000" kern="1200" dirty="0">
            <a:latin typeface="Eras Medium ITC" pitchFamily="34" charset="0"/>
            <a:ea typeface="Kozuka Gothic Pr6N H" pitchFamily="34" charset="-128"/>
          </a:endParaRPr>
        </a:p>
      </dsp:txBody>
      <dsp:txXfrm>
        <a:off x="1469435" y="2928322"/>
        <a:ext cx="5290728" cy="608542"/>
      </dsp:txXfrm>
    </dsp:sp>
    <dsp:sp modelId="{C73439DD-CBBA-4F88-8548-03DB53AE3032}">
      <dsp:nvSpPr>
        <dsp:cNvPr id="0" name=""/>
        <dsp:cNvSpPr/>
      </dsp:nvSpPr>
      <dsp:spPr>
        <a:xfrm rot="5400000">
          <a:off x="39935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  <a:ea typeface="Kozuka Gothic Pr6N H" pitchFamily="34" charset="-128"/>
          </a:endParaRPr>
        </a:p>
      </dsp:txBody>
      <dsp:txXfrm rot="-5400000">
        <a:off x="4027536" y="3596198"/>
        <a:ext cx="174529" cy="169682"/>
      </dsp:txXfrm>
    </dsp:sp>
    <dsp:sp modelId="{BF96DC20-6E0E-4FF4-9B81-6981689B5970}">
      <dsp:nvSpPr>
        <dsp:cNvPr id="0" name=""/>
        <dsp:cNvSpPr/>
      </dsp:nvSpPr>
      <dsp:spPr>
        <a:xfrm>
          <a:off x="1450502" y="387900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  <a:ea typeface="Kozuka Gothic Pr6N H" pitchFamily="34" charset="-128"/>
            </a:rPr>
            <a:t>Painting</a:t>
          </a:r>
          <a:endParaRPr lang="zh-CN" altLang="en-US" sz="2000" kern="1200" dirty="0">
            <a:latin typeface="Eras Medium ITC" pitchFamily="34" charset="0"/>
            <a:ea typeface="Kozuka Gothic Pr6N H" pitchFamily="34" charset="-128"/>
          </a:endParaRPr>
        </a:p>
      </dsp:txBody>
      <dsp:txXfrm>
        <a:off x="1469435" y="3897935"/>
        <a:ext cx="5290728" cy="60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64D-0C8F-40BB-9917-C605FD2FDC99}">
      <dsp:nvSpPr>
        <dsp:cNvPr id="0" name=""/>
        <dsp:cNvSpPr/>
      </dsp:nvSpPr>
      <dsp:spPr>
        <a:xfrm>
          <a:off x="1450502" y="55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>
                  <a:lumMod val="95000"/>
                </a:schemeClr>
              </a:solidFill>
              <a:latin typeface="Eras Medium ITC" pitchFamily="34" charset="0"/>
            </a:rPr>
            <a:t>Loading</a:t>
          </a:r>
          <a:endParaRPr lang="zh-CN" altLang="en-US" sz="2000" b="0" kern="1200" dirty="0">
            <a:solidFill>
              <a:schemeClr val="bg1">
                <a:lumMod val="95000"/>
              </a:schemeClr>
            </a:solidFill>
            <a:latin typeface="Eras Medium ITC" pitchFamily="34" charset="0"/>
          </a:endParaRPr>
        </a:p>
      </dsp:txBody>
      <dsp:txXfrm>
        <a:off x="1469435" y="19485"/>
        <a:ext cx="5290728" cy="608542"/>
      </dsp:txXfrm>
    </dsp:sp>
    <dsp:sp modelId="{ADD16E13-D886-4B31-A99A-CAE4EA3621B9}">
      <dsp:nvSpPr>
        <dsp:cNvPr id="0" name=""/>
        <dsp:cNvSpPr/>
      </dsp:nvSpPr>
      <dsp:spPr>
        <a:xfrm rot="5400000">
          <a:off x="39935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687360"/>
        <a:ext cx="174529" cy="169682"/>
      </dsp:txXfrm>
    </dsp:sp>
    <dsp:sp modelId="{401F72F5-A47D-44AD-A556-0E865EA1CA99}">
      <dsp:nvSpPr>
        <dsp:cNvPr id="0" name=""/>
        <dsp:cNvSpPr/>
      </dsp:nvSpPr>
      <dsp:spPr>
        <a:xfrm>
          <a:off x="1450502" y="970164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rgbClr val="C00000"/>
              </a:solidFill>
              <a:latin typeface="Eras Medium ITC" pitchFamily="34" charset="0"/>
            </a:rPr>
            <a:t>Parsing</a:t>
          </a:r>
          <a:endParaRPr lang="zh-CN" altLang="en-US" sz="2000" b="0" kern="1200" dirty="0">
            <a:solidFill>
              <a:srgbClr val="C00000"/>
            </a:solidFill>
            <a:latin typeface="Eras Medium ITC" pitchFamily="34" charset="0"/>
          </a:endParaRPr>
        </a:p>
      </dsp:txBody>
      <dsp:txXfrm>
        <a:off x="1469435" y="989097"/>
        <a:ext cx="5290728" cy="608542"/>
      </dsp:txXfrm>
    </dsp:sp>
    <dsp:sp modelId="{DCC65BD5-BB51-47FC-87A2-8B53626D10FA}">
      <dsp:nvSpPr>
        <dsp:cNvPr id="0" name=""/>
        <dsp:cNvSpPr/>
      </dsp:nvSpPr>
      <dsp:spPr>
        <a:xfrm rot="5400000">
          <a:off x="39935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1656973"/>
        <a:ext cx="174529" cy="169682"/>
      </dsp:txXfrm>
    </dsp:sp>
    <dsp:sp modelId="{2A9E8641-9C8D-4468-9D9C-B825F972C2B1}">
      <dsp:nvSpPr>
        <dsp:cNvPr id="0" name=""/>
        <dsp:cNvSpPr/>
      </dsp:nvSpPr>
      <dsp:spPr>
        <a:xfrm>
          <a:off x="1450502" y="1939777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</a:rPr>
            <a:t>Rendering</a:t>
          </a:r>
          <a:endParaRPr lang="zh-CN" altLang="en-US" sz="2000" kern="1200" dirty="0">
            <a:latin typeface="Eras Medium ITC" pitchFamily="34" charset="0"/>
          </a:endParaRPr>
        </a:p>
      </dsp:txBody>
      <dsp:txXfrm>
        <a:off x="1469435" y="1958710"/>
        <a:ext cx="5290728" cy="608542"/>
      </dsp:txXfrm>
    </dsp:sp>
    <dsp:sp modelId="{12E37D0C-E034-4F4F-9765-23D5243C2039}">
      <dsp:nvSpPr>
        <dsp:cNvPr id="0" name=""/>
        <dsp:cNvSpPr/>
      </dsp:nvSpPr>
      <dsp:spPr>
        <a:xfrm rot="5400000">
          <a:off x="39935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2626585"/>
        <a:ext cx="174529" cy="169682"/>
      </dsp:txXfrm>
    </dsp:sp>
    <dsp:sp modelId="{3D3BC8FA-12AC-4D2A-A3DC-C9F9C8FEB45F}">
      <dsp:nvSpPr>
        <dsp:cNvPr id="0" name=""/>
        <dsp:cNvSpPr/>
      </dsp:nvSpPr>
      <dsp:spPr>
        <a:xfrm>
          <a:off x="1450502" y="2909389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</a:rPr>
            <a:t>Layout</a:t>
          </a:r>
          <a:endParaRPr lang="zh-CN" altLang="en-US" sz="2000" kern="1200" dirty="0">
            <a:latin typeface="Eras Medium ITC" pitchFamily="34" charset="0"/>
          </a:endParaRPr>
        </a:p>
      </dsp:txBody>
      <dsp:txXfrm>
        <a:off x="1469435" y="2928322"/>
        <a:ext cx="5290728" cy="608542"/>
      </dsp:txXfrm>
    </dsp:sp>
    <dsp:sp modelId="{C73439DD-CBBA-4F88-8548-03DB53AE3032}">
      <dsp:nvSpPr>
        <dsp:cNvPr id="0" name=""/>
        <dsp:cNvSpPr/>
      </dsp:nvSpPr>
      <dsp:spPr>
        <a:xfrm rot="5400000">
          <a:off x="39935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3596198"/>
        <a:ext cx="174529" cy="169682"/>
      </dsp:txXfrm>
    </dsp:sp>
    <dsp:sp modelId="{BF96DC20-6E0E-4FF4-9B81-6981689B5970}">
      <dsp:nvSpPr>
        <dsp:cNvPr id="0" name=""/>
        <dsp:cNvSpPr/>
      </dsp:nvSpPr>
      <dsp:spPr>
        <a:xfrm>
          <a:off x="1450502" y="387900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</a:rPr>
            <a:t>Painting</a:t>
          </a:r>
          <a:endParaRPr lang="zh-CN" altLang="en-US" sz="2000" kern="1200" dirty="0">
            <a:latin typeface="Eras Medium ITC" pitchFamily="34" charset="0"/>
          </a:endParaRPr>
        </a:p>
      </dsp:txBody>
      <dsp:txXfrm>
        <a:off x="1469435" y="3897935"/>
        <a:ext cx="5290728" cy="608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0BD1-FC3B-4E32-857F-2FD991D88B35}">
      <dsp:nvSpPr>
        <dsp:cNvPr id="0" name=""/>
        <dsp:cNvSpPr/>
      </dsp:nvSpPr>
      <dsp:spPr>
        <a:xfrm>
          <a:off x="3545555" y="2834471"/>
          <a:ext cx="148193" cy="43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99"/>
              </a:lnTo>
              <a:lnTo>
                <a:pt x="148193" y="43099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2055-71DF-4EF3-A2F3-7FF9592AEF0A}">
      <dsp:nvSpPr>
        <dsp:cNvPr id="0" name=""/>
        <dsp:cNvSpPr/>
      </dsp:nvSpPr>
      <dsp:spPr>
        <a:xfrm>
          <a:off x="3371832" y="2214470"/>
          <a:ext cx="568904" cy="241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99"/>
              </a:lnTo>
              <a:lnTo>
                <a:pt x="568904" y="120999"/>
              </a:lnTo>
              <a:lnTo>
                <a:pt x="568904" y="24199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F377-D7B3-4BEE-9CEA-2D2E8F2BA881}">
      <dsp:nvSpPr>
        <dsp:cNvPr id="0" name=""/>
        <dsp:cNvSpPr/>
      </dsp:nvSpPr>
      <dsp:spPr>
        <a:xfrm>
          <a:off x="2315603" y="2834471"/>
          <a:ext cx="148193" cy="43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99"/>
              </a:lnTo>
              <a:lnTo>
                <a:pt x="148193" y="43099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E3BBA-3C98-453F-9623-C40EFAC0A0B4}">
      <dsp:nvSpPr>
        <dsp:cNvPr id="0" name=""/>
        <dsp:cNvSpPr/>
      </dsp:nvSpPr>
      <dsp:spPr>
        <a:xfrm>
          <a:off x="2710784" y="2214470"/>
          <a:ext cx="661047" cy="241998"/>
        </a:xfrm>
        <a:custGeom>
          <a:avLst/>
          <a:gdLst/>
          <a:ahLst/>
          <a:cxnLst/>
          <a:rect l="0" t="0" r="0" b="0"/>
          <a:pathLst>
            <a:path>
              <a:moveTo>
                <a:pt x="661047" y="0"/>
              </a:moveTo>
              <a:lnTo>
                <a:pt x="661047" y="120999"/>
              </a:lnTo>
              <a:lnTo>
                <a:pt x="0" y="120999"/>
              </a:lnTo>
              <a:lnTo>
                <a:pt x="0" y="24199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3451E-0FE8-434D-B56B-83F7D9F4C37A}">
      <dsp:nvSpPr>
        <dsp:cNvPr id="0" name=""/>
        <dsp:cNvSpPr/>
      </dsp:nvSpPr>
      <dsp:spPr>
        <a:xfrm>
          <a:off x="3326112" y="1396285"/>
          <a:ext cx="91440" cy="241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9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F480A-9A2D-48EC-87A8-7183FBBBED39}">
      <dsp:nvSpPr>
        <dsp:cNvPr id="0" name=""/>
        <dsp:cNvSpPr/>
      </dsp:nvSpPr>
      <dsp:spPr>
        <a:xfrm>
          <a:off x="2346427" y="578099"/>
          <a:ext cx="1025405" cy="241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99"/>
              </a:lnTo>
              <a:lnTo>
                <a:pt x="1025405" y="120999"/>
              </a:lnTo>
              <a:lnTo>
                <a:pt x="1025405" y="2419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E38C9-6C12-49A9-8CC0-B70C4044C84A}">
      <dsp:nvSpPr>
        <dsp:cNvPr id="0" name=""/>
        <dsp:cNvSpPr/>
      </dsp:nvSpPr>
      <dsp:spPr>
        <a:xfrm>
          <a:off x="860071" y="2214470"/>
          <a:ext cx="172856" cy="430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99"/>
              </a:lnTo>
              <a:lnTo>
                <a:pt x="172856" y="43099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37D81-4E25-4C7C-9EC8-17B6D9D063C3}">
      <dsp:nvSpPr>
        <dsp:cNvPr id="0" name=""/>
        <dsp:cNvSpPr/>
      </dsp:nvSpPr>
      <dsp:spPr>
        <a:xfrm>
          <a:off x="1275301" y="1396285"/>
          <a:ext cx="91440" cy="241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99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269FB-9350-4B80-AFB2-4B8D2AC23AFF}">
      <dsp:nvSpPr>
        <dsp:cNvPr id="0" name=""/>
        <dsp:cNvSpPr/>
      </dsp:nvSpPr>
      <dsp:spPr>
        <a:xfrm>
          <a:off x="1321021" y="578099"/>
          <a:ext cx="1025405" cy="241998"/>
        </a:xfrm>
        <a:custGeom>
          <a:avLst/>
          <a:gdLst/>
          <a:ahLst/>
          <a:cxnLst/>
          <a:rect l="0" t="0" r="0" b="0"/>
          <a:pathLst>
            <a:path>
              <a:moveTo>
                <a:pt x="1025405" y="0"/>
              </a:moveTo>
              <a:lnTo>
                <a:pt x="1025405" y="120999"/>
              </a:lnTo>
              <a:lnTo>
                <a:pt x="0" y="120999"/>
              </a:lnTo>
              <a:lnTo>
                <a:pt x="0" y="24199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B4BC-E309-49D7-80C6-5C452790D5DD}">
      <dsp:nvSpPr>
        <dsp:cNvPr id="0" name=""/>
        <dsp:cNvSpPr/>
      </dsp:nvSpPr>
      <dsp:spPr>
        <a:xfrm>
          <a:off x="1770239" y="1912"/>
          <a:ext cx="1152374" cy="5761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html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98366" y="30039"/>
        <a:ext cx="1096120" cy="519933"/>
      </dsp:txXfrm>
    </dsp:sp>
    <dsp:sp modelId="{2A378488-F9B3-4907-AB00-AACF817904F8}">
      <dsp:nvSpPr>
        <dsp:cNvPr id="0" name=""/>
        <dsp:cNvSpPr/>
      </dsp:nvSpPr>
      <dsp:spPr>
        <a:xfrm>
          <a:off x="744834" y="820098"/>
          <a:ext cx="1152374" cy="5761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head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2961" y="848225"/>
        <a:ext cx="1096120" cy="519933"/>
      </dsp:txXfrm>
    </dsp:sp>
    <dsp:sp modelId="{2BD574CF-A6CB-4262-BFDC-8827F3B1CFD4}">
      <dsp:nvSpPr>
        <dsp:cNvPr id="0" name=""/>
        <dsp:cNvSpPr/>
      </dsp:nvSpPr>
      <dsp:spPr>
        <a:xfrm>
          <a:off x="744834" y="1638283"/>
          <a:ext cx="1152374" cy="57618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title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2961" y="1666410"/>
        <a:ext cx="1096120" cy="519933"/>
      </dsp:txXfrm>
    </dsp:sp>
    <dsp:sp modelId="{BCA08753-7CBD-49E6-935E-A1583C2945AF}">
      <dsp:nvSpPr>
        <dsp:cNvPr id="0" name=""/>
        <dsp:cNvSpPr/>
      </dsp:nvSpPr>
      <dsp:spPr>
        <a:xfrm>
          <a:off x="1032927" y="2456469"/>
          <a:ext cx="987953" cy="378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标题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51379" y="2474921"/>
        <a:ext cx="951049" cy="341097"/>
      </dsp:txXfrm>
    </dsp:sp>
    <dsp:sp modelId="{08C70C96-D890-49D8-B3A4-CE87AF37B762}">
      <dsp:nvSpPr>
        <dsp:cNvPr id="0" name=""/>
        <dsp:cNvSpPr/>
      </dsp:nvSpPr>
      <dsp:spPr>
        <a:xfrm>
          <a:off x="2795645" y="820098"/>
          <a:ext cx="1152374" cy="5761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Body</a:t>
          </a:r>
        </a:p>
      </dsp:txBody>
      <dsp:txXfrm>
        <a:off x="2823772" y="848225"/>
        <a:ext cx="1096120" cy="519933"/>
      </dsp:txXfrm>
    </dsp:sp>
    <dsp:sp modelId="{07DB90C3-058F-4623-844E-9CCF4D7222FE}">
      <dsp:nvSpPr>
        <dsp:cNvPr id="0" name=""/>
        <dsp:cNvSpPr/>
      </dsp:nvSpPr>
      <dsp:spPr>
        <a:xfrm>
          <a:off x="2795645" y="1638283"/>
          <a:ext cx="1152374" cy="57618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div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23772" y="1666410"/>
        <a:ext cx="1096120" cy="519933"/>
      </dsp:txXfrm>
    </dsp:sp>
    <dsp:sp modelId="{DE599E82-326F-422B-99E9-7DC7588604AB}">
      <dsp:nvSpPr>
        <dsp:cNvPr id="0" name=""/>
        <dsp:cNvSpPr/>
      </dsp:nvSpPr>
      <dsp:spPr>
        <a:xfrm>
          <a:off x="2216807" y="2456469"/>
          <a:ext cx="987953" cy="378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h1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5259" y="2474921"/>
        <a:ext cx="951049" cy="341097"/>
      </dsp:txXfrm>
    </dsp:sp>
    <dsp:sp modelId="{8FCFF2C9-1533-431A-8F3C-8ADEBBABC5DC}">
      <dsp:nvSpPr>
        <dsp:cNvPr id="0" name=""/>
        <dsp:cNvSpPr/>
      </dsp:nvSpPr>
      <dsp:spPr>
        <a:xfrm>
          <a:off x="2463796" y="3076469"/>
          <a:ext cx="987953" cy="378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82248" y="3094921"/>
        <a:ext cx="951049" cy="341097"/>
      </dsp:txXfrm>
    </dsp:sp>
    <dsp:sp modelId="{C0F7BAB4-0099-4CC1-8BE9-772E0A19426C}">
      <dsp:nvSpPr>
        <dsp:cNvPr id="0" name=""/>
        <dsp:cNvSpPr/>
      </dsp:nvSpPr>
      <dsp:spPr>
        <a:xfrm>
          <a:off x="3446759" y="2456469"/>
          <a:ext cx="987953" cy="378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p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65211" y="2474921"/>
        <a:ext cx="951049" cy="341097"/>
      </dsp:txXfrm>
    </dsp:sp>
    <dsp:sp modelId="{BB0C970B-24DF-4D67-8BD4-EFC406EFC6AD}">
      <dsp:nvSpPr>
        <dsp:cNvPr id="0" name=""/>
        <dsp:cNvSpPr/>
      </dsp:nvSpPr>
      <dsp:spPr>
        <a:xfrm>
          <a:off x="3693748" y="3076469"/>
          <a:ext cx="987953" cy="378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12200" y="3094921"/>
        <a:ext cx="951049" cy="341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64D-0C8F-40BB-9917-C605FD2FDC99}">
      <dsp:nvSpPr>
        <dsp:cNvPr id="0" name=""/>
        <dsp:cNvSpPr/>
      </dsp:nvSpPr>
      <dsp:spPr>
        <a:xfrm>
          <a:off x="1450502" y="55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>
                  <a:lumMod val="95000"/>
                </a:schemeClr>
              </a:solidFill>
              <a:latin typeface="Eras Medium ITC" pitchFamily="34" charset="0"/>
            </a:rPr>
            <a:t>Loading</a:t>
          </a:r>
          <a:endParaRPr lang="zh-CN" altLang="en-US" sz="2000" b="0" kern="1200" dirty="0">
            <a:solidFill>
              <a:schemeClr val="bg1">
                <a:lumMod val="95000"/>
              </a:schemeClr>
            </a:solidFill>
            <a:latin typeface="Eras Medium ITC" pitchFamily="34" charset="0"/>
          </a:endParaRPr>
        </a:p>
      </dsp:txBody>
      <dsp:txXfrm>
        <a:off x="1469435" y="19485"/>
        <a:ext cx="5290728" cy="608542"/>
      </dsp:txXfrm>
    </dsp:sp>
    <dsp:sp modelId="{ADD16E13-D886-4B31-A99A-CAE4EA3621B9}">
      <dsp:nvSpPr>
        <dsp:cNvPr id="0" name=""/>
        <dsp:cNvSpPr/>
      </dsp:nvSpPr>
      <dsp:spPr>
        <a:xfrm rot="5400000">
          <a:off x="39935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687360"/>
        <a:ext cx="174529" cy="169682"/>
      </dsp:txXfrm>
    </dsp:sp>
    <dsp:sp modelId="{401F72F5-A47D-44AD-A556-0E865EA1CA99}">
      <dsp:nvSpPr>
        <dsp:cNvPr id="0" name=""/>
        <dsp:cNvSpPr/>
      </dsp:nvSpPr>
      <dsp:spPr>
        <a:xfrm>
          <a:off x="1450502" y="970164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/>
              </a:solidFill>
              <a:latin typeface="Eras Medium ITC" pitchFamily="34" charset="0"/>
            </a:rPr>
            <a:t>Parsing</a:t>
          </a:r>
          <a:endParaRPr lang="zh-CN" altLang="en-US" sz="2000" b="0" kern="1200" dirty="0">
            <a:solidFill>
              <a:schemeClr val="bg1"/>
            </a:solidFill>
            <a:latin typeface="Eras Medium ITC" pitchFamily="34" charset="0"/>
          </a:endParaRPr>
        </a:p>
      </dsp:txBody>
      <dsp:txXfrm>
        <a:off x="1469435" y="989097"/>
        <a:ext cx="5290728" cy="608542"/>
      </dsp:txXfrm>
    </dsp:sp>
    <dsp:sp modelId="{DCC65BD5-BB51-47FC-87A2-8B53626D10FA}">
      <dsp:nvSpPr>
        <dsp:cNvPr id="0" name=""/>
        <dsp:cNvSpPr/>
      </dsp:nvSpPr>
      <dsp:spPr>
        <a:xfrm rot="5400000">
          <a:off x="39935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1656973"/>
        <a:ext cx="174529" cy="169682"/>
      </dsp:txXfrm>
    </dsp:sp>
    <dsp:sp modelId="{2A9E8641-9C8D-4468-9D9C-B825F972C2B1}">
      <dsp:nvSpPr>
        <dsp:cNvPr id="0" name=""/>
        <dsp:cNvSpPr/>
      </dsp:nvSpPr>
      <dsp:spPr>
        <a:xfrm>
          <a:off x="1450502" y="1939777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solidFill>
                <a:srgbClr val="C00000"/>
              </a:solidFill>
              <a:latin typeface="Eras Medium ITC" pitchFamily="34" charset="0"/>
            </a:rPr>
            <a:t>Rendering</a:t>
          </a:r>
          <a:endParaRPr lang="zh-CN" altLang="en-US" sz="2000" kern="1200" dirty="0">
            <a:solidFill>
              <a:srgbClr val="C00000"/>
            </a:solidFill>
            <a:latin typeface="Eras Medium ITC" pitchFamily="34" charset="0"/>
          </a:endParaRPr>
        </a:p>
      </dsp:txBody>
      <dsp:txXfrm>
        <a:off x="1469435" y="1958710"/>
        <a:ext cx="5290728" cy="608542"/>
      </dsp:txXfrm>
    </dsp:sp>
    <dsp:sp modelId="{12E37D0C-E034-4F4F-9765-23D5243C2039}">
      <dsp:nvSpPr>
        <dsp:cNvPr id="0" name=""/>
        <dsp:cNvSpPr/>
      </dsp:nvSpPr>
      <dsp:spPr>
        <a:xfrm rot="5400000">
          <a:off x="39935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2626585"/>
        <a:ext cx="174529" cy="169682"/>
      </dsp:txXfrm>
    </dsp:sp>
    <dsp:sp modelId="{3D3BC8FA-12AC-4D2A-A3DC-C9F9C8FEB45F}">
      <dsp:nvSpPr>
        <dsp:cNvPr id="0" name=""/>
        <dsp:cNvSpPr/>
      </dsp:nvSpPr>
      <dsp:spPr>
        <a:xfrm>
          <a:off x="1450502" y="2909389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</a:rPr>
            <a:t>Layout</a:t>
          </a:r>
          <a:endParaRPr lang="zh-CN" altLang="en-US" sz="2000" kern="1200" dirty="0">
            <a:latin typeface="Eras Medium ITC" pitchFamily="34" charset="0"/>
          </a:endParaRPr>
        </a:p>
      </dsp:txBody>
      <dsp:txXfrm>
        <a:off x="1469435" y="2928322"/>
        <a:ext cx="5290728" cy="608542"/>
      </dsp:txXfrm>
    </dsp:sp>
    <dsp:sp modelId="{C73439DD-CBBA-4F88-8548-03DB53AE3032}">
      <dsp:nvSpPr>
        <dsp:cNvPr id="0" name=""/>
        <dsp:cNvSpPr/>
      </dsp:nvSpPr>
      <dsp:spPr>
        <a:xfrm rot="5400000">
          <a:off x="39935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3596198"/>
        <a:ext cx="174529" cy="169682"/>
      </dsp:txXfrm>
    </dsp:sp>
    <dsp:sp modelId="{BF96DC20-6E0E-4FF4-9B81-6981689B5970}">
      <dsp:nvSpPr>
        <dsp:cNvPr id="0" name=""/>
        <dsp:cNvSpPr/>
      </dsp:nvSpPr>
      <dsp:spPr>
        <a:xfrm>
          <a:off x="1450502" y="387900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</a:rPr>
            <a:t>Painting</a:t>
          </a:r>
          <a:endParaRPr lang="zh-CN" altLang="en-US" sz="2000" kern="1200" dirty="0">
            <a:latin typeface="Eras Medium ITC" pitchFamily="34" charset="0"/>
          </a:endParaRPr>
        </a:p>
      </dsp:txBody>
      <dsp:txXfrm>
        <a:off x="1469435" y="3897935"/>
        <a:ext cx="5290728" cy="608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0BD1-FC3B-4E32-857F-2FD991D88B35}">
      <dsp:nvSpPr>
        <dsp:cNvPr id="0" name=""/>
        <dsp:cNvSpPr/>
      </dsp:nvSpPr>
      <dsp:spPr>
        <a:xfrm>
          <a:off x="4000384" y="3333948"/>
          <a:ext cx="174404" cy="507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230"/>
              </a:lnTo>
              <a:lnTo>
                <a:pt x="174404" y="5072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2055-71DF-4EF3-A2F3-7FF9592AEF0A}">
      <dsp:nvSpPr>
        <dsp:cNvPr id="0" name=""/>
        <dsp:cNvSpPr/>
      </dsp:nvSpPr>
      <dsp:spPr>
        <a:xfrm>
          <a:off x="3795935" y="2604287"/>
          <a:ext cx="669526" cy="284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00"/>
              </a:lnTo>
              <a:lnTo>
                <a:pt x="669526" y="142400"/>
              </a:lnTo>
              <a:lnTo>
                <a:pt x="669526" y="2848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F377-D7B3-4BEE-9CEA-2D2E8F2BA881}">
      <dsp:nvSpPr>
        <dsp:cNvPr id="0" name=""/>
        <dsp:cNvSpPr/>
      </dsp:nvSpPr>
      <dsp:spPr>
        <a:xfrm>
          <a:off x="2552889" y="3333948"/>
          <a:ext cx="174404" cy="507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230"/>
              </a:lnTo>
              <a:lnTo>
                <a:pt x="174404" y="5072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E3BBA-3C98-453F-9623-C40EFAC0A0B4}">
      <dsp:nvSpPr>
        <dsp:cNvPr id="0" name=""/>
        <dsp:cNvSpPr/>
      </dsp:nvSpPr>
      <dsp:spPr>
        <a:xfrm>
          <a:off x="3017967" y="2604287"/>
          <a:ext cx="777968" cy="284801"/>
        </a:xfrm>
        <a:custGeom>
          <a:avLst/>
          <a:gdLst/>
          <a:ahLst/>
          <a:cxnLst/>
          <a:rect l="0" t="0" r="0" b="0"/>
          <a:pathLst>
            <a:path>
              <a:moveTo>
                <a:pt x="777968" y="0"/>
              </a:moveTo>
              <a:lnTo>
                <a:pt x="777968" y="142400"/>
              </a:lnTo>
              <a:lnTo>
                <a:pt x="0" y="142400"/>
              </a:lnTo>
              <a:lnTo>
                <a:pt x="0" y="2848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3451E-0FE8-434D-B56B-83F7D9F4C37A}">
      <dsp:nvSpPr>
        <dsp:cNvPr id="0" name=""/>
        <dsp:cNvSpPr/>
      </dsp:nvSpPr>
      <dsp:spPr>
        <a:xfrm>
          <a:off x="3750215" y="1641388"/>
          <a:ext cx="91440" cy="284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80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F480A-9A2D-48EC-87A8-7183FBBBED39}">
      <dsp:nvSpPr>
        <dsp:cNvPr id="0" name=""/>
        <dsp:cNvSpPr/>
      </dsp:nvSpPr>
      <dsp:spPr>
        <a:xfrm>
          <a:off x="2589164" y="678488"/>
          <a:ext cx="1206770" cy="284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00"/>
              </a:lnTo>
              <a:lnTo>
                <a:pt x="1206770" y="142400"/>
              </a:lnTo>
              <a:lnTo>
                <a:pt x="1206770" y="28480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E38C9-6C12-49A9-8CC0-B70C4044C84A}">
      <dsp:nvSpPr>
        <dsp:cNvPr id="0" name=""/>
        <dsp:cNvSpPr/>
      </dsp:nvSpPr>
      <dsp:spPr>
        <a:xfrm>
          <a:off x="839915" y="2604287"/>
          <a:ext cx="203429" cy="507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230"/>
              </a:lnTo>
              <a:lnTo>
                <a:pt x="203429" y="5072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37D81-4E25-4C7C-9EC8-17B6D9D063C3}">
      <dsp:nvSpPr>
        <dsp:cNvPr id="0" name=""/>
        <dsp:cNvSpPr/>
      </dsp:nvSpPr>
      <dsp:spPr>
        <a:xfrm>
          <a:off x="1336674" y="1641388"/>
          <a:ext cx="91440" cy="2848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80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269FB-9350-4B80-AFB2-4B8D2AC23AFF}">
      <dsp:nvSpPr>
        <dsp:cNvPr id="0" name=""/>
        <dsp:cNvSpPr/>
      </dsp:nvSpPr>
      <dsp:spPr>
        <a:xfrm>
          <a:off x="1382394" y="678488"/>
          <a:ext cx="1206770" cy="284801"/>
        </a:xfrm>
        <a:custGeom>
          <a:avLst/>
          <a:gdLst/>
          <a:ahLst/>
          <a:cxnLst/>
          <a:rect l="0" t="0" r="0" b="0"/>
          <a:pathLst>
            <a:path>
              <a:moveTo>
                <a:pt x="1206770" y="0"/>
              </a:moveTo>
              <a:lnTo>
                <a:pt x="1206770" y="142400"/>
              </a:lnTo>
              <a:lnTo>
                <a:pt x="0" y="142400"/>
              </a:lnTo>
              <a:lnTo>
                <a:pt x="0" y="28480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DB4BC-E309-49D7-80C6-5C452790D5DD}">
      <dsp:nvSpPr>
        <dsp:cNvPr id="0" name=""/>
        <dsp:cNvSpPr/>
      </dsp:nvSpPr>
      <dsp:spPr>
        <a:xfrm>
          <a:off x="1911066" y="390"/>
          <a:ext cx="1356196" cy="67809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html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44168" y="33492"/>
        <a:ext cx="1289992" cy="611894"/>
      </dsp:txXfrm>
    </dsp:sp>
    <dsp:sp modelId="{2A378488-F9B3-4907-AB00-AACF817904F8}">
      <dsp:nvSpPr>
        <dsp:cNvPr id="0" name=""/>
        <dsp:cNvSpPr/>
      </dsp:nvSpPr>
      <dsp:spPr>
        <a:xfrm>
          <a:off x="704296" y="963290"/>
          <a:ext cx="1356196" cy="6780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head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398" y="996392"/>
        <a:ext cx="1289992" cy="611894"/>
      </dsp:txXfrm>
    </dsp:sp>
    <dsp:sp modelId="{2BD574CF-A6CB-4262-BFDC-8827F3B1CFD4}">
      <dsp:nvSpPr>
        <dsp:cNvPr id="0" name=""/>
        <dsp:cNvSpPr/>
      </dsp:nvSpPr>
      <dsp:spPr>
        <a:xfrm>
          <a:off x="704296" y="1926189"/>
          <a:ext cx="1356196" cy="67809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title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398" y="1959291"/>
        <a:ext cx="1289992" cy="611894"/>
      </dsp:txXfrm>
    </dsp:sp>
    <dsp:sp modelId="{BCA08753-7CBD-49E6-935E-A1583C2945AF}">
      <dsp:nvSpPr>
        <dsp:cNvPr id="0" name=""/>
        <dsp:cNvSpPr/>
      </dsp:nvSpPr>
      <dsp:spPr>
        <a:xfrm>
          <a:off x="1043345" y="2889088"/>
          <a:ext cx="1162694" cy="444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标题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65061" y="2910804"/>
        <a:ext cx="1119262" cy="401427"/>
      </dsp:txXfrm>
    </dsp:sp>
    <dsp:sp modelId="{08C70C96-D890-49D8-B3A4-CE87AF37B762}">
      <dsp:nvSpPr>
        <dsp:cNvPr id="0" name=""/>
        <dsp:cNvSpPr/>
      </dsp:nvSpPr>
      <dsp:spPr>
        <a:xfrm>
          <a:off x="3117837" y="963290"/>
          <a:ext cx="1356196" cy="6780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Body</a:t>
          </a:r>
        </a:p>
      </dsp:txBody>
      <dsp:txXfrm>
        <a:off x="3150939" y="996392"/>
        <a:ext cx="1289992" cy="611894"/>
      </dsp:txXfrm>
    </dsp:sp>
    <dsp:sp modelId="{07DB90C3-058F-4623-844E-9CCF4D7222FE}">
      <dsp:nvSpPr>
        <dsp:cNvPr id="0" name=""/>
        <dsp:cNvSpPr/>
      </dsp:nvSpPr>
      <dsp:spPr>
        <a:xfrm>
          <a:off x="3117837" y="1926189"/>
          <a:ext cx="1356196" cy="67809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div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50939" y="1959291"/>
        <a:ext cx="1289992" cy="611894"/>
      </dsp:txXfrm>
    </dsp:sp>
    <dsp:sp modelId="{DE599E82-326F-422B-99E9-7DC7588604AB}">
      <dsp:nvSpPr>
        <dsp:cNvPr id="0" name=""/>
        <dsp:cNvSpPr/>
      </dsp:nvSpPr>
      <dsp:spPr>
        <a:xfrm>
          <a:off x="2436619" y="2889088"/>
          <a:ext cx="1162694" cy="444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h1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58335" y="2910804"/>
        <a:ext cx="1119262" cy="401427"/>
      </dsp:txXfrm>
    </dsp:sp>
    <dsp:sp modelId="{8FCFF2C9-1533-431A-8F3C-8ADEBBABC5DC}">
      <dsp:nvSpPr>
        <dsp:cNvPr id="0" name=""/>
        <dsp:cNvSpPr/>
      </dsp:nvSpPr>
      <dsp:spPr>
        <a:xfrm>
          <a:off x="2727293" y="3618749"/>
          <a:ext cx="1162694" cy="444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49009" y="3640465"/>
        <a:ext cx="1119262" cy="401427"/>
      </dsp:txXfrm>
    </dsp:sp>
    <dsp:sp modelId="{C0F7BAB4-0099-4CC1-8BE9-772E0A19426C}">
      <dsp:nvSpPr>
        <dsp:cNvPr id="0" name=""/>
        <dsp:cNvSpPr/>
      </dsp:nvSpPr>
      <dsp:spPr>
        <a:xfrm>
          <a:off x="3884115" y="2889088"/>
          <a:ext cx="1162694" cy="444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p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05831" y="2910804"/>
        <a:ext cx="1119262" cy="401427"/>
      </dsp:txXfrm>
    </dsp:sp>
    <dsp:sp modelId="{BB0C970B-24DF-4D67-8BD4-EFC406EFC6AD}">
      <dsp:nvSpPr>
        <dsp:cNvPr id="0" name=""/>
        <dsp:cNvSpPr/>
      </dsp:nvSpPr>
      <dsp:spPr>
        <a:xfrm>
          <a:off x="4174788" y="3618749"/>
          <a:ext cx="1162694" cy="444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“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文本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”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96504" y="3640465"/>
        <a:ext cx="1119262" cy="4014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64D-0C8F-40BB-9917-C605FD2FDC99}">
      <dsp:nvSpPr>
        <dsp:cNvPr id="0" name=""/>
        <dsp:cNvSpPr/>
      </dsp:nvSpPr>
      <dsp:spPr>
        <a:xfrm>
          <a:off x="1450502" y="55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>
                  <a:lumMod val="95000"/>
                </a:schemeClr>
              </a:solidFill>
              <a:latin typeface="Eras Medium ITC" pitchFamily="34" charset="0"/>
            </a:rPr>
            <a:t>Loading</a:t>
          </a:r>
          <a:endParaRPr lang="zh-CN" altLang="en-US" sz="2000" b="0" kern="1200" dirty="0">
            <a:solidFill>
              <a:schemeClr val="bg1">
                <a:lumMod val="95000"/>
              </a:schemeClr>
            </a:solidFill>
            <a:latin typeface="Eras Medium ITC" pitchFamily="34" charset="0"/>
          </a:endParaRPr>
        </a:p>
      </dsp:txBody>
      <dsp:txXfrm>
        <a:off x="1469435" y="19485"/>
        <a:ext cx="5290728" cy="608542"/>
      </dsp:txXfrm>
    </dsp:sp>
    <dsp:sp modelId="{ADD16E13-D886-4B31-A99A-CAE4EA3621B9}">
      <dsp:nvSpPr>
        <dsp:cNvPr id="0" name=""/>
        <dsp:cNvSpPr/>
      </dsp:nvSpPr>
      <dsp:spPr>
        <a:xfrm rot="5400000">
          <a:off x="39935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687360"/>
        <a:ext cx="174529" cy="169682"/>
      </dsp:txXfrm>
    </dsp:sp>
    <dsp:sp modelId="{401F72F5-A47D-44AD-A556-0E865EA1CA99}">
      <dsp:nvSpPr>
        <dsp:cNvPr id="0" name=""/>
        <dsp:cNvSpPr/>
      </dsp:nvSpPr>
      <dsp:spPr>
        <a:xfrm>
          <a:off x="1450502" y="970164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bg1"/>
              </a:solidFill>
              <a:latin typeface="Eras Medium ITC" pitchFamily="34" charset="0"/>
            </a:rPr>
            <a:t>Parsing</a:t>
          </a:r>
          <a:endParaRPr lang="zh-CN" altLang="en-US" sz="2000" b="0" kern="1200" dirty="0">
            <a:solidFill>
              <a:schemeClr val="bg1"/>
            </a:solidFill>
            <a:latin typeface="Eras Medium ITC" pitchFamily="34" charset="0"/>
          </a:endParaRPr>
        </a:p>
      </dsp:txBody>
      <dsp:txXfrm>
        <a:off x="1469435" y="989097"/>
        <a:ext cx="5290728" cy="608542"/>
      </dsp:txXfrm>
    </dsp:sp>
    <dsp:sp modelId="{DCC65BD5-BB51-47FC-87A2-8B53626D10FA}">
      <dsp:nvSpPr>
        <dsp:cNvPr id="0" name=""/>
        <dsp:cNvSpPr/>
      </dsp:nvSpPr>
      <dsp:spPr>
        <a:xfrm rot="5400000">
          <a:off x="39935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1656973"/>
        <a:ext cx="174529" cy="169682"/>
      </dsp:txXfrm>
    </dsp:sp>
    <dsp:sp modelId="{2A9E8641-9C8D-4468-9D9C-B825F972C2B1}">
      <dsp:nvSpPr>
        <dsp:cNvPr id="0" name=""/>
        <dsp:cNvSpPr/>
      </dsp:nvSpPr>
      <dsp:spPr>
        <a:xfrm>
          <a:off x="1450502" y="1939777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latin typeface="Eras Medium ITC" pitchFamily="34" charset="0"/>
            </a:rPr>
            <a:t>Rendering</a:t>
          </a:r>
          <a:endParaRPr lang="zh-CN" altLang="en-US" sz="2000" kern="1200" dirty="0">
            <a:latin typeface="Eras Medium ITC" pitchFamily="34" charset="0"/>
          </a:endParaRPr>
        </a:p>
      </dsp:txBody>
      <dsp:txXfrm>
        <a:off x="1469435" y="1958710"/>
        <a:ext cx="5290728" cy="608542"/>
      </dsp:txXfrm>
    </dsp:sp>
    <dsp:sp modelId="{12E37D0C-E034-4F4F-9765-23D5243C2039}">
      <dsp:nvSpPr>
        <dsp:cNvPr id="0" name=""/>
        <dsp:cNvSpPr/>
      </dsp:nvSpPr>
      <dsp:spPr>
        <a:xfrm rot="5400000">
          <a:off x="39935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2626585"/>
        <a:ext cx="174529" cy="169682"/>
      </dsp:txXfrm>
    </dsp:sp>
    <dsp:sp modelId="{3D3BC8FA-12AC-4D2A-A3DC-C9F9C8FEB45F}">
      <dsp:nvSpPr>
        <dsp:cNvPr id="0" name=""/>
        <dsp:cNvSpPr/>
      </dsp:nvSpPr>
      <dsp:spPr>
        <a:xfrm>
          <a:off x="1450502" y="2909389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solidFill>
                <a:srgbClr val="FF5050"/>
              </a:solidFill>
              <a:latin typeface="Eras Medium ITC" pitchFamily="34" charset="0"/>
            </a:rPr>
            <a:t>Layout</a:t>
          </a:r>
          <a:endParaRPr lang="zh-CN" altLang="en-US" sz="2000" kern="1200" dirty="0">
            <a:solidFill>
              <a:srgbClr val="FF5050"/>
            </a:solidFill>
            <a:latin typeface="Eras Medium ITC" pitchFamily="34" charset="0"/>
          </a:endParaRPr>
        </a:p>
      </dsp:txBody>
      <dsp:txXfrm>
        <a:off x="1469435" y="2928322"/>
        <a:ext cx="5290728" cy="608542"/>
      </dsp:txXfrm>
    </dsp:sp>
    <dsp:sp modelId="{C73439DD-CBBA-4F88-8548-03DB53AE3032}">
      <dsp:nvSpPr>
        <dsp:cNvPr id="0" name=""/>
        <dsp:cNvSpPr/>
      </dsp:nvSpPr>
      <dsp:spPr>
        <a:xfrm rot="5400000">
          <a:off x="39935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Eras Medium ITC" pitchFamily="34" charset="0"/>
          </a:endParaRPr>
        </a:p>
      </dsp:txBody>
      <dsp:txXfrm rot="-5400000">
        <a:off x="4027536" y="3596198"/>
        <a:ext cx="174529" cy="169682"/>
      </dsp:txXfrm>
    </dsp:sp>
    <dsp:sp modelId="{BF96DC20-6E0E-4FF4-9B81-6981689B5970}">
      <dsp:nvSpPr>
        <dsp:cNvPr id="0" name=""/>
        <dsp:cNvSpPr/>
      </dsp:nvSpPr>
      <dsp:spPr>
        <a:xfrm>
          <a:off x="1450502" y="3879002"/>
          <a:ext cx="5328594" cy="64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>
              <a:solidFill>
                <a:srgbClr val="FF5050"/>
              </a:solidFill>
              <a:latin typeface="Eras Medium ITC" pitchFamily="34" charset="0"/>
            </a:rPr>
            <a:t>Painting</a:t>
          </a:r>
          <a:endParaRPr lang="zh-CN" altLang="en-US" sz="2000" kern="1200" dirty="0">
            <a:solidFill>
              <a:srgbClr val="FF5050"/>
            </a:solidFill>
            <a:latin typeface="Eras Medium ITC" pitchFamily="34" charset="0"/>
          </a:endParaRPr>
        </a:p>
      </dsp:txBody>
      <dsp:txXfrm>
        <a:off x="1469435" y="3897935"/>
        <a:ext cx="5290728" cy="608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BE30E-33C9-4E36-AD31-E23163CCB31A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7828-66F2-4114-9937-A25966F8F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6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E7828-66F2-4114-9937-A25966F8F7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7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100000"/>
              </a:schemeClr>
            </a:gs>
            <a:gs pos="100000">
              <a:srgbClr val="B1C4CD"/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rgbClr val="4AABC6"/>
          </a:solidFill>
          <a:effectLst/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easyc/archive/2011/03/14/1983772.html" TargetMode="External"/><Relationship Id="rId2" Type="http://schemas.openxmlformats.org/officeDocument/2006/relationships/hyperlink" Target="http://www.cnblogs.com/snandy/archive/2011/03/13/198295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evesouders.com/blog/2010/02/15/browser-performance-wishlist" TargetMode="External"/><Relationship Id="rId3" Type="http://schemas.openxmlformats.org/officeDocument/2006/relationships/hyperlink" Target="http://fed.renren.com/2010/01/247" TargetMode="External"/><Relationship Id="rId7" Type="http://schemas.openxmlformats.org/officeDocument/2006/relationships/hyperlink" Target="http://www.ueder.net/2011/01/06/&#39029;&#38754;&#26080;&#38459;&#22622;&#21152;&#36733;&#30740;&#31350;/" TargetMode="External"/><Relationship Id="rId12" Type="http://schemas.openxmlformats.org/officeDocument/2006/relationships/hyperlink" Target="https://developer.mozilla.org/En/HTML/Element/Script" TargetMode="External"/><Relationship Id="rId2" Type="http://schemas.openxmlformats.org/officeDocument/2006/relationships/hyperlink" Target="http://hi.baidu.com/dong_love_yan/blog/item/1a70ec3c7d628e2e70cf6c8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riptlover.com/static/821-html-repaint-reflow" TargetMode="External"/><Relationship Id="rId11" Type="http://schemas.openxmlformats.org/officeDocument/2006/relationships/hyperlink" Target="http://stevesouders.com/cuzillion/" TargetMode="External"/><Relationship Id="rId5" Type="http://schemas.openxmlformats.org/officeDocument/2006/relationships/hyperlink" Target="http://www.slideshare.net/nwind/web-5575667" TargetMode="External"/><Relationship Id="rId10" Type="http://schemas.openxmlformats.org/officeDocument/2006/relationships/hyperlink" Target="http://www.browserscope.org/" TargetMode="External"/><Relationship Id="rId4" Type="http://schemas.openxmlformats.org/officeDocument/2006/relationships/hyperlink" Target="http://www.iefans.net/liulanqi-neihe-jiexi/" TargetMode="External"/><Relationship Id="rId9" Type="http://schemas.openxmlformats.org/officeDocument/2006/relationships/hyperlink" Target="http://code.google.com/intl/zh-CN/speed/page-speed/docs/rendering.html#UseEfficientCSSSelector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reilly.com/catalog/978059652230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浅析浏览器解析和渲染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偏右</a:t>
            </a:r>
          </a:p>
        </p:txBody>
      </p:sp>
    </p:spTree>
    <p:extLst>
      <p:ext uri="{BB962C8B-B14F-4D97-AF65-F5344CB8AC3E}">
        <p14:creationId xmlns:p14="http://schemas.microsoft.com/office/powerpoint/2010/main" val="11599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各浏览器加载策略</a:t>
            </a:r>
            <a:endParaRPr lang="zh-CN" altLang="en-US" dirty="0"/>
          </a:p>
        </p:txBody>
      </p:sp>
      <p:pic>
        <p:nvPicPr>
          <p:cNvPr id="5123" name="Picture 3" descr="C:\Users\xingmin.zhu\AppData\Local\Temp\ws_Any_browser_1920x1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13443" r="15247" b="25627"/>
          <a:stretch/>
        </p:blipFill>
        <p:spPr bwMode="auto">
          <a:xfrm>
            <a:off x="852033" y="1700808"/>
            <a:ext cx="7752415" cy="432048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81128"/>
          </a:xfrm>
          <a:solidFill>
            <a:srgbClr val="FDF5DF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/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&lt;title&gt;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测试各浏览器加载的页面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&lt;/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title&gt;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&lt;link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rel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stylesheet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href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="style1.css" type="text/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css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 /&gt;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&lt;link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rel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stylesheet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href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="style2.css" type="text/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css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 /&gt;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&lt;link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rel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stylesheet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href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="style3.css" type="text/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css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 /&gt;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&lt;p&gt;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测试文字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=“1.jpg” alt=“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图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1"&gt;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=“2.jpg” alt=“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图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2"&gt;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=“3.jpg” alt=“</a:t>
            </a:r>
            <a:r>
              <a:rPr lang="zh-CN" altLang="en-US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图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3"&gt;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="test1.js"&gt;&lt;/script&gt;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="test2.js"&gt;&lt;/script&gt;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10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="test3.js"&gt;&lt;/script&gt;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&lt;/html&gt;</a:t>
            </a:r>
            <a:endParaRPr lang="zh-CN" altLang="en-US" sz="10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Kozuka Gothic Pr6N H" pitchFamily="34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 6/7 &amp; Opera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296143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zh-CN" sz="2400" dirty="0" smtClean="0"/>
              <a:t>按文档顺序</a:t>
            </a:r>
            <a:r>
              <a:rPr lang="zh-CN" altLang="zh-CN" sz="2400" dirty="0"/>
              <a:t>解析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并行加载，外部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串行加载，</a:t>
            </a:r>
            <a:r>
              <a:rPr lang="zh-CN" altLang="zh-CN" sz="2400" dirty="0" smtClean="0"/>
              <a:t>阻塞</a:t>
            </a:r>
            <a:r>
              <a:rPr lang="zh-CN" altLang="zh-CN" sz="2400" dirty="0"/>
              <a:t>后续</a:t>
            </a:r>
            <a:r>
              <a:rPr lang="zh-CN" altLang="zh-CN" sz="2400" dirty="0" smtClean="0"/>
              <a:t>资源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4" y="1368177"/>
            <a:ext cx="8305800" cy="1628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5288584" cy="18750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 8/9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并行加载</a:t>
            </a:r>
            <a:endParaRPr lang="zh-CN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075238" cy="2088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7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100000"/>
              </a:schemeClr>
            </a:gs>
            <a:gs pos="100000">
              <a:srgbClr val="B1C4CD"/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 &amp; Chrome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72008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分析文档结构，优先</a:t>
            </a:r>
            <a:r>
              <a:rPr lang="zh-CN" altLang="en-US" dirty="0"/>
              <a:t>并行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105525" cy="18192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8" y="3284984"/>
            <a:ext cx="6089541" cy="21537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35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引擎是基于事件驱动的单线程。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浏览器</a:t>
            </a:r>
            <a:r>
              <a:rPr lang="zh-CN" altLang="en-US" dirty="0" smtClean="0"/>
              <a:t>一般有三</a:t>
            </a:r>
            <a:r>
              <a:rPr lang="zh-CN" altLang="en-US" dirty="0"/>
              <a:t>个常驻</a:t>
            </a:r>
            <a:r>
              <a:rPr lang="zh-CN" altLang="en-US" dirty="0" smtClean="0"/>
              <a:t>线程：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引擎线程、界面</a:t>
            </a:r>
            <a:r>
              <a:rPr lang="zh-CN" altLang="en-US" dirty="0"/>
              <a:t>渲染</a:t>
            </a:r>
            <a:r>
              <a:rPr lang="zh-CN" altLang="en-US" dirty="0" smtClean="0"/>
              <a:t>线程、浏览器</a:t>
            </a:r>
            <a:r>
              <a:rPr lang="zh-CN" altLang="en-US" dirty="0"/>
              <a:t>事件触发</a:t>
            </a:r>
            <a:r>
              <a:rPr lang="zh-CN" altLang="en-US" dirty="0" smtClean="0"/>
              <a:t>线程。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渲染</a:t>
            </a:r>
            <a:r>
              <a:rPr lang="zh-CN" altLang="en-US" dirty="0"/>
              <a:t>线程负责</a:t>
            </a:r>
            <a:r>
              <a:rPr lang="zh-CN" altLang="en-US" dirty="0" smtClean="0"/>
              <a:t>渲染网页，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渲染线程与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引擎是互斥的，当</a:t>
            </a:r>
            <a:r>
              <a:rPr lang="en-US" altLang="zh-CN" dirty="0"/>
              <a:t>JS</a:t>
            </a:r>
            <a:r>
              <a:rPr lang="zh-CN" altLang="en-US" dirty="0"/>
              <a:t>引擎执行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GUI</a:t>
            </a:r>
            <a:r>
              <a:rPr lang="zh-CN" altLang="en-US" dirty="0"/>
              <a:t>线程会被</a:t>
            </a:r>
            <a:r>
              <a:rPr lang="zh-CN" altLang="en-US" dirty="0" smtClean="0"/>
              <a:t>挂起。</a:t>
            </a:r>
            <a:r>
              <a:rPr lang="zh-CN" altLang="en-US" dirty="0" smtClean="0">
                <a:solidFill>
                  <a:srgbClr val="FF5050"/>
                </a:solidFill>
              </a:rPr>
              <a:t>页面将停止一切解析和渲染的行为。</a:t>
            </a:r>
            <a:endParaRPr lang="en-US" altLang="zh-CN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external</a:t>
            </a:r>
            <a:r>
              <a:rPr lang="zh-CN" altLang="en-US" dirty="0" smtClean="0"/>
              <a:t>）的执行可能改变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结构，因此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都会挂起等待</a:t>
            </a:r>
            <a:r>
              <a:rPr lang="en-US" altLang="zh-CN" dirty="0" smtClean="0"/>
              <a:t>JS</a:t>
            </a:r>
            <a:r>
              <a:rPr lang="zh-CN" altLang="en-US" dirty="0" smtClean="0"/>
              <a:t>执行结束。</a:t>
            </a:r>
            <a:endParaRPr lang="en-US" altLang="zh-CN" dirty="0"/>
          </a:p>
          <a:p>
            <a:r>
              <a:rPr lang="zh-CN" altLang="en-US" dirty="0"/>
              <a:t>执行在所有浏览器中默认都是阻塞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external JS</a:t>
            </a:r>
            <a:r>
              <a:rPr lang="zh-CN" altLang="en-US" dirty="0" smtClean="0"/>
              <a:t>的下载不应该阻塞页面。</a:t>
            </a:r>
            <a:endParaRPr lang="en-US" altLang="zh-CN" dirty="0" smtClean="0"/>
          </a:p>
          <a:p>
            <a:r>
              <a:rPr lang="en-US" altLang="zh-CN" dirty="0" smtClean="0"/>
              <a:t>IE6/7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32268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执行策略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  <a:solidFill>
            <a:srgbClr val="FDF5DF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/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&lt;title&gt;</a:t>
            </a:r>
            <a:r>
              <a:rPr lang="zh-CN" altLang="en-US" sz="9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测试各浏览器加载的页面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&lt;/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title&gt;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&lt;link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rel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stylesheet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href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="style1.css" type="text/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css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 /&gt;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&lt;link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rel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stylesheet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href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="style2.css" type="text/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css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 /&gt;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&lt;link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rel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stylesheet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href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="style3.css" type="text/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css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"  /&gt;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&lt;p&gt;</a:t>
            </a:r>
            <a:r>
              <a:rPr lang="zh-CN" altLang="en-US" sz="9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测试文字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=“block.js"&gt;&lt;/script&gt;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=“1.jpg” alt=“</a:t>
            </a:r>
            <a:r>
              <a:rPr lang="zh-CN" altLang="en-US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图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1"&gt;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=“2.jpg” alt=“</a:t>
            </a:r>
            <a:r>
              <a:rPr lang="zh-CN" altLang="en-US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图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2"&gt;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=“3.jpg” alt=“</a:t>
            </a:r>
            <a:r>
              <a:rPr lang="zh-CN" altLang="en-US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图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3"&gt;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="test1.js"&gt;&lt;/script&gt;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="test2.js"&gt;&lt;/script&gt;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&lt;script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="test3.js"&gt;&lt;/script&gt;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96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 6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6961"/>
            <a:ext cx="7920880" cy="16101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Firefox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预取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执行过程延迟到所有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inline &amp; external</a:t>
            </a:r>
            <a:r>
              <a:rPr lang="zh-CN" altLang="en-US" dirty="0" smtClean="0"/>
              <a:t>）下载完成后依次执行。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3810885" cy="44644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4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978067"/>
              </p:ext>
            </p:extLst>
          </p:nvPr>
        </p:nvGraphicFramePr>
        <p:xfrm>
          <a:off x="467544" y="1052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14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68478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分段解析。</a:t>
            </a:r>
            <a:endParaRPr lang="en-US" altLang="zh-CN" sz="3800" dirty="0" smtClean="0"/>
          </a:p>
          <a:p>
            <a:r>
              <a:rPr lang="zh-CN" altLang="en-US" sz="3800" dirty="0" smtClean="0"/>
              <a:t>每获得一定字节量的</a:t>
            </a:r>
            <a:r>
              <a:rPr lang="en-US" altLang="zh-CN" sz="3800" dirty="0" smtClean="0"/>
              <a:t>html</a:t>
            </a:r>
            <a:r>
              <a:rPr lang="zh-CN" altLang="en-US" sz="3800" dirty="0" smtClean="0"/>
              <a:t>后，先读取其中所有外部资源并加载，再同步解析这段文档。</a:t>
            </a:r>
            <a:endParaRPr lang="en-US" altLang="zh-CN" sz="3800" dirty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1" y="3146124"/>
            <a:ext cx="7517135" cy="31631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/>
              <a:t>http://www.browserscope.org</a:t>
            </a:r>
            <a:r>
              <a:rPr lang="en-US" altLang="zh-CN" dirty="0" smtClean="0"/>
              <a:t>/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32856"/>
            <a:ext cx="7153275" cy="34575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877272"/>
            <a:ext cx="7488832" cy="612068"/>
          </a:xfrm>
          <a:prstGeom prst="rect">
            <a:avLst/>
          </a:prstGeo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accent6">
                    <a:lumMod val="50000"/>
                  </a:schemeClr>
                </a:solidFill>
                <a:latin typeface="Georgia" pitchFamily="18" charset="0"/>
                <a:ea typeface="Kozuka Gothic Pr6N H" pitchFamily="34" charset="-128"/>
              </a:defRPr>
            </a:lvl1pPr>
          </a:lstStyle>
          <a:p>
            <a:r>
              <a:rPr lang="zh-CN" altLang="en-US" sz="20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的位置，避免阻塞</a:t>
            </a:r>
            <a:r>
              <a:rPr lang="en-US" altLang="zh-CN" sz="2000" b="1" dirty="0" err="1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en-US" sz="20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的下载</a:t>
            </a:r>
            <a:endParaRPr lang="en-US" altLang="zh-CN" sz="2000" b="1" dirty="0">
              <a:solidFill>
                <a:srgbClr val="FF5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5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Inline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zh-CN" altLang="en-US" dirty="0" smtClean="0"/>
              <a:t>渲染</a:t>
            </a:r>
            <a:endParaRPr lang="en-US" altLang="zh-CN" dirty="0"/>
          </a:p>
          <a:p>
            <a:r>
              <a:rPr lang="zh-CN" altLang="en-US" dirty="0"/>
              <a:t>阻塞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5" y="2060848"/>
            <a:ext cx="3888432" cy="3152750"/>
          </a:xfrm>
          <a:solidFill>
            <a:srgbClr val="FDF5DF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&lt;p&gt;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cs typeface="Consolas" pitchFamily="49" charset="0"/>
              </a:rPr>
              <a:t>我被阻塞了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var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n = Number(new Date());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var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n2 = Number(new Date());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while((n2 - n) &lt; 5000){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n2 = Number(new Date());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&lt;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img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="1.jpg" alt="1.jpg"&gt;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47" y="2060848"/>
            <a:ext cx="3838575" cy="1352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47" y="3954750"/>
            <a:ext cx="3838599" cy="12588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0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5326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http://stevesouders.com/cuzillion/?</a:t>
            </a:r>
            <a:r>
              <a:rPr lang="en-US" altLang="zh-CN" dirty="0" smtClean="0"/>
              <a:t>ex=1&amp;title=Inline+Scripts+Block+Rendering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3152775" cy="3162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139952" y="3356992"/>
            <a:ext cx="4499693" cy="1320732"/>
          </a:xfrm>
          <a:prstGeom prst="rect">
            <a:avLst/>
          </a:prstGeo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accent6">
                    <a:lumMod val="50000"/>
                  </a:schemeClr>
                </a:solidFill>
                <a:latin typeface="Georgia" pitchFamily="18" charset="0"/>
                <a:ea typeface="Kozuka Gothic Pr6N H" pitchFamily="34" charset="-128"/>
              </a:defRPr>
            </a:lvl1pPr>
          </a:lstStyle>
          <a:p>
            <a:r>
              <a:rPr lang="zh-CN" altLang="en-US" b="1" dirty="0">
                <a:solidFill>
                  <a:srgbClr val="FF5050"/>
                </a:solidFill>
                <a:latin typeface="+mj-lt"/>
                <a:ea typeface="微软雅黑" pitchFamily="34" charset="-122"/>
              </a:rPr>
              <a:t>将不紧急的</a:t>
            </a:r>
            <a:r>
              <a:rPr lang="en-US" altLang="zh-CN" b="1" dirty="0">
                <a:solidFill>
                  <a:srgbClr val="FF5050"/>
                </a:solidFill>
                <a:latin typeface="+mj-lt"/>
                <a:ea typeface="微软雅黑" pitchFamily="34" charset="-122"/>
              </a:rPr>
              <a:t>JS</a:t>
            </a:r>
            <a:r>
              <a:rPr lang="zh-CN" altLang="en-US" b="1" dirty="0" smtClean="0">
                <a:solidFill>
                  <a:srgbClr val="FF5050"/>
                </a:solidFill>
                <a:latin typeface="+mj-lt"/>
                <a:ea typeface="微软雅黑" pitchFamily="34" charset="-122"/>
              </a:rPr>
              <a:t>延迟，</a:t>
            </a:r>
            <a:endParaRPr lang="en-US" altLang="zh-CN" b="1" dirty="0" smtClean="0">
              <a:solidFill>
                <a:srgbClr val="FF5050"/>
              </a:solidFill>
              <a:latin typeface="+mj-lt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5050"/>
                </a:solidFill>
                <a:latin typeface="+mj-lt"/>
                <a:ea typeface="微软雅黑" pitchFamily="34" charset="-122"/>
              </a:rPr>
              <a:t>使</a:t>
            </a:r>
            <a:r>
              <a:rPr lang="zh-CN" altLang="en-US" b="1" dirty="0">
                <a:solidFill>
                  <a:srgbClr val="FF5050"/>
                </a:solidFill>
                <a:latin typeface="+mj-lt"/>
                <a:ea typeface="微软雅黑" pitchFamily="34" charset="-122"/>
              </a:rPr>
              <a:t>页面尽可能早渲染。</a:t>
            </a:r>
            <a:endParaRPr lang="en-US" altLang="zh-CN" b="1" dirty="0">
              <a:solidFill>
                <a:srgbClr val="FF5050"/>
              </a:solidFill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9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JS</a:t>
            </a:r>
            <a:r>
              <a:rPr lang="zh-CN" altLang="en-US" dirty="0" smtClean="0"/>
              <a:t>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109" y="1672208"/>
            <a:ext cx="7769705" cy="2116832"/>
          </a:xfr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en-US" altLang="zh-CN" sz="2400" b="1" dirty="0">
                <a:solidFill>
                  <a:srgbClr val="FF5050"/>
                </a:solidFill>
                <a:latin typeface="+mj-lt"/>
              </a:rPr>
              <a:t>Put Scripts at the </a:t>
            </a:r>
            <a:r>
              <a:rPr lang="en-US" altLang="zh-CN" sz="2400" b="1" dirty="0" smtClean="0">
                <a:solidFill>
                  <a:srgbClr val="FF5050"/>
                </a:solidFill>
                <a:latin typeface="+mj-lt"/>
              </a:rPr>
              <a:t>bottom(</a:t>
            </a:r>
            <a:r>
              <a:rPr lang="zh-CN" altLang="en-US" sz="2400" b="1" dirty="0" smtClean="0">
                <a:solidFill>
                  <a:srgbClr val="FF5050"/>
                </a:solidFill>
                <a:latin typeface="+mj-lt"/>
              </a:rPr>
              <a:t>交互型页面的问题</a:t>
            </a:r>
            <a:r>
              <a:rPr lang="en-US" altLang="zh-CN" sz="2400" b="1" dirty="0" smtClean="0">
                <a:solidFill>
                  <a:srgbClr val="FF5050"/>
                </a:solidFill>
                <a:latin typeface="+mj-lt"/>
              </a:rPr>
              <a:t>)</a:t>
            </a:r>
            <a:endParaRPr lang="en-US" altLang="zh-CN" sz="2400" b="1" dirty="0">
              <a:solidFill>
                <a:srgbClr val="FF5050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FF5050"/>
                </a:solidFill>
                <a:latin typeface="+mj-lt"/>
              </a:rPr>
              <a:t>defer</a:t>
            </a:r>
            <a:r>
              <a:rPr lang="zh-CN" altLang="en-US" sz="2400" b="1" dirty="0">
                <a:solidFill>
                  <a:srgbClr val="FF5050"/>
                </a:solidFill>
                <a:latin typeface="+mj-lt"/>
              </a:rPr>
              <a:t> </a:t>
            </a:r>
            <a:r>
              <a:rPr lang="en-US" altLang="zh-CN" sz="2400" b="1" dirty="0">
                <a:solidFill>
                  <a:srgbClr val="FF5050"/>
                </a:solidFill>
                <a:latin typeface="+mj-lt"/>
              </a:rPr>
              <a:t>&amp; </a:t>
            </a:r>
            <a:r>
              <a:rPr lang="en-US" altLang="zh-CN" sz="2400" b="1" dirty="0" err="1" smtClean="0">
                <a:solidFill>
                  <a:srgbClr val="FF5050"/>
                </a:solidFill>
                <a:latin typeface="+mj-lt"/>
              </a:rPr>
              <a:t>async</a:t>
            </a:r>
            <a:r>
              <a:rPr lang="zh-CN" altLang="en-US" sz="2400" b="1" dirty="0" smtClean="0">
                <a:solidFill>
                  <a:srgbClr val="FF5050"/>
                </a:solidFill>
                <a:latin typeface="+mj-lt"/>
              </a:rPr>
              <a:t>（浏览器兼容？）</a:t>
            </a:r>
            <a:endParaRPr lang="en-US" altLang="zh-CN" sz="2400" b="1" dirty="0">
              <a:solidFill>
                <a:srgbClr val="FF5050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FF5050"/>
                </a:solidFill>
                <a:latin typeface="+mj-lt"/>
              </a:rPr>
              <a:t>Script inject</a:t>
            </a:r>
            <a:r>
              <a:rPr lang="en-US" altLang="zh-CN" sz="2400" b="1" dirty="0" smtClean="0">
                <a:solidFill>
                  <a:srgbClr val="FF5050"/>
                </a:solidFill>
                <a:latin typeface="+mj-lt"/>
              </a:rPr>
              <a:t>*</a:t>
            </a:r>
            <a:r>
              <a:rPr lang="zh-CN" altLang="en-US" sz="2400" b="1" dirty="0" smtClean="0">
                <a:solidFill>
                  <a:srgbClr val="FF5050"/>
                </a:solidFill>
                <a:latin typeface="+mj-lt"/>
              </a:rPr>
              <a:t>（提前载入</a:t>
            </a:r>
            <a:r>
              <a:rPr lang="en-US" altLang="zh-CN" sz="2400" b="1" dirty="0" err="1" smtClean="0">
                <a:solidFill>
                  <a:srgbClr val="FF5050"/>
                </a:solidFill>
                <a:latin typeface="+mj-lt"/>
              </a:rPr>
              <a:t>js</a:t>
            </a:r>
            <a:r>
              <a:rPr lang="zh-CN" altLang="en-US" sz="2400" b="1" dirty="0" smtClean="0">
                <a:solidFill>
                  <a:srgbClr val="FF5050"/>
                </a:solidFill>
                <a:latin typeface="+mj-lt"/>
              </a:rPr>
              <a:t>，延迟执行）</a:t>
            </a:r>
            <a:endParaRPr lang="zh-CN" altLang="en-US" sz="2400" b="1" dirty="0">
              <a:solidFill>
                <a:srgbClr val="FF5050"/>
              </a:solidFill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0" y="4365104"/>
            <a:ext cx="7769705" cy="126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9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Suppose </a:t>
            </a:r>
            <a:r>
              <a:rPr lang="en-US" altLang="zh-CN" sz="2000" dirty="0"/>
              <a:t>an inline script block was placed between the </a:t>
            </a:r>
            <a:r>
              <a:rPr lang="en-US" altLang="zh-CN" sz="2000" dirty="0" err="1"/>
              <a:t>stylesheet's</a:t>
            </a:r>
            <a:r>
              <a:rPr lang="en-US" altLang="zh-CN" sz="2000" dirty="0"/>
              <a:t> LINK tag and the image IMG tag. The result, for some browsers, is that the image isn't downloaded until the </a:t>
            </a:r>
            <a:r>
              <a:rPr lang="en-US" altLang="zh-CN" sz="2000" dirty="0" err="1"/>
              <a:t>stylesheet</a:t>
            </a:r>
            <a:r>
              <a:rPr lang="en-US" altLang="zh-CN" sz="2000" dirty="0"/>
              <a:t> finishes.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inline script block doesn't execute until after the </a:t>
            </a:r>
            <a:r>
              <a:rPr lang="en-US" altLang="zh-CN" sz="2000" dirty="0" err="1"/>
              <a:t>stylesheet</a:t>
            </a:r>
            <a:r>
              <a:rPr lang="en-US" altLang="zh-CN" sz="2000" dirty="0"/>
              <a:t> is downloaded and </a:t>
            </a:r>
            <a:r>
              <a:rPr lang="en-US" altLang="zh-CN" sz="2000" dirty="0" smtClean="0"/>
              <a:t>parsed </a:t>
            </a:r>
            <a:r>
              <a:rPr lang="en-US" altLang="zh-CN" sz="2000" dirty="0" smtClean="0">
                <a:solidFill>
                  <a:srgbClr val="FF5050"/>
                </a:solidFill>
              </a:rPr>
              <a:t>(in case the inline script block depends on CSS rules in the </a:t>
            </a:r>
            <a:r>
              <a:rPr lang="en-US" altLang="zh-CN" sz="2000" dirty="0" err="1" smtClean="0">
                <a:solidFill>
                  <a:srgbClr val="FF5050"/>
                </a:solidFill>
              </a:rPr>
              <a:t>stylesheet</a:t>
            </a:r>
            <a:r>
              <a:rPr lang="en-US" altLang="zh-CN" sz="2000" dirty="0" smtClean="0">
                <a:solidFill>
                  <a:srgbClr val="FF5050"/>
                </a:solidFill>
              </a:rPr>
              <a:t>)</a:t>
            </a:r>
            <a:r>
              <a:rPr lang="en-US" altLang="zh-CN" sz="2000" dirty="0" smtClean="0"/>
              <a:t>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94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本来是并行加载的（包括</a:t>
            </a:r>
            <a:r>
              <a:rPr lang="en-US" altLang="zh-CN" dirty="0" smtClean="0"/>
              <a:t>IE6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内嵌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会打断并行。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72172"/>
            <a:ext cx="57435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9600" y="4221088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尽量把</a:t>
            </a:r>
            <a:r>
              <a:rPr lang="en-US" altLang="zh-CN" dirty="0" smtClean="0"/>
              <a:t>inline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写在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前面。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66295"/>
            <a:ext cx="39528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3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 6/7/8</a:t>
            </a:r>
          </a:p>
          <a:p>
            <a:r>
              <a:rPr lang="en-US" altLang="zh-CN" dirty="0" smtClean="0"/>
              <a:t>Opera 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271240"/>
            <a:ext cx="8087895" cy="31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1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39537"/>
              </p:ext>
            </p:extLst>
          </p:nvPr>
        </p:nvGraphicFramePr>
        <p:xfrm>
          <a:off x="467544" y="1052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8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预解析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/>
              <a:t>Chrome</a:t>
            </a:r>
            <a:r>
              <a:rPr lang="zh-CN" altLang="en-US" dirty="0"/>
              <a:t>访问</a:t>
            </a:r>
            <a:r>
              <a:rPr lang="en-US" altLang="zh-CN" dirty="0" err="1"/>
              <a:t>google</a:t>
            </a:r>
            <a:r>
              <a:rPr lang="zh-CN" altLang="en-US" dirty="0"/>
              <a:t>页面的搜索结果时，它会取出链接中的域名进行预</a:t>
            </a:r>
            <a:r>
              <a:rPr lang="zh-CN" altLang="en-US" dirty="0" smtClean="0"/>
              <a:t>解析。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861048"/>
            <a:ext cx="7488832" cy="792088"/>
          </a:xfrm>
          <a:prstGeom prst="rect">
            <a:avLst/>
          </a:prstGeo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accent6">
                    <a:lumMod val="50000"/>
                  </a:schemeClr>
                </a:solidFill>
                <a:latin typeface="Georgia" pitchFamily="18" charset="0"/>
                <a:ea typeface="Kozuka Gothic Pr6N H" pitchFamily="34" charset="-128"/>
              </a:defRPr>
            </a:lvl1pPr>
          </a:lstStyle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dns-prefetch</a:t>
            </a:r>
            <a:r>
              <a:rPr lang="en-US" altLang="zh-CN" dirty="0"/>
              <a:t>" </a:t>
            </a:r>
            <a:r>
              <a:rPr lang="en-US" altLang="zh-CN" dirty="0" err="1"/>
              <a:t>href</a:t>
            </a:r>
            <a:r>
              <a:rPr lang="en-US" altLang="zh-CN" dirty="0"/>
              <a:t>="//hostname.com"&gt;</a:t>
            </a:r>
          </a:p>
        </p:txBody>
      </p:sp>
    </p:spTree>
    <p:extLst>
      <p:ext uri="{BB962C8B-B14F-4D97-AF65-F5344CB8AC3E}">
        <p14:creationId xmlns:p14="http://schemas.microsoft.com/office/powerpoint/2010/main" val="30055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计算节点的样式</a:t>
            </a:r>
            <a:endParaRPr lang="en-US" altLang="zh-CN" dirty="0" smtClean="0"/>
          </a:p>
          <a:p>
            <a:r>
              <a:rPr lang="en-US" altLang="zh-CN" dirty="0" smtClean="0"/>
              <a:t>Dom + Style = </a:t>
            </a:r>
            <a:r>
              <a:rPr lang="en-US" altLang="zh-CN" dirty="0"/>
              <a:t>Render </a:t>
            </a:r>
            <a:r>
              <a:rPr lang="en-US" altLang="zh-CN" dirty="0" smtClean="0"/>
              <a:t>tree</a:t>
            </a:r>
          </a:p>
          <a:p>
            <a:r>
              <a:rPr lang="zh-CN" altLang="en-US" dirty="0" smtClean="0"/>
              <a:t>只和呈现有关（</a:t>
            </a:r>
            <a:r>
              <a:rPr lang="en-US" altLang="zh-CN" strike="sngStrike" dirty="0" err="1" smtClean="0"/>
              <a:t>display:none</a:t>
            </a:r>
            <a:r>
              <a:rPr lang="zh-CN" altLang="en-US" strike="sngStrike" dirty="0" smtClean="0"/>
              <a:t>、</a:t>
            </a:r>
            <a:r>
              <a:rPr lang="en-US" altLang="zh-CN" strike="sngStrike" dirty="0" smtClean="0"/>
              <a:t>head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等待</a:t>
            </a:r>
            <a:r>
              <a:rPr lang="en-US" altLang="zh-CN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652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 tree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55308760"/>
              </p:ext>
            </p:extLst>
          </p:nvPr>
        </p:nvGraphicFramePr>
        <p:xfrm>
          <a:off x="827584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9651" b="2901"/>
          <a:stretch/>
        </p:blipFill>
        <p:spPr bwMode="auto">
          <a:xfrm>
            <a:off x="2207" y="-3820"/>
            <a:ext cx="9178305" cy="689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efficient CSS </a:t>
            </a:r>
            <a:r>
              <a:rPr lang="en-US" altLang="zh-CN" b="1" dirty="0" smtClean="0"/>
              <a:t>selectors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Avoid </a:t>
            </a:r>
            <a:r>
              <a:rPr lang="en-US" altLang="zh-CN" b="1" dirty="0"/>
              <a:t>a universal key </a:t>
            </a:r>
            <a:r>
              <a:rPr lang="en-US" altLang="zh-CN" b="1" dirty="0" smtClean="0"/>
              <a:t>selector</a:t>
            </a:r>
          </a:p>
          <a:p>
            <a:r>
              <a:rPr lang="en-US" altLang="zh-CN" b="1" dirty="0" smtClean="0"/>
              <a:t>Make </a:t>
            </a:r>
            <a:r>
              <a:rPr lang="en-US" altLang="zh-CN" b="1" dirty="0"/>
              <a:t>your rules as specific as possible.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Prefer </a:t>
            </a:r>
            <a:r>
              <a:rPr lang="en-US" altLang="zh-CN" dirty="0"/>
              <a:t>class and ID selectors over tag selectors. </a:t>
            </a:r>
            <a:endParaRPr lang="en-US" altLang="zh-CN" dirty="0" smtClean="0"/>
          </a:p>
          <a:p>
            <a:r>
              <a:rPr lang="en-US" altLang="zh-CN" b="1" dirty="0" smtClean="0"/>
              <a:t>Remove </a:t>
            </a:r>
            <a:r>
              <a:rPr lang="en-US" altLang="zh-CN" b="1" dirty="0"/>
              <a:t>redundant qualifiers.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ID </a:t>
            </a:r>
            <a:r>
              <a:rPr lang="en-US" altLang="zh-CN" dirty="0"/>
              <a:t>selectors qualified by class and/or tag </a:t>
            </a:r>
            <a:r>
              <a:rPr lang="en-US" altLang="zh-CN" dirty="0" smtClean="0"/>
              <a:t>selectors</a:t>
            </a:r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/>
              <a:t>selectors qualified by tag selectors (when a class is only used for one tag, which is a good design practice anyway).</a:t>
            </a:r>
          </a:p>
          <a:p>
            <a:r>
              <a:rPr lang="en-US" altLang="zh-CN" b="1" dirty="0" smtClean="0"/>
              <a:t>Use </a:t>
            </a:r>
            <a:r>
              <a:rPr lang="en-US" altLang="zh-CN" b="1" dirty="0"/>
              <a:t>class selectors instead of descendant </a:t>
            </a:r>
            <a:r>
              <a:rPr lang="en-US" altLang="zh-CN" b="1" dirty="0" smtClean="0"/>
              <a:t>selectors</a:t>
            </a:r>
            <a:endParaRPr lang="en-US" altLang="zh-CN" b="1" dirty="0"/>
          </a:p>
          <a:p>
            <a:pPr lvl="1"/>
            <a:r>
              <a:rPr lang="en-US" altLang="zh-CN" dirty="0" err="1"/>
              <a:t>ul</a:t>
            </a:r>
            <a:r>
              <a:rPr lang="en-US" altLang="zh-CN" dirty="0"/>
              <a:t> li {color: blue</a:t>
            </a:r>
            <a:r>
              <a:rPr lang="en-US" altLang="zh-CN" dirty="0" smtClean="0"/>
              <a:t>;}</a:t>
            </a:r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/>
              <a:t>unordered-list-item {color: blue</a:t>
            </a:r>
            <a:r>
              <a:rPr lang="en-US" altLang="zh-CN" dirty="0" smtClean="0"/>
              <a:t>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1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en-US" altLang="zh-CN" dirty="0"/>
              <a:t>B</a:t>
            </a:r>
            <a:r>
              <a:rPr lang="en-US" altLang="zh-CN" dirty="0" smtClean="0"/>
              <a:t>lock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不阻塞解析</a:t>
            </a:r>
            <a:endParaRPr lang="en-US" altLang="zh-CN" dirty="0"/>
          </a:p>
          <a:p>
            <a:r>
              <a:rPr lang="zh-CN" altLang="en-US" dirty="0" smtClean="0"/>
              <a:t>阻塞渲染</a:t>
            </a:r>
            <a:endParaRPr lang="en-US" altLang="zh-CN" dirty="0" smtClean="0"/>
          </a:p>
          <a:p>
            <a:r>
              <a:rPr lang="en-US" altLang="zh-CN" dirty="0"/>
              <a:t>Opera</a:t>
            </a:r>
            <a:r>
              <a:rPr lang="zh-CN" altLang="en-US" dirty="0"/>
              <a:t>的闪烁</a:t>
            </a:r>
            <a:r>
              <a:rPr lang="zh-CN" altLang="en-US" dirty="0" smtClean="0"/>
              <a:t>行为？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27584" y="4725144"/>
            <a:ext cx="6120680" cy="792088"/>
          </a:xfrm>
          <a:prstGeom prst="rect">
            <a:avLst/>
          </a:prstGeo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Put </a:t>
            </a:r>
            <a:r>
              <a:rPr lang="en-US" altLang="zh-CN" sz="2400" b="1" dirty="0" err="1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Stylesheets</a:t>
            </a:r>
            <a:r>
              <a:rPr lang="en-US" altLang="zh-CN" sz="2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 at the Top.</a:t>
            </a:r>
          </a:p>
        </p:txBody>
      </p:sp>
    </p:spTree>
    <p:extLst>
      <p:ext uri="{BB962C8B-B14F-4D97-AF65-F5344CB8AC3E}">
        <p14:creationId xmlns:p14="http://schemas.microsoft.com/office/powerpoint/2010/main" val="3728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33187"/>
              </p:ext>
            </p:extLst>
          </p:nvPr>
        </p:nvGraphicFramePr>
        <p:xfrm>
          <a:off x="467544" y="1052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8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Reflow &amp; Repaint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当 </a:t>
            </a:r>
            <a:r>
              <a:rPr lang="en-US" altLang="zh-CN" dirty="0"/>
              <a:t>DOM </a:t>
            </a:r>
            <a:r>
              <a:rPr lang="zh-CN" altLang="en-US" dirty="0"/>
              <a:t>元素的属性发生变化 </a:t>
            </a:r>
            <a:r>
              <a:rPr lang="en-US" altLang="zh-CN" dirty="0"/>
              <a:t>(</a:t>
            </a:r>
            <a:r>
              <a:rPr lang="zh-CN" altLang="en-US" dirty="0"/>
              <a:t>如 </a:t>
            </a:r>
            <a:r>
              <a:rPr lang="en-US" altLang="zh-CN" dirty="0"/>
              <a:t>color) </a:t>
            </a:r>
            <a:r>
              <a:rPr lang="zh-CN" altLang="en-US" dirty="0"/>
              <a:t>时</a:t>
            </a:r>
            <a:r>
              <a:rPr lang="en-US" altLang="zh-CN" dirty="0" smtClean="0"/>
              <a:t>,</a:t>
            </a:r>
            <a:r>
              <a:rPr lang="zh-CN" altLang="en-US" dirty="0"/>
              <a:t>而这些属性只是影响元素的</a:t>
            </a:r>
            <a:r>
              <a:rPr lang="zh-CN" altLang="en-US" dirty="0" smtClean="0"/>
              <a:t>外观风格，浏览器</a:t>
            </a:r>
            <a:r>
              <a:rPr lang="zh-CN" altLang="en-US" dirty="0"/>
              <a:t>会通知 </a:t>
            </a:r>
            <a:r>
              <a:rPr lang="en-US" altLang="zh-CN" dirty="0"/>
              <a:t>render </a:t>
            </a:r>
            <a:r>
              <a:rPr lang="zh-CN" altLang="en-US" dirty="0" smtClean="0"/>
              <a:t>重描相应</a:t>
            </a:r>
            <a:r>
              <a:rPr lang="zh-CN" altLang="en-US" dirty="0"/>
              <a:t>的</a:t>
            </a:r>
            <a:r>
              <a:rPr lang="zh-CN" altLang="en-US" dirty="0" smtClean="0"/>
              <a:t>元素，此</a:t>
            </a:r>
            <a:r>
              <a:rPr lang="zh-CN" altLang="en-US" dirty="0"/>
              <a:t>过程称为 </a:t>
            </a:r>
            <a:r>
              <a:rPr lang="en-US" altLang="zh-CN" dirty="0" smtClean="0"/>
              <a:t>Repaint</a:t>
            </a:r>
            <a:r>
              <a:rPr lang="zh-CN" altLang="en-US" b="1" dirty="0"/>
              <a:t>。</a:t>
            </a:r>
          </a:p>
          <a:p>
            <a:r>
              <a:rPr lang="zh-CN" altLang="en-US" dirty="0"/>
              <a:t>如果该次变化涉及元素布局 </a:t>
            </a:r>
            <a:r>
              <a:rPr lang="en-US" altLang="zh-CN" dirty="0"/>
              <a:t>(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width)</a:t>
            </a:r>
            <a:r>
              <a:rPr lang="zh-CN" altLang="en-US" dirty="0" smtClean="0"/>
              <a:t>，浏览器</a:t>
            </a:r>
            <a:r>
              <a:rPr lang="zh-CN" altLang="en-US" dirty="0"/>
              <a:t>则抛弃原有</a:t>
            </a:r>
            <a:r>
              <a:rPr lang="zh-CN" altLang="en-US" dirty="0" smtClean="0"/>
              <a:t>属性，重新</a:t>
            </a:r>
            <a:r>
              <a:rPr lang="zh-CN" altLang="en-US" dirty="0"/>
              <a:t>计算并把结果传递给 </a:t>
            </a:r>
            <a:r>
              <a:rPr lang="en-US" altLang="zh-CN" dirty="0"/>
              <a:t>render </a:t>
            </a:r>
            <a:r>
              <a:rPr lang="zh-CN" altLang="en-US" dirty="0"/>
              <a:t>以重新描绘页面元素</a:t>
            </a:r>
            <a:r>
              <a:rPr lang="en-US" altLang="zh-CN" dirty="0"/>
              <a:t>, </a:t>
            </a:r>
            <a:r>
              <a:rPr lang="zh-CN" altLang="en-US" dirty="0"/>
              <a:t>此过程称为 </a:t>
            </a:r>
            <a:r>
              <a:rPr lang="en-US" altLang="zh-CN" dirty="0" smtClean="0"/>
              <a:t>Reflow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Reflow</a:t>
            </a:r>
            <a:r>
              <a:rPr lang="zh-CN" altLang="en-US" dirty="0" smtClean="0"/>
              <a:t>必将引起</a:t>
            </a:r>
            <a:r>
              <a:rPr lang="en-US" altLang="zh-CN" dirty="0" smtClean="0"/>
              <a:t>Repaint</a:t>
            </a:r>
            <a:r>
              <a:rPr lang="zh-CN" altLang="en-US" dirty="0" smtClean="0"/>
              <a:t>，而</a:t>
            </a:r>
            <a:r>
              <a:rPr lang="en-US" altLang="zh-CN" dirty="0"/>
              <a:t>Repaint</a:t>
            </a:r>
            <a:r>
              <a:rPr lang="zh-CN" altLang="en-US" dirty="0" smtClean="0"/>
              <a:t>不一定</a:t>
            </a:r>
            <a:r>
              <a:rPr lang="zh-CN" altLang="en-US" dirty="0"/>
              <a:t>会</a:t>
            </a:r>
            <a:r>
              <a:rPr lang="zh-CN" altLang="en-US" dirty="0" smtClean="0"/>
              <a:t>引起</a:t>
            </a:r>
            <a:r>
              <a:rPr lang="en-US" altLang="zh-CN" dirty="0"/>
              <a:t>Reflow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3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100000"/>
              </a:schemeClr>
            </a:gs>
            <a:gs pos="100000">
              <a:srgbClr val="B1C4CD"/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什么操作会</a:t>
            </a:r>
            <a:r>
              <a:rPr lang="zh-CN" altLang="en-US" b="1" dirty="0" smtClean="0"/>
              <a:t>引起</a:t>
            </a:r>
            <a:r>
              <a:rPr lang="en-US" altLang="zh-CN" dirty="0"/>
              <a:t>Reflow &amp; Repaint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DOM</a:t>
            </a:r>
            <a:r>
              <a:rPr lang="zh-CN" altLang="en-US" dirty="0"/>
              <a:t>元素的添加、修改（内容）、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隐藏元素</a:t>
            </a:r>
            <a:endParaRPr lang="en-US" altLang="zh-CN" dirty="0" smtClean="0"/>
          </a:p>
          <a:p>
            <a:pPr marL="914400" lvl="1" indent="-514350"/>
            <a:r>
              <a:rPr lang="en-US" altLang="zh-CN" dirty="0" err="1" smtClean="0"/>
              <a:t>display:none</a:t>
            </a:r>
            <a:r>
              <a:rPr lang="en-US" altLang="zh-CN" dirty="0" smtClean="0"/>
              <a:t>(Reflow)</a:t>
            </a:r>
            <a:endParaRPr lang="en-US" altLang="zh-CN" dirty="0"/>
          </a:p>
          <a:p>
            <a:pPr marL="914400" lvl="1" indent="-514350"/>
            <a:r>
              <a:rPr lang="en-US" altLang="zh-CN" dirty="0" err="1" smtClean="0"/>
              <a:t>visibility:hidden</a:t>
            </a:r>
            <a:r>
              <a:rPr lang="en-US" altLang="zh-CN" dirty="0" smtClean="0"/>
              <a:t>(</a:t>
            </a:r>
            <a:r>
              <a:rPr lang="en-US" altLang="zh-CN" dirty="0"/>
              <a:t>Repaint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应用新的样式或者修改任何影响元素外观的属性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用户</a:t>
            </a:r>
            <a:r>
              <a:rPr lang="zh-CN" altLang="en-US" dirty="0"/>
              <a:t>的操作</a:t>
            </a:r>
            <a:r>
              <a:rPr lang="zh-CN" altLang="en-US" dirty="0" smtClean="0"/>
              <a:t>，如</a:t>
            </a:r>
            <a:r>
              <a:rPr lang="zh-CN" altLang="en-US" dirty="0"/>
              <a:t>改变浏览器大小，改变浏览器的字体大小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285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很多浏览器</a:t>
            </a:r>
            <a:r>
              <a:rPr lang="zh-CN" altLang="en-US" dirty="0"/>
              <a:t>会</a:t>
            </a:r>
            <a:r>
              <a:rPr lang="zh-CN" altLang="en-US" dirty="0" smtClean="0"/>
              <a:t>维护一个</a:t>
            </a:r>
            <a:r>
              <a:rPr lang="zh-CN" altLang="en-US" dirty="0"/>
              <a:t>队列，把所有会</a:t>
            </a:r>
            <a:r>
              <a:rPr lang="zh-CN" altLang="en-US" dirty="0" smtClean="0"/>
              <a:t>引起</a:t>
            </a:r>
            <a:r>
              <a:rPr lang="en-US" altLang="zh-CN" dirty="0" smtClean="0"/>
              <a:t>Reflow/Repaint</a:t>
            </a:r>
            <a:r>
              <a:rPr lang="zh-CN" altLang="en-US" dirty="0" smtClean="0"/>
              <a:t>的</a:t>
            </a:r>
            <a:r>
              <a:rPr lang="zh-CN" altLang="en-US" dirty="0"/>
              <a:t>操作放入这个队列，等队列中的操作到了一定的数量或者到了一定的时间间隔，浏览器就会把</a:t>
            </a:r>
            <a:r>
              <a:rPr lang="en-US" altLang="zh-CN" dirty="0"/>
              <a:t>flush</a:t>
            </a:r>
            <a:r>
              <a:rPr lang="zh-CN" altLang="en-US" dirty="0"/>
              <a:t>队列，进行一个批处理。这样就会让多次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Reflow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Repaint</a:t>
            </a:r>
            <a:r>
              <a:rPr lang="zh-CN" altLang="en-US" dirty="0" smtClean="0"/>
              <a:t>变成</a:t>
            </a:r>
            <a:r>
              <a:rPr lang="zh-CN" altLang="en-US" dirty="0"/>
              <a:t>一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3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破坏优化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 err="1" smtClean="0"/>
              <a:t>offsetTop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offsetLeft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offsetWidth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offsetHeight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 smtClean="0"/>
              <a:t>scrollTop</a:t>
            </a:r>
            <a:r>
              <a:rPr lang="en-US" altLang="zh-CN" sz="2400" dirty="0" smtClean="0"/>
              <a:t>/Left/Width/Height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 smtClean="0"/>
              <a:t>clientTop</a:t>
            </a:r>
            <a:r>
              <a:rPr lang="en-US" altLang="zh-CN" sz="2400" dirty="0" smtClean="0"/>
              <a:t>/Left/Width/Height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 smtClean="0"/>
              <a:t>width,height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请求</a:t>
            </a:r>
            <a:r>
              <a:rPr lang="zh-CN" altLang="en-US" sz="2400" dirty="0"/>
              <a:t>了</a:t>
            </a:r>
            <a:r>
              <a:rPr lang="en-US" altLang="zh-CN" sz="2400" dirty="0" err="1"/>
              <a:t>getComputedStyle</a:t>
            </a:r>
            <a:r>
              <a:rPr lang="en-US" altLang="zh-CN" sz="2400" dirty="0"/>
              <a:t>(), </a:t>
            </a:r>
            <a:r>
              <a:rPr lang="zh-CN" altLang="en-US" sz="2400" dirty="0"/>
              <a:t>或者 </a:t>
            </a:r>
            <a:r>
              <a:rPr lang="en-US" altLang="zh-CN" sz="2400" dirty="0" err="1"/>
              <a:t>ie</a:t>
            </a:r>
            <a:r>
              <a:rPr lang="zh-CN" altLang="en-US" sz="2400" dirty="0"/>
              <a:t>的 </a:t>
            </a:r>
            <a:r>
              <a:rPr lang="en-US" altLang="zh-CN" sz="2400" dirty="0" err="1" smtClean="0"/>
              <a:t>currentStyle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611560" y="5229200"/>
            <a:ext cx="7848872" cy="792088"/>
          </a:xfrm>
          <a:prstGeom prst="rect">
            <a:avLst/>
          </a:prstGeo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当你请求上面的一些属性的时候</a:t>
            </a:r>
            <a:r>
              <a:rPr lang="zh-CN" altLang="en-US" sz="14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，浏览器为了给</a:t>
            </a:r>
            <a:r>
              <a:rPr lang="zh-CN" altLang="en-US" sz="1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你最精确的值</a:t>
            </a:r>
            <a:r>
              <a:rPr lang="zh-CN" altLang="en-US" sz="14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en-US" altLang="zh-CN" sz="1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flush</a:t>
            </a:r>
            <a:r>
              <a:rPr lang="zh-CN" altLang="en-US" sz="1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14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b="1" dirty="0" smtClean="0">
              <a:solidFill>
                <a:srgbClr val="FF5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因为队列中可能会有</a:t>
            </a:r>
            <a:r>
              <a:rPr lang="zh-CN" altLang="en-US" sz="1400" b="1" dirty="0">
                <a:solidFill>
                  <a:srgbClr val="FF5050"/>
                </a:solidFill>
                <a:latin typeface="微软雅黑" pitchFamily="34" charset="-122"/>
                <a:ea typeface="微软雅黑" pitchFamily="34" charset="-122"/>
              </a:rPr>
              <a:t>影响到这些值的操作。</a:t>
            </a:r>
          </a:p>
        </p:txBody>
      </p:sp>
    </p:spTree>
    <p:extLst>
      <p:ext uri="{BB962C8B-B14F-4D97-AF65-F5344CB8AC3E}">
        <p14:creationId xmlns:p14="http://schemas.microsoft.com/office/powerpoint/2010/main" val="34313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离线操作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集中修改样式</a:t>
            </a:r>
            <a:endParaRPr lang="en-US" altLang="zh-CN" dirty="0" smtClean="0"/>
          </a:p>
          <a:p>
            <a:r>
              <a:rPr lang="zh-CN" altLang="en-US" dirty="0"/>
              <a:t>缓存</a:t>
            </a:r>
            <a:r>
              <a:rPr lang="en-US" altLang="zh-CN" dirty="0"/>
              <a:t>Layout</a:t>
            </a:r>
            <a:r>
              <a:rPr lang="zh-CN" altLang="en-US" dirty="0"/>
              <a:t>属性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权衡动画帧宽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2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zh-CN" altLang="en-US" dirty="0"/>
              <a:t>空闲时间段的流量来预加载</a:t>
            </a:r>
            <a:r>
              <a:rPr lang="zh-CN" altLang="en-US" dirty="0" smtClean="0"/>
              <a:t>，提升用户</a:t>
            </a:r>
            <a:r>
              <a:rPr lang="zh-CN" altLang="en-US" dirty="0"/>
              <a:t>访问后续页面的</a:t>
            </a:r>
            <a:r>
              <a:rPr lang="zh-CN" altLang="en-US" dirty="0" smtClean="0"/>
              <a:t>速度（淘宝购物车页或订单页预加载收银台的资源？）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32856"/>
            <a:ext cx="7488832" cy="792088"/>
          </a:xfrm>
          <a:prstGeom prst="rect">
            <a:avLst/>
          </a:prstGeom>
          <a:solidFill>
            <a:srgbClr val="FBEABB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norm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accent6">
                    <a:lumMod val="50000"/>
                  </a:schemeClr>
                </a:solidFill>
                <a:latin typeface="Georgia" pitchFamily="18" charset="0"/>
                <a:ea typeface="Kozuka Gothic Pr6N H" pitchFamily="34" charset="-128"/>
              </a:defRPr>
            </a:lvl1pPr>
          </a:lstStyle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prefetch</a:t>
            </a:r>
            <a:r>
              <a:rPr lang="en-US" altLang="zh-CN" dirty="0"/>
              <a:t>" </a:t>
            </a:r>
            <a:r>
              <a:rPr lang="en-US" altLang="zh-CN" dirty="0" err="1"/>
              <a:t>href</a:t>
            </a:r>
            <a:r>
              <a:rPr lang="en-US" altLang="zh-CN" dirty="0"/>
              <a:t>="http://"&gt; </a:t>
            </a:r>
          </a:p>
        </p:txBody>
      </p:sp>
    </p:spTree>
    <p:extLst>
      <p:ext uri="{BB962C8B-B14F-4D97-AF65-F5344CB8AC3E}">
        <p14:creationId xmlns:p14="http://schemas.microsoft.com/office/powerpoint/2010/main" val="3167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离线操作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/>
              <a:t>documentFragment</a:t>
            </a:r>
            <a:r>
              <a:rPr lang="zh-CN" altLang="en-US" sz="2400" dirty="0"/>
              <a:t>或</a:t>
            </a:r>
            <a:r>
              <a:rPr lang="en-US" altLang="zh-CN" sz="2400" dirty="0"/>
              <a:t>div</a:t>
            </a:r>
            <a:r>
              <a:rPr lang="zh-CN" altLang="en-US" sz="2400" dirty="0"/>
              <a:t>等元素进行缓存</a:t>
            </a:r>
            <a:r>
              <a:rPr lang="zh-CN" altLang="en-US" sz="2400" dirty="0" smtClean="0"/>
              <a:t>操作。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display:none</a:t>
            </a:r>
            <a:r>
              <a:rPr lang="zh-CN" altLang="en-US" sz="2400" dirty="0" smtClean="0"/>
              <a:t>隐藏</a:t>
            </a:r>
            <a:r>
              <a:rPr lang="zh-CN" altLang="en-US" sz="2400" dirty="0"/>
              <a:t>元素，然后对该元素进行所有的操作，最后再显示该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32298"/>
            <a:ext cx="4286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4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集中</a:t>
            </a:r>
            <a:r>
              <a:rPr lang="zh-CN" altLang="en-US" dirty="0" smtClean="0"/>
              <a:t>修改</a:t>
            </a:r>
            <a:r>
              <a:rPr lang="zh-CN" altLang="en-US" dirty="0"/>
              <a:t>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  <a:solidFill>
            <a:srgbClr val="FDF5DF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/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testNode.style.color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=‘#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eee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’;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testNode.style.border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=‘1px solid red’;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testNode.style.fontSize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=‘20px’;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Kozuka Gothic Pr6N H" pitchFamily="34" charset="-128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testNode.style.background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=‘blue’;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testNode.style.width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=“200px</a:t>
            </a: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”;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Kozuka Gothic Pr6N H" pitchFamily="34" charset="-128"/>
              <a:cs typeface="Consolas" pitchFamily="49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229200"/>
            <a:ext cx="8229600" cy="864096"/>
          </a:xfrm>
          <a:prstGeom prst="rect">
            <a:avLst/>
          </a:prstGeom>
          <a:solidFill>
            <a:srgbClr val="FDF5DF"/>
          </a:solidFill>
          <a:ln w="25400" cap="flat" cmpd="sng" algn="ctr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testNode.style.cssText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Kozuka Gothic Pr6N H" pitchFamily="34" charset="-128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 = ‘color:#eee;border:1px solid red;font-size:20px;background:blue;width:200px</a:t>
            </a: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’;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Kozuka Gothic Pr6N H" pitchFamily="34" charset="-128"/>
              <a:cs typeface="Consolas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3789040"/>
            <a:ext cx="8229600" cy="1152128"/>
          </a:xfrm>
          <a:prstGeom prst="rect">
            <a:avLst/>
          </a:prstGeom>
          <a:solidFill>
            <a:srgbClr val="FDF5DF"/>
          </a:solidFill>
          <a:ln w="25400" cap="flat" cmpd="sng" algn="ctr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.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className1 {color:#eee;border:1px solid red;font-size:20px;background:blue;width:200px</a:t>
            </a: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’;}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//...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Kozuka Gothic Pr6N H" pitchFamily="34" charset="-128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testNode.className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= ‘className1’;</a:t>
            </a:r>
          </a:p>
        </p:txBody>
      </p:sp>
    </p:spTree>
    <p:extLst>
      <p:ext uri="{BB962C8B-B14F-4D97-AF65-F5344CB8AC3E}">
        <p14:creationId xmlns:p14="http://schemas.microsoft.com/office/powerpoint/2010/main" val="33793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简单的测试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401138"/>
              </p:ext>
            </p:extLst>
          </p:nvPr>
        </p:nvGraphicFramePr>
        <p:xfrm>
          <a:off x="467544" y="141277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</a:t>
                      </a:r>
                      <a:r>
                        <a:rPr lang="en-US" altLang="zh-CN" baseline="0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 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190ms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5050"/>
                          </a:solidFill>
                        </a:rPr>
                        <a:t>className</a:t>
                      </a:r>
                      <a:endParaRPr lang="zh-CN" altLang="en-US" dirty="0">
                        <a:solidFill>
                          <a:srgbClr val="FF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5050"/>
                          </a:solidFill>
                        </a:rPr>
                        <a:t>210ms</a:t>
                      </a:r>
                      <a:endParaRPr lang="zh-CN" altLang="en-US" dirty="0">
                        <a:solidFill>
                          <a:srgbClr val="FF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5050"/>
                          </a:solidFill>
                        </a:rPr>
                        <a:t>127ms</a:t>
                      </a:r>
                      <a:endParaRPr lang="zh-CN" altLang="en-US" dirty="0">
                        <a:solidFill>
                          <a:srgbClr val="FF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5050"/>
                          </a:solidFill>
                        </a:rPr>
                        <a:t>4ms</a:t>
                      </a:r>
                      <a:endParaRPr lang="zh-CN" altLang="en-US" dirty="0">
                        <a:solidFill>
                          <a:srgbClr val="FF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5050"/>
                          </a:solidFill>
                        </a:rPr>
                        <a:t>3ms</a:t>
                      </a:r>
                      <a:endParaRPr lang="zh-CN" altLang="en-US" dirty="0">
                        <a:solidFill>
                          <a:srgbClr val="FF5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5050"/>
                          </a:solidFill>
                        </a:rPr>
                        <a:t>32ms</a:t>
                      </a:r>
                      <a:endParaRPr lang="zh-CN" altLang="en-US" dirty="0">
                        <a:solidFill>
                          <a:srgbClr val="FF5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cssText</a:t>
                      </a:r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3789040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用事实证明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cssText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hlinkClick r:id="rId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http://www.cnblogs.com/snandy/archive/2011/03/13/1982954.html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用事实证明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cssText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性能不一定高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://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www.cnblogs.com/easyc/archive/2011/03/14/1983772.html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http://jsperf.com/csstext-vs-multiple-style/5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24296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Layout</a:t>
            </a:r>
            <a:r>
              <a:rPr lang="zh-CN" altLang="en-US" dirty="0"/>
              <a:t>属性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412976"/>
          </a:xfrm>
          <a:solidFill>
            <a:srgbClr val="FDF5DF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/>
          <a:p>
            <a:pPr marL="0" indent="0">
              <a:buNone/>
            </a:pP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// </a:t>
            </a:r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别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这样写</a:t>
            </a:r>
            <a:endParaRPr lang="en-US" altLang="zh-CN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+mj-ea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for(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循环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) {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	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el.style.top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 = 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el.offsetTop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 + 5 + "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px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";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}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/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// </a:t>
            </a:r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这样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写好点</a:t>
            </a:r>
            <a:b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var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 top = 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el.offsetTop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, s = 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el.style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;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for(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循环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) {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	top += 10;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	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s.top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 = top + "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px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";</a:t>
            </a:r>
            <a:b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</a:b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+mj-ea"/>
                <a:cs typeface="Consolas" pitchFamily="49" charset="0"/>
              </a:rPr>
              <a:t>}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权衡动画帧</a:t>
            </a:r>
            <a:r>
              <a:rPr lang="zh-CN" altLang="en-US" dirty="0" smtClean="0"/>
              <a:t>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			13ms</a:t>
            </a:r>
          </a:p>
          <a:p>
            <a:r>
              <a:rPr lang="en-US" altLang="zh-CN" dirty="0" err="1" smtClean="0"/>
              <a:t>Arale</a:t>
            </a:r>
            <a:r>
              <a:rPr lang="en-US" altLang="zh-CN" dirty="0" smtClean="0"/>
              <a:t> 			20ms</a:t>
            </a:r>
          </a:p>
          <a:p>
            <a:r>
              <a:rPr lang="en-US" altLang="zh-CN" dirty="0" smtClean="0"/>
              <a:t>YUI 			20ms</a:t>
            </a:r>
          </a:p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clousure</a:t>
            </a:r>
            <a:r>
              <a:rPr lang="en-US" altLang="zh-CN" dirty="0" smtClean="0"/>
              <a:t> 	20ms</a:t>
            </a:r>
          </a:p>
          <a:p>
            <a:r>
              <a:rPr lang="en-US" altLang="zh-CN" dirty="0" err="1" smtClean="0"/>
              <a:t>Mootools</a:t>
            </a:r>
            <a:r>
              <a:rPr lang="en-US" altLang="zh-CN" dirty="0" smtClean="0"/>
              <a:t> 		16.6ms</a:t>
            </a:r>
          </a:p>
          <a:p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smtClean="0"/>
              <a:t>forum.jquery.com/topic/increasing-animation-frame-interval-and-exposing-it</a:t>
            </a:r>
          </a:p>
        </p:txBody>
      </p:sp>
    </p:spTree>
    <p:extLst>
      <p:ext uri="{BB962C8B-B14F-4D97-AF65-F5344CB8AC3E}">
        <p14:creationId xmlns:p14="http://schemas.microsoft.com/office/powerpoint/2010/main" val="11134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预加载资源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Script inject</a:t>
            </a:r>
            <a:r>
              <a:rPr lang="zh-CN" altLang="en-US" dirty="0" smtClean="0"/>
              <a:t>改善阻塞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inline JS</a:t>
            </a:r>
            <a:r>
              <a:rPr lang="zh-CN" altLang="en-US" dirty="0" smtClean="0"/>
              <a:t>的位置，防止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阻塞其他资源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文件放在顶部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避免使用通配符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避免在后代选择符的最后使用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去掉冗余的选择符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代替</a:t>
            </a:r>
            <a:r>
              <a:rPr lang="zh-CN" altLang="en-US" dirty="0"/>
              <a:t>后代</a:t>
            </a:r>
            <a:r>
              <a:rPr lang="zh-CN" altLang="en-US" dirty="0" smtClean="0"/>
              <a:t>选择符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离线操作</a:t>
            </a:r>
            <a:r>
              <a:rPr lang="en-US" altLang="zh-CN" dirty="0"/>
              <a:t>DOM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集中修改样式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缓存</a:t>
            </a:r>
            <a:r>
              <a:rPr lang="en-US" altLang="zh-CN" dirty="0"/>
              <a:t>Layout</a:t>
            </a:r>
            <a:r>
              <a:rPr lang="zh-CN" altLang="en-US" dirty="0"/>
              <a:t>属性值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权衡动画帧</a:t>
            </a:r>
            <a:r>
              <a:rPr lang="zh-CN" altLang="en-US" dirty="0" smtClean="0"/>
              <a:t>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</a:p>
          <a:p>
            <a:r>
              <a:rPr lang="en-US" altLang="zh-CN" dirty="0" err="1"/>
              <a:t>iframe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Autofit/>
          </a:bodyPr>
          <a:lstStyle/>
          <a:p>
            <a:r>
              <a:rPr lang="en-US" altLang="zh-CN" sz="1000" dirty="0"/>
              <a:t>JS</a:t>
            </a:r>
            <a:r>
              <a:rPr lang="zh-CN" altLang="zh-CN" sz="1000" dirty="0"/>
              <a:t>阻塞页面加载</a:t>
            </a:r>
            <a:r>
              <a:rPr lang="zh-CN" altLang="zh-CN" sz="1000" dirty="0" smtClean="0"/>
              <a:t>：</a:t>
            </a:r>
            <a:endParaRPr lang="en-US" altLang="zh-CN" sz="1000" dirty="0"/>
          </a:p>
          <a:p>
            <a:pPr lvl="1"/>
            <a:r>
              <a:rPr lang="en-US" altLang="zh-CN" sz="1000" u="sng" dirty="0" smtClean="0">
                <a:hlinkClick r:id="rId2"/>
              </a:rPr>
              <a:t>http</a:t>
            </a:r>
            <a:r>
              <a:rPr lang="en-US" altLang="zh-CN" sz="1000" u="sng" dirty="0">
                <a:hlinkClick r:id="rId2"/>
              </a:rPr>
              <a:t>://hi.baidu.com/dong_love_yan/blog/item/1a70ec3c7d628e2e70cf6c8c.html</a:t>
            </a:r>
            <a:endParaRPr lang="zh-CN" altLang="zh-CN" sz="1000" dirty="0"/>
          </a:p>
          <a:p>
            <a:r>
              <a:rPr lang="zh-CN" altLang="zh-CN" sz="1000" dirty="0"/>
              <a:t>解放你的</a:t>
            </a:r>
            <a:r>
              <a:rPr lang="zh-CN" altLang="zh-CN" sz="1000" dirty="0" smtClean="0"/>
              <a:t>浏览器</a:t>
            </a:r>
            <a:endParaRPr lang="en-US" altLang="zh-CN" sz="1000" dirty="0" smtClean="0"/>
          </a:p>
          <a:p>
            <a:pPr lvl="1"/>
            <a:r>
              <a:rPr lang="en-US" altLang="zh-CN" sz="1000" u="sng" dirty="0" smtClean="0">
                <a:hlinkClick r:id="rId3"/>
              </a:rPr>
              <a:t>http</a:t>
            </a:r>
            <a:r>
              <a:rPr lang="en-US" altLang="zh-CN" sz="1000" u="sng" dirty="0">
                <a:hlinkClick r:id="rId3"/>
              </a:rPr>
              <a:t>://fed.renren.com/2010/01/247</a:t>
            </a:r>
            <a:endParaRPr lang="zh-CN" altLang="zh-CN" sz="1000" dirty="0"/>
          </a:p>
          <a:p>
            <a:r>
              <a:rPr lang="zh-CN" altLang="zh-CN" sz="1000" dirty="0"/>
              <a:t>浏览器内核的解析和</a:t>
            </a:r>
            <a:r>
              <a:rPr lang="zh-CN" altLang="zh-CN" sz="1000" dirty="0" smtClean="0"/>
              <a:t>对比</a:t>
            </a:r>
            <a:endParaRPr lang="en-US" altLang="zh-CN" sz="1000" dirty="0" smtClean="0"/>
          </a:p>
          <a:p>
            <a:pPr lvl="1"/>
            <a:r>
              <a:rPr lang="en-US" altLang="zh-CN" sz="1000" u="sng" dirty="0" smtClean="0">
                <a:hlinkClick r:id="rId4"/>
              </a:rPr>
              <a:t>http</a:t>
            </a:r>
            <a:r>
              <a:rPr lang="en-US" altLang="zh-CN" sz="1000" u="sng" dirty="0">
                <a:hlinkClick r:id="rId4"/>
              </a:rPr>
              <a:t>://www.iefans.net/liulanqi-neihe-jiexi</a:t>
            </a:r>
            <a:r>
              <a:rPr lang="en-US" altLang="zh-CN" sz="1000" u="sng" dirty="0" smtClean="0">
                <a:hlinkClick r:id="rId4"/>
              </a:rPr>
              <a:t>/</a:t>
            </a:r>
            <a:endParaRPr lang="en-US" altLang="zh-CN" sz="1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sz="1000" dirty="0"/>
              <a:t>浏览器渲染与</a:t>
            </a:r>
            <a:r>
              <a:rPr lang="en-US" altLang="zh-CN" sz="1000" dirty="0"/>
              <a:t>web</a:t>
            </a:r>
            <a:r>
              <a:rPr lang="zh-CN" altLang="zh-CN" sz="1000" dirty="0"/>
              <a:t>前端</a:t>
            </a:r>
            <a:r>
              <a:rPr lang="zh-CN" altLang="zh-CN" sz="1000" dirty="0" smtClean="0"/>
              <a:t>开发</a:t>
            </a:r>
            <a:endParaRPr lang="en-US" altLang="zh-CN" sz="1000" dirty="0"/>
          </a:p>
          <a:p>
            <a:pPr lvl="1"/>
            <a:r>
              <a:rPr lang="en-US" altLang="zh-CN" sz="1000" u="sng" dirty="0">
                <a:hlinkClick r:id="rId5"/>
              </a:rPr>
              <a:t>http://www.slideshare.net/nwind/web-5575667</a:t>
            </a:r>
            <a:endParaRPr lang="zh-CN" altLang="zh-CN" sz="1000" u="sng" dirty="0"/>
          </a:p>
          <a:p>
            <a:r>
              <a:rPr lang="zh-CN" altLang="zh-CN" sz="1000" dirty="0"/>
              <a:t>页面重构应注意的</a:t>
            </a:r>
            <a:r>
              <a:rPr lang="en-US" altLang="zh-CN" sz="1000" dirty="0"/>
              <a:t>repaint</a:t>
            </a:r>
            <a:r>
              <a:rPr lang="zh-CN" altLang="zh-CN" sz="1000" dirty="0"/>
              <a:t>和</a:t>
            </a:r>
            <a:r>
              <a:rPr lang="en-US" altLang="zh-CN" sz="1000" dirty="0" smtClean="0"/>
              <a:t>reflow</a:t>
            </a:r>
          </a:p>
          <a:p>
            <a:pPr lvl="1"/>
            <a:r>
              <a:rPr lang="en-US" altLang="zh-CN" sz="1000" dirty="0">
                <a:hlinkClick r:id="rId6"/>
              </a:rPr>
              <a:t>http://</a:t>
            </a:r>
            <a:r>
              <a:rPr lang="en-US" altLang="zh-CN" sz="1000" dirty="0" smtClean="0">
                <a:hlinkClick r:id="rId6"/>
              </a:rPr>
              <a:t>www.scriptlover.com/static/821-html-repaint-reflow</a:t>
            </a:r>
            <a:endParaRPr lang="en-US" altLang="zh-CN" sz="1000" dirty="0" smtClean="0"/>
          </a:p>
          <a:p>
            <a:r>
              <a:rPr lang="zh-CN" altLang="en-US" sz="1000" dirty="0"/>
              <a:t>页面无阻塞加载研究 </a:t>
            </a:r>
            <a:endParaRPr lang="en-US" altLang="zh-CN" sz="1000" dirty="0" smtClean="0"/>
          </a:p>
          <a:p>
            <a:pPr lvl="1"/>
            <a:r>
              <a:rPr lang="en-US" altLang="zh-CN" sz="1000" dirty="0">
                <a:hlinkClick r:id="rId7"/>
              </a:rPr>
              <a:t>http://www.ueder.net/2011/01/06</a:t>
            </a:r>
            <a:r>
              <a:rPr lang="en-US" altLang="zh-CN" sz="1000" dirty="0" smtClean="0">
                <a:hlinkClick r:id="rId7"/>
              </a:rPr>
              <a:t>/</a:t>
            </a:r>
            <a:r>
              <a:rPr lang="zh-CN" altLang="en-US" sz="1000" dirty="0">
                <a:hlinkClick r:id="rId7"/>
              </a:rPr>
              <a:t>页面无阻塞加载</a:t>
            </a:r>
            <a:r>
              <a:rPr lang="zh-CN" altLang="en-US" sz="1000" dirty="0" smtClean="0">
                <a:hlinkClick r:id="rId7"/>
              </a:rPr>
              <a:t>研究</a:t>
            </a:r>
            <a:r>
              <a:rPr lang="en-US" altLang="zh-CN" sz="1000" dirty="0" smtClean="0">
                <a:hlinkClick r:id="rId7"/>
              </a:rPr>
              <a:t>/</a:t>
            </a:r>
            <a:endParaRPr lang="zh-CN" altLang="zh-CN" sz="1000" dirty="0"/>
          </a:p>
          <a:p>
            <a:r>
              <a:rPr lang="en-US" altLang="zh-CN" sz="1000" dirty="0" smtClean="0"/>
              <a:t>Browser </a:t>
            </a:r>
            <a:r>
              <a:rPr lang="en-US" altLang="zh-CN" sz="1000" dirty="0"/>
              <a:t>Performance </a:t>
            </a:r>
            <a:r>
              <a:rPr lang="en-US" altLang="zh-CN" sz="1000" dirty="0" err="1"/>
              <a:t>Wishlist</a:t>
            </a:r>
            <a:endParaRPr lang="zh-CN" altLang="zh-CN" sz="1000" dirty="0"/>
          </a:p>
          <a:p>
            <a:pPr lvl="1"/>
            <a:r>
              <a:rPr lang="en-US" altLang="zh-CN" sz="1000" u="sng" dirty="0">
                <a:hlinkClick r:id="rId8"/>
              </a:rPr>
              <a:t>http://</a:t>
            </a:r>
            <a:r>
              <a:rPr lang="en-US" altLang="zh-CN" sz="1000" u="sng" dirty="0" smtClean="0">
                <a:hlinkClick r:id="rId8"/>
              </a:rPr>
              <a:t>www.stevesouders.com/blog/2010/02/15/browser-performance-wishlist</a:t>
            </a:r>
            <a:endParaRPr lang="en-US" altLang="zh-CN" sz="1000" u="sng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000" dirty="0"/>
              <a:t>Optimize browser </a:t>
            </a:r>
            <a:r>
              <a:rPr lang="en-US" altLang="zh-CN" sz="1000" dirty="0" smtClean="0"/>
              <a:t>rendering</a:t>
            </a:r>
          </a:p>
          <a:p>
            <a:pPr lvl="1"/>
            <a:r>
              <a:rPr lang="en-US" altLang="zh-CN" sz="1000" u="sng" dirty="0">
                <a:hlinkClick r:id="rId9"/>
              </a:rPr>
              <a:t>http://</a:t>
            </a:r>
            <a:r>
              <a:rPr lang="en-US" altLang="zh-CN" sz="1000" u="sng" dirty="0" smtClean="0">
                <a:hlinkClick r:id="rId9"/>
              </a:rPr>
              <a:t>code.google.com/intl/zh-CN/speed/page-speed/docs/rendering.html#UseEfficientCSSSelectors</a:t>
            </a:r>
            <a:endParaRPr lang="en-US" altLang="zh-CN" sz="1000" u="sng" dirty="0"/>
          </a:p>
          <a:p>
            <a:r>
              <a:rPr lang="en-US" altLang="zh-CN" sz="1000" u="sng" dirty="0">
                <a:hlinkClick r:id="rId10"/>
              </a:rPr>
              <a:t>http://www.browserscope.org</a:t>
            </a:r>
            <a:r>
              <a:rPr lang="en-US" altLang="zh-CN" sz="1000" u="sng" dirty="0" smtClean="0">
                <a:hlinkClick r:id="rId10"/>
              </a:rPr>
              <a:t>/</a:t>
            </a:r>
            <a:endParaRPr lang="en-US" altLang="zh-CN" sz="1000" u="sng" dirty="0" smtClean="0"/>
          </a:p>
          <a:p>
            <a:r>
              <a:rPr lang="en-US" altLang="zh-CN" sz="1000" u="sng" dirty="0">
                <a:hlinkClick r:id="rId11"/>
              </a:rPr>
              <a:t>http://stevesouders.com/cuzillion</a:t>
            </a:r>
            <a:r>
              <a:rPr lang="en-US" altLang="zh-CN" sz="1000" u="sng" dirty="0" smtClean="0">
                <a:hlinkClick r:id="rId11"/>
              </a:rPr>
              <a:t>/</a:t>
            </a:r>
            <a:endParaRPr lang="en-US" altLang="zh-CN" sz="1000" u="sng" dirty="0" smtClean="0"/>
          </a:p>
          <a:p>
            <a:r>
              <a:rPr lang="en-US" altLang="zh-CN" sz="1000" u="sng" dirty="0">
                <a:hlinkClick r:id="rId12"/>
              </a:rPr>
              <a:t>https://</a:t>
            </a:r>
            <a:r>
              <a:rPr lang="en-US" altLang="zh-CN" sz="1000" u="sng" dirty="0" smtClean="0">
                <a:hlinkClick r:id="rId12"/>
              </a:rPr>
              <a:t>developer.mozilla.org/En/HTML/Element/Script</a:t>
            </a:r>
            <a:endParaRPr lang="en-US" altLang="zh-CN" sz="1000" u="sng" dirty="0" smtClean="0"/>
          </a:p>
        </p:txBody>
      </p:sp>
    </p:spTree>
    <p:extLst>
      <p:ext uri="{BB962C8B-B14F-4D97-AF65-F5344CB8AC3E}">
        <p14:creationId xmlns:p14="http://schemas.microsoft.com/office/powerpoint/2010/main" val="37173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4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JS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  <a:solidFill>
            <a:srgbClr val="FDF5DF"/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360000" tIns="108000" rIns="360000" bIns="108000" rtlCol="0"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preload = ['http://tools.w3clubs.com/pagr2/sleep.expires.png',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'http://tools.w3clubs.com/pagr2/sleep.expires.js',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'http://tools.w3clubs.com/pagr2/sleep.expires.css'],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for (i = 0, max = 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preload.length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; i &lt; max; i += 1)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if (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isIE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	new Image().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src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= preload[i];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	continue;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}</a:t>
            </a:r>
          </a:p>
          <a:p>
            <a:pPr marL="0" lvl="1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o = 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document.createElement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('object');</a:t>
            </a:r>
          </a:p>
          <a:p>
            <a:pPr marL="0" lvl="1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o.data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= preload[i];</a:t>
            </a:r>
          </a:p>
          <a:p>
            <a:pPr marL="0" lvl="1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o.width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 = 0;</a:t>
            </a:r>
          </a:p>
          <a:p>
            <a:pPr marL="0" lvl="1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	</a:t>
            </a: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o.height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document.body.appendChild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Kozuka Gothic Pr6N H" pitchFamily="34" charset="-128"/>
                <a:cs typeface="Consolas" pitchFamily="49" charset="0"/>
              </a:rPr>
              <a:t>(o);</a:t>
            </a:r>
          </a:p>
        </p:txBody>
      </p:sp>
    </p:spTree>
    <p:extLst>
      <p:ext uri="{BB962C8B-B14F-4D97-AF65-F5344CB8AC3E}">
        <p14:creationId xmlns:p14="http://schemas.microsoft.com/office/powerpoint/2010/main" val="607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大部分</a:t>
            </a:r>
            <a:r>
              <a:rPr lang="zh-CN" altLang="en-US" dirty="0"/>
              <a:t>浏览器（除了</a:t>
            </a:r>
            <a:r>
              <a:rPr lang="en-US" altLang="zh-CN" dirty="0"/>
              <a:t>Firefox</a:t>
            </a:r>
            <a:r>
              <a:rPr lang="zh-CN" altLang="en-US" dirty="0"/>
              <a:t>）在使用</a:t>
            </a:r>
            <a:r>
              <a:rPr lang="en-US" altLang="zh-CN" dirty="0"/>
              <a:t>post</a:t>
            </a:r>
            <a:r>
              <a:rPr lang="zh-CN" altLang="en-US" dirty="0"/>
              <a:t>时也会发送两个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packet</a:t>
            </a:r>
            <a:r>
              <a:rPr lang="zh-CN" altLang="en-US" dirty="0"/>
              <a:t>，所以性能上会有</a:t>
            </a:r>
            <a:r>
              <a:rPr lang="zh-CN" altLang="en-US" dirty="0" smtClean="0"/>
              <a:t>损失，而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只有一个。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http://josephscott.org/archives/2009/08/xmlhttprequest-xhr-uses-multiple-packets-for-http-post</a:t>
            </a:r>
            <a:r>
              <a:rPr lang="en-US" altLang="zh-CN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264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连接数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509120"/>
            <a:ext cx="8280920" cy="18002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《</a:t>
            </a:r>
            <a:r>
              <a:rPr lang="en-US" altLang="zh-CN" dirty="0" smtClean="0">
                <a:hlinkClick r:id="rId2"/>
              </a:rPr>
              <a:t>Even </a:t>
            </a:r>
            <a:r>
              <a:rPr lang="en-US" altLang="zh-CN" dirty="0">
                <a:hlinkClick r:id="rId2"/>
              </a:rPr>
              <a:t>Faster Web </a:t>
            </a:r>
            <a:r>
              <a:rPr lang="en-US" altLang="zh-CN" dirty="0" smtClean="0">
                <a:hlinkClick r:id="rId2"/>
              </a:rPr>
              <a:t>Sites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</a:t>
            </a:r>
            <a:r>
              <a:rPr lang="zh-CN" altLang="en-US" dirty="0"/>
              <a:t>书</a:t>
            </a:r>
            <a:r>
              <a:rPr lang="zh-CN" altLang="en-US" dirty="0" smtClean="0"/>
              <a:t>中推荐</a:t>
            </a:r>
            <a:r>
              <a:rPr lang="zh-CN" altLang="en-US" dirty="0"/>
              <a:t>了对静态文件服务使用</a:t>
            </a:r>
            <a:r>
              <a:rPr lang="en-US" altLang="zh-CN" dirty="0"/>
              <a:t>HTTP/1.0</a:t>
            </a:r>
            <a:r>
              <a:rPr lang="zh-CN" altLang="en-US" dirty="0"/>
              <a:t>协议来提高</a:t>
            </a:r>
            <a:r>
              <a:rPr lang="en-US" altLang="zh-CN" dirty="0" smtClean="0"/>
              <a:t>IE 6/7</a:t>
            </a:r>
            <a:r>
              <a:rPr lang="zh-CN" altLang="en-US" dirty="0"/>
              <a:t>浏览器的</a:t>
            </a:r>
            <a:r>
              <a:rPr lang="zh-CN" altLang="en-US" dirty="0" smtClean="0"/>
              <a:t>速度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74281"/>
              </p:ext>
            </p:extLst>
          </p:nvPr>
        </p:nvGraphicFramePr>
        <p:xfrm>
          <a:off x="1115616" y="1556792"/>
          <a:ext cx="6624735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8245"/>
                <a:gridCol w="2208245"/>
                <a:gridCol w="2208245"/>
              </a:tblGrid>
              <a:tr h="308606"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 1.0</a:t>
                      </a:r>
                    </a:p>
                  </a:txBody>
                  <a:tcPr anchor="ctr"/>
                </a:tc>
              </a:tr>
              <a:tr h="308606">
                <a:tc>
                  <a:txBody>
                    <a:bodyPr/>
                    <a:lstStyle/>
                    <a:p>
                      <a:r>
                        <a:rPr lang="en-US"/>
                        <a:t>IE 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5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5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</a:tr>
              <a:tr h="308606">
                <a:tc>
                  <a:txBody>
                    <a:bodyPr/>
                    <a:lstStyle/>
                    <a:p>
                      <a:r>
                        <a:rPr lang="en-US"/>
                        <a:t>IE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Firefox </a:t>
                      </a:r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Safari </a:t>
                      </a:r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Chrome </a:t>
                      </a:r>
                      <a:r>
                        <a:rPr lang="en-US" altLang="zh-CN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</a:p>
                  </a:txBody>
                  <a:tcPr anchor="ctr"/>
                </a:tc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Opera </a:t>
                      </a:r>
                      <a:r>
                        <a:rPr lang="en-US" altLang="zh-CN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043020"/>
              </p:ext>
            </p:extLst>
          </p:nvPr>
        </p:nvGraphicFramePr>
        <p:xfrm>
          <a:off x="467544" y="105273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文档转化为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树并下载相关资源的过程。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8686133"/>
              </p:ext>
            </p:extLst>
          </p:nvPr>
        </p:nvGraphicFramePr>
        <p:xfrm>
          <a:off x="2195736" y="2708920"/>
          <a:ext cx="54726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2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1422</Words>
  <Application>Microsoft Office PowerPoint</Application>
  <PresentationFormat>全屏显示(4:3)</PresentationFormat>
  <Paragraphs>339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浅析浏览器解析和渲染</vt:lpstr>
      <vt:lpstr>PowerPoint 演示文稿</vt:lpstr>
      <vt:lpstr>DNS预解析</vt:lpstr>
      <vt:lpstr>预下载</vt:lpstr>
      <vt:lpstr>利用JS实现</vt:lpstr>
      <vt:lpstr>使用get请求</vt:lpstr>
      <vt:lpstr>http连接数</vt:lpstr>
      <vt:lpstr>PowerPoint 演示文稿</vt:lpstr>
      <vt:lpstr>Parsing</vt:lpstr>
      <vt:lpstr>各浏览器加载策略</vt:lpstr>
      <vt:lpstr>Demo</vt:lpstr>
      <vt:lpstr>IE 6/7 &amp; Opera</vt:lpstr>
      <vt:lpstr>IE 8/9</vt:lpstr>
      <vt:lpstr>Firefox &amp; Chrome</vt:lpstr>
      <vt:lpstr>同步模型</vt:lpstr>
      <vt:lpstr>JS阻塞</vt:lpstr>
      <vt:lpstr>JS执行策略</vt:lpstr>
      <vt:lpstr>IE 6</vt:lpstr>
      <vt:lpstr>Firefox</vt:lpstr>
      <vt:lpstr>IE9</vt:lpstr>
      <vt:lpstr>小结</vt:lpstr>
      <vt:lpstr>Inline Script</vt:lpstr>
      <vt:lpstr>阻塞渲染</vt:lpstr>
      <vt:lpstr>阻塞渲染</vt:lpstr>
      <vt:lpstr>解决JS阻塞</vt:lpstr>
      <vt:lpstr>阻塞css文件</vt:lpstr>
      <vt:lpstr>阻塞css文件</vt:lpstr>
      <vt:lpstr>阻塞css文件</vt:lpstr>
      <vt:lpstr>PowerPoint 演示文稿</vt:lpstr>
      <vt:lpstr>Render tree</vt:lpstr>
      <vt:lpstr>Render tree</vt:lpstr>
      <vt:lpstr>efficient CSS selectors</vt:lpstr>
      <vt:lpstr>CSS Block?</vt:lpstr>
      <vt:lpstr>PowerPoint 演示文稿</vt:lpstr>
      <vt:lpstr>Reflow &amp; Repaint</vt:lpstr>
      <vt:lpstr>什么操作会引起Reflow &amp; Repaint</vt:lpstr>
      <vt:lpstr>浏览器的优化</vt:lpstr>
      <vt:lpstr>破坏优化</vt:lpstr>
      <vt:lpstr>如何做？</vt:lpstr>
      <vt:lpstr>离线操作DOM</vt:lpstr>
      <vt:lpstr>集中修改样式</vt:lpstr>
      <vt:lpstr>简单的测试</vt:lpstr>
      <vt:lpstr>缓存Layout属性值</vt:lpstr>
      <vt:lpstr>权衡动画帧宽</vt:lpstr>
      <vt:lpstr>总结</vt:lpstr>
      <vt:lpstr>其他</vt:lpstr>
      <vt:lpstr>参考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浅析浏览器解析和渲染</dc:title>
  <dc:creator>偏右</dc:creator>
  <cp:lastModifiedBy>偏右</cp:lastModifiedBy>
  <cp:revision>406</cp:revision>
  <dcterms:created xsi:type="dcterms:W3CDTF">2011-08-21T10:58:11Z</dcterms:created>
  <dcterms:modified xsi:type="dcterms:W3CDTF">2011-09-01T07:33:50Z</dcterms:modified>
</cp:coreProperties>
</file>