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9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68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0870" y="1521460"/>
            <a:ext cx="10970260" cy="2152015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b="1" spc="60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0870" y="3737610"/>
            <a:ext cx="10970260" cy="1596390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05" y="1515110"/>
            <a:ext cx="10970895" cy="4736465"/>
          </a:xfrm>
        </p:spPr>
        <p:txBody>
          <a:bodyPr vert="horz" lIns="90170" tIns="46990" rIns="9017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995" y="3926840"/>
            <a:ext cx="7767955" cy="768350"/>
          </a:xfrm>
        </p:spPr>
        <p:txBody>
          <a:bodyPr lIns="101600" tIns="38100" rIns="63500" bIns="38100" anchor="t" anchorCtr="0">
            <a:normAutofit/>
          </a:bodyPr>
          <a:lstStyle>
            <a:lvl1pPr>
              <a:defRPr sz="4400" b="1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995" y="4728210"/>
            <a:ext cx="7769225" cy="1078230"/>
          </a:xfrm>
        </p:spPr>
        <p:txBody>
          <a:bodyPr wrap="square"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12775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 userDrawn="1">
            <p:custDataLst>
              <p:tags r:id="rId3"/>
            </p:custDataLst>
          </p:nvPr>
        </p:nvCxnSpPr>
        <p:spPr>
          <a:xfrm>
            <a:off x="6096000" y="1715770"/>
            <a:ext cx="0" cy="44424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412230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19125" y="1428115"/>
            <a:ext cx="5334000" cy="3810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125" y="1854200"/>
            <a:ext cx="533400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00" y="1428115"/>
            <a:ext cx="5344160" cy="381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00" y="1854200"/>
            <a:ext cx="534416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930" y="914400"/>
            <a:ext cx="1042670" cy="502920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3765" y="914399"/>
            <a:ext cx="9170035" cy="5028565"/>
          </a:xfrm>
        </p:spPr>
        <p:txBody>
          <a:bodyPr vert="eaVert" lIns="46990" tIns="46990" rIns="46990" bIns="46990">
            <a:normAutofit/>
          </a:bodyPr>
          <a:lstStyle>
            <a:lvl1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 单击此处编辑文本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 第三级</a:t>
            </a:r>
            <a:endParaRPr lang="zh-CN" altLang="en-US" dirty="0"/>
          </a:p>
          <a:p>
            <a:pPr lvl="3"/>
            <a:r>
              <a:rPr lang="zh-CN" altLang="en-US" dirty="0"/>
              <a:t> 第四级</a:t>
            </a:r>
            <a:endParaRPr lang="zh-CN" altLang="en-US" dirty="0"/>
          </a:p>
          <a:p>
            <a:pPr lvl="4"/>
            <a:r>
              <a:rPr lang="zh-CN" altLang="en-US" dirty="0"/>
              <a:t> 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1505" y="775335"/>
            <a:ext cx="10968990" cy="5481955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09802" y="2576987"/>
            <a:ext cx="7772398" cy="1271113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8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2205355" y="3949700"/>
            <a:ext cx="7788910" cy="561975"/>
          </a:xfrm>
        </p:spPr>
        <p:txBody>
          <a:bodyPr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1500"/>
              </a:spcAft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522413" y="380184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06.xml"/><Relationship Id="rId23" Type="http://schemas.openxmlformats.org/officeDocument/2006/relationships/tags" Target="../tags/tag105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1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13410" y="611505"/>
            <a:ext cx="1096518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12775" y="1515745"/>
            <a:ext cx="10965815" cy="4735195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250.xml"/><Relationship Id="rId2" Type="http://schemas.openxmlformats.org/officeDocument/2006/relationships/tags" Target="../tags/tag232.xml"/><Relationship Id="rId19" Type="http://schemas.openxmlformats.org/officeDocument/2006/relationships/tags" Target="../tags/tag249.xml"/><Relationship Id="rId18" Type="http://schemas.openxmlformats.org/officeDocument/2006/relationships/tags" Target="../tags/tag248.xml"/><Relationship Id="rId17" Type="http://schemas.openxmlformats.org/officeDocument/2006/relationships/tags" Target="../tags/tag24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265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tags" Target="../tags/tag25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1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29.xml"/><Relationship Id="rId6" Type="http://schemas.openxmlformats.org/officeDocument/2006/relationships/image" Target="../media/image1.jpeg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35.xml"/><Relationship Id="rId6" Type="http://schemas.openxmlformats.org/officeDocument/2006/relationships/image" Target="../media/image1.jpeg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2" Type="http://schemas.openxmlformats.org/officeDocument/2006/relationships/slideLayout" Target="../slideLayouts/slideLayout17.xml"/><Relationship Id="rId41" Type="http://schemas.openxmlformats.org/officeDocument/2006/relationships/tags" Target="../tags/tag212.xml"/><Relationship Id="rId40" Type="http://schemas.openxmlformats.org/officeDocument/2006/relationships/tags" Target="../tags/tag211.xml"/><Relationship Id="rId4" Type="http://schemas.openxmlformats.org/officeDocument/2006/relationships/tags" Target="../tags/tag175.xml"/><Relationship Id="rId39" Type="http://schemas.openxmlformats.org/officeDocument/2006/relationships/tags" Target="../tags/tag210.xml"/><Relationship Id="rId38" Type="http://schemas.openxmlformats.org/officeDocument/2006/relationships/tags" Target="../tags/tag209.xml"/><Relationship Id="rId37" Type="http://schemas.openxmlformats.org/officeDocument/2006/relationships/tags" Target="../tags/tag208.xml"/><Relationship Id="rId36" Type="http://schemas.openxmlformats.org/officeDocument/2006/relationships/tags" Target="../tags/tag207.xml"/><Relationship Id="rId35" Type="http://schemas.openxmlformats.org/officeDocument/2006/relationships/tags" Target="../tags/tag206.xml"/><Relationship Id="rId34" Type="http://schemas.openxmlformats.org/officeDocument/2006/relationships/tags" Target="../tags/tag205.xml"/><Relationship Id="rId33" Type="http://schemas.openxmlformats.org/officeDocument/2006/relationships/tags" Target="../tags/tag204.xml"/><Relationship Id="rId32" Type="http://schemas.openxmlformats.org/officeDocument/2006/relationships/tags" Target="../tags/tag203.xml"/><Relationship Id="rId31" Type="http://schemas.openxmlformats.org/officeDocument/2006/relationships/tags" Target="../tags/tag202.xml"/><Relationship Id="rId30" Type="http://schemas.openxmlformats.org/officeDocument/2006/relationships/tags" Target="../tags/tag201.xml"/><Relationship Id="rId3" Type="http://schemas.openxmlformats.org/officeDocument/2006/relationships/tags" Target="../tags/tag174.xml"/><Relationship Id="rId29" Type="http://schemas.openxmlformats.org/officeDocument/2006/relationships/tags" Target="../tags/tag200.xml"/><Relationship Id="rId28" Type="http://schemas.openxmlformats.org/officeDocument/2006/relationships/tags" Target="../tags/tag199.xml"/><Relationship Id="rId27" Type="http://schemas.openxmlformats.org/officeDocument/2006/relationships/tags" Target="../tags/tag198.xml"/><Relationship Id="rId26" Type="http://schemas.openxmlformats.org/officeDocument/2006/relationships/tags" Target="../tags/tag19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tags" Target="../tags/tag173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10870" y="1131472"/>
            <a:ext cx="10970260" cy="2152015"/>
          </a:xfrm>
        </p:spPr>
        <p:txBody>
          <a:bodyPr/>
          <a:lstStyle/>
          <a:p>
            <a:r>
              <a:rPr lang="zh-CN" altLang="en-US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大创第一次会议2023.3.4</a:t>
            </a:r>
            <a:endParaRPr lang="zh-CN" altLang="en-US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占位符 2"/>
          <p:cNvSpPr txBox="1"/>
          <p:nvPr>
            <p:custDataLst>
              <p:tags r:id="rId2"/>
            </p:custDataLst>
          </p:nvPr>
        </p:nvSpPr>
        <p:spPr>
          <a:xfrm>
            <a:off x="3861594" y="4640347"/>
            <a:ext cx="4468813" cy="33718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640" spc="30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演讲人</a:t>
            </a:r>
            <a:endParaRPr lang="zh-CN" altLang="en-US" sz="1640" spc="30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占位符 2"/>
          <p:cNvSpPr txBox="1"/>
          <p:nvPr>
            <p:custDataLst>
              <p:tags r:id="rId3"/>
            </p:custDataLst>
          </p:nvPr>
        </p:nvSpPr>
        <p:spPr>
          <a:xfrm>
            <a:off x="3861594" y="4978901"/>
            <a:ext cx="4468813" cy="33718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pc="30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2023-03-04</a:t>
            </a:r>
            <a:endParaRPr lang="zh-CN" altLang="en-US" spc="30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1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1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7.10-9.1</a:t>
            </a:r>
            <a:endParaRPr lang="zh-CN" altLang="en-US" sz="21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 lnSpcReduction="10000"/>
          </a:bodyPr>
          <a:lstStyle/>
          <a:p>
            <a:pPr algn="ctr"/>
            <a:r>
              <a:rPr lang="zh-CN" alt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长期目标</a:t>
            </a:r>
            <a:endParaRPr lang="zh-CN" altLang="en-US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1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</a:t>
            </a: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1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9.1-11.25</a:t>
            </a:r>
            <a:endParaRPr lang="zh-CN" altLang="en-US" sz="21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 lnSpcReduction="10000"/>
          </a:bodyPr>
          <a:lstStyle/>
          <a:p>
            <a:pPr algn="ctr"/>
            <a:r>
              <a:rPr lang="zh-CN" alt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长期目标</a:t>
            </a:r>
            <a:endParaRPr lang="zh-CN" altLang="en-US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2"/>
            </p:custDataLst>
          </p:nvPr>
        </p:nvSpPr>
        <p:spPr>
          <a:xfrm>
            <a:off x="70739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椭圆 31"/>
          <p:cNvSpPr/>
          <p:nvPr>
            <p:custDataLst>
              <p:tags r:id="rId3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椭圆 32"/>
          <p:cNvSpPr/>
          <p:nvPr>
            <p:custDataLst>
              <p:tags r:id="rId4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椭圆 35"/>
          <p:cNvSpPr/>
          <p:nvPr>
            <p:custDataLst>
              <p:tags r:id="rId5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3" name="椭圆 2"/>
            <p:cNvSpPr/>
            <p:nvPr>
              <p:custDataLst>
                <p:tags r:id="rId7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8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9"/>
            </p:custDataLst>
          </p:nvPr>
        </p:nvSpPr>
        <p:spPr>
          <a:xfrm>
            <a:off x="2690368" y="2567904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901"/>
          <p:cNvSpPr txBox="1"/>
          <p:nvPr>
            <p:custDataLst>
              <p:tags r:id="rId10"/>
            </p:custDataLst>
          </p:nvPr>
        </p:nvSpPr>
        <p:spPr>
          <a:xfrm>
            <a:off x="1523968" y="1066720"/>
            <a:ext cx="9144064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0000" lnSpcReduction="20000"/>
          </a:bodyPr>
          <a:p>
            <a:pPr algn="ctr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任务安排</a:t>
            </a:r>
            <a:endParaRPr lang="zh-CN" altLang="en-US" sz="4780" b="1" i="0" spc="32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bject 902"/>
          <p:cNvSpPr txBox="1"/>
          <p:nvPr>
            <p:custDataLst>
              <p:tags r:id="rId11"/>
            </p:custDataLst>
          </p:nvPr>
        </p:nvSpPr>
        <p:spPr>
          <a:xfrm>
            <a:off x="1523968" y="1881425"/>
            <a:ext cx="9144064" cy="428043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algn="ctr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2400" spc="80" dirty="0">
              <a:solidFill>
                <a:schemeClr val="l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6694395" y="3540239"/>
            <a:ext cx="1628577" cy="1628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8130663" y="3540239"/>
            <a:ext cx="1628577" cy="1628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2433364" y="3540239"/>
            <a:ext cx="1628577" cy="1628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5"/>
            </p:custDataLst>
          </p:nvPr>
        </p:nvSpPr>
        <p:spPr>
          <a:xfrm>
            <a:off x="3869028" y="3540239"/>
            <a:ext cx="1628577" cy="16285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椭圆 8"/>
          <p:cNvSpPr/>
          <p:nvPr>
            <p:custDataLst>
              <p:tags r:id="rId16"/>
            </p:custDataLst>
          </p:nvPr>
        </p:nvSpPr>
        <p:spPr>
          <a:xfrm>
            <a:off x="7006443" y="3134455"/>
            <a:ext cx="2440750" cy="2440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7"/>
            </p:custDataLst>
          </p:nvPr>
        </p:nvSpPr>
        <p:spPr>
          <a:xfrm>
            <a:off x="2744807" y="3134455"/>
            <a:ext cx="2440750" cy="2440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4"/>
          <p:cNvSpPr txBox="1"/>
          <p:nvPr>
            <p:custDataLst>
              <p:tags r:id="rId18"/>
            </p:custDataLst>
          </p:nvPr>
        </p:nvSpPr>
        <p:spPr>
          <a:xfrm>
            <a:off x="3056856" y="3637603"/>
            <a:ext cx="1816653" cy="1434454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web前端 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>
            <p:custDataLst>
              <p:tags r:id="rId19"/>
            </p:custDataLst>
          </p:nvPr>
        </p:nvSpPr>
        <p:spPr>
          <a:xfrm>
            <a:off x="7318491" y="3637603"/>
            <a:ext cx="1816653" cy="1434454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web后端 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3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5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</a:t>
            </a:r>
            <a:endParaRPr kumimoji="0" lang="en-US" altLang="zh-CN" sz="325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869334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8698059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443990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3271945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7266649" y="2231397"/>
            <a:ext cx="3107677" cy="3107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>
            <a:off x="1840534" y="2231397"/>
            <a:ext cx="3107677" cy="3107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4"/>
          <p:cNvSpPr txBox="1"/>
          <p:nvPr>
            <p:custDataLst>
              <p:tags r:id="rId13"/>
            </p:custDataLst>
          </p:nvPr>
        </p:nvSpPr>
        <p:spPr>
          <a:xfrm>
            <a:off x="2237849" y="2872028"/>
            <a:ext cx="2313048" cy="18264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web前端 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5"/>
          <p:cNvSpPr txBox="1"/>
          <p:nvPr>
            <p:custDataLst>
              <p:tags r:id="rId14"/>
            </p:custDataLst>
          </p:nvPr>
        </p:nvSpPr>
        <p:spPr>
          <a:xfrm>
            <a:off x="7663963" y="2872028"/>
            <a:ext cx="2313048" cy="18264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web后端 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</a:rPr>
              <a:t>感谢聆听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235839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r>
              <a:rPr lang="en-US" altLang="zh-CN" sz="4800" b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01.</a:t>
            </a:r>
            <a:endParaRPr lang="en-US" altLang="zh-CN" sz="4800" b="1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2543521"/>
            <a:ext cx="3142869" cy="459682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例行工作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377063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r>
              <a:rPr lang="en-US" altLang="zh-CN" sz="4800" b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02.</a:t>
            </a:r>
            <a:endParaRPr lang="en-US" altLang="zh-CN" sz="4800" b="1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878955" y="3955761"/>
            <a:ext cx="3142869" cy="459682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任务安排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r"/>
            <a:r>
              <a:rPr lang="zh-CN" altLang="en-US" sz="4375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4375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12483" y="3917009"/>
            <a:ext cx="7767955" cy="768350"/>
          </a:xfrm>
        </p:spPr>
        <p:txBody>
          <a:bodyPr wrap="square" anchor="t" anchorCtr="0">
            <a:normAutofit fontScale="90000"/>
          </a:bodyPr>
          <a:lstStyle/>
          <a:p>
            <a:r>
              <a:rPr lang="zh-CN" altLang="en-US" sz="4375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例行工作</a:t>
            </a:r>
            <a:endParaRPr lang="zh-CN" altLang="en-US" sz="4375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35038" y="2506674"/>
            <a:ext cx="1026160" cy="1026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035038" y="2122499"/>
            <a:ext cx="1026160" cy="1263942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4400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4400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9996033" y="2679394"/>
            <a:ext cx="17780" cy="217800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13429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400" y="1828800"/>
            <a:ext cx="3962400" cy="106373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每周六/日开组会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3044939"/>
            <a:ext cx="3962400" cy="19842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时间安排可以变动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组会内容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个人成果汇报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下周任务安排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50000"/>
          <a:stretch>
            <a:fillRect/>
          </a:stretch>
        </p:blipFill>
        <p:spPr>
          <a:xfrm>
            <a:off x="5486280" y="914400"/>
            <a:ext cx="5695950" cy="533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8400">
                <a:moveTo>
                  <a:pt x="0" y="0"/>
                </a:moveTo>
                <a:lnTo>
                  <a:pt x="8160" y="0"/>
                </a:lnTo>
                <a:lnTo>
                  <a:pt x="8160" y="8400"/>
                </a:lnTo>
                <a:lnTo>
                  <a:pt x="0" y="84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13429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400" y="1828800"/>
            <a:ext cx="426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例行工作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2743200"/>
            <a:ext cx="4267200" cy="2286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每周日晚12点前交一份个人报告，由组长进行汇总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50000"/>
          <a:stretch>
            <a:fillRect/>
          </a:stretch>
        </p:blipFill>
        <p:spPr>
          <a:xfrm>
            <a:off x="5791080" y="914400"/>
            <a:ext cx="5391150" cy="533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8400">
                <a:moveTo>
                  <a:pt x="0" y="0"/>
                </a:moveTo>
                <a:lnTo>
                  <a:pt x="8160" y="0"/>
                </a:lnTo>
                <a:lnTo>
                  <a:pt x="8160" y="8400"/>
                </a:lnTo>
                <a:lnTo>
                  <a:pt x="0" y="84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12483" y="3917009"/>
            <a:ext cx="7767955" cy="768350"/>
          </a:xfrm>
        </p:spPr>
        <p:txBody>
          <a:bodyPr wrap="square" anchor="t" anchorCtr="0">
            <a:normAutofit fontScale="90000"/>
          </a:bodyPr>
          <a:lstStyle/>
          <a:p>
            <a:r>
              <a:rPr lang="zh-CN" altLang="en-US" sz="4375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任务安排</a:t>
            </a:r>
            <a:endParaRPr lang="zh-CN" altLang="en-US" sz="4375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35038" y="2506674"/>
            <a:ext cx="1026160" cy="1026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035038" y="2122499"/>
            <a:ext cx="1026160" cy="1263942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4400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4400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9996033" y="2679394"/>
            <a:ext cx="17780" cy="2178000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隶书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3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5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任务安排</a:t>
            </a:r>
            <a:endParaRPr kumimoji="0" lang="en-US" altLang="zh-CN" sz="325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869334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8698059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443990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3271945" y="2748059"/>
            <a:ext cx="2073581" cy="20735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7266649" y="2231397"/>
            <a:ext cx="3107677" cy="3107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2"/>
            </p:custDataLst>
          </p:nvPr>
        </p:nvSpPr>
        <p:spPr>
          <a:xfrm>
            <a:off x="1840534" y="2231397"/>
            <a:ext cx="3107677" cy="3107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4"/>
          <p:cNvSpPr txBox="1"/>
          <p:nvPr>
            <p:custDataLst>
              <p:tags r:id="rId13"/>
            </p:custDataLst>
          </p:nvPr>
        </p:nvSpPr>
        <p:spPr>
          <a:xfrm>
            <a:off x="2237849" y="2872028"/>
            <a:ext cx="2313048" cy="18264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长期目标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5"/>
          <p:cNvSpPr txBox="1"/>
          <p:nvPr>
            <p:custDataLst>
              <p:tags r:id="rId14"/>
            </p:custDataLst>
          </p:nvPr>
        </p:nvSpPr>
        <p:spPr>
          <a:xfrm>
            <a:off x="7663963" y="2872028"/>
            <a:ext cx="2313048" cy="18264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任务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901"/>
          <p:cNvSpPr txBox="1"/>
          <p:nvPr>
            <p:custDataLst>
              <p:tags r:id="rId1"/>
            </p:custDataLst>
          </p:nvPr>
        </p:nvSpPr>
        <p:spPr>
          <a:xfrm>
            <a:off x="609605" y="1066809"/>
            <a:ext cx="9753676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0000" lnSpcReduction="20000"/>
          </a:bodyPr>
          <a:p>
            <a:pPr algn="l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任务安排</a:t>
            </a:r>
            <a:endParaRPr lang="zh-CN" altLang="en-US" sz="4780" b="1" i="0" spc="32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Object 902"/>
          <p:cNvSpPr txBox="1"/>
          <p:nvPr>
            <p:custDataLst>
              <p:tags r:id="rId2"/>
            </p:custDataLst>
          </p:nvPr>
        </p:nvSpPr>
        <p:spPr>
          <a:xfrm>
            <a:off x="609605" y="1881514"/>
            <a:ext cx="9753676" cy="404495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20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长期目标</a:t>
            </a:r>
            <a:endParaRPr lang="zh-CN" altLang="en-US" sz="2000" spc="80" dirty="0">
              <a:solidFill>
                <a:schemeClr val="l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>
            <p:custDataLst>
              <p:tags r:id="rId3"/>
            </p:custDataLst>
          </p:nvPr>
        </p:nvSpPr>
        <p:spPr>
          <a:xfrm flipH="1">
            <a:off x="539378" y="5270500"/>
            <a:ext cx="11652621" cy="1587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直角三角形 3"/>
          <p:cNvSpPr/>
          <p:nvPr>
            <p:custDataLst>
              <p:tags r:id="rId4"/>
            </p:custDataLst>
          </p:nvPr>
        </p:nvSpPr>
        <p:spPr>
          <a:xfrm>
            <a:off x="0" y="5523954"/>
            <a:ext cx="3390900" cy="133404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>
            <a:off x="637540" y="2574925"/>
            <a:ext cx="10919460" cy="10160"/>
          </a:xfrm>
          <a:prstGeom prst="line">
            <a:avLst/>
          </a:prstGeom>
          <a:ln w="1270"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10755630" y="1127125"/>
            <a:ext cx="824865" cy="716280"/>
            <a:chOff x="16938" y="1775"/>
            <a:chExt cx="1299" cy="1128"/>
          </a:xfrm>
        </p:grpSpPr>
        <p:grpSp>
          <p:nvGrpSpPr>
            <p:cNvPr id="7" name="组合 6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 rot="10800000">
              <a:off x="17057" y="1873"/>
              <a:ext cx="1180" cy="1030"/>
              <a:chOff x="1168400" y="1347856"/>
              <a:chExt cx="723913" cy="631688"/>
            </a:xfrm>
            <a:noFill/>
          </p:grpSpPr>
          <p:sp>
            <p:nvSpPr>
              <p:cNvPr id="11" name="任意多边形: 形状 10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68400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任意多边形: 形状 11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581018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" name="组合 7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 rot="10800000">
              <a:off x="16938" y="1775"/>
              <a:ext cx="1221" cy="1086"/>
              <a:chOff x="1182937" y="1347856"/>
              <a:chExt cx="709957" cy="631688"/>
            </a:xfrm>
            <a:solidFill>
              <a:schemeClr val="accent1"/>
            </a:solidFill>
          </p:grpSpPr>
          <p:sp>
            <p:nvSpPr>
              <p:cNvPr id="9" name="任意多边形: 形状 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182937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0" name="任意多边形: 形状 9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581599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文本框 7"/>
          <p:cNvSpPr txBox="1"/>
          <p:nvPr>
            <p:custDataLst>
              <p:tags r:id="rId13"/>
            </p:custDataLst>
          </p:nvPr>
        </p:nvSpPr>
        <p:spPr>
          <a:xfrm flipH="1">
            <a:off x="1432622" y="3414821"/>
            <a:ext cx="2660217" cy="13999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60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雏形</a:t>
            </a:r>
            <a:endParaRPr lang="zh-CN" altLang="en-US" sz="60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1"/>
          <p:cNvSpPr txBox="1"/>
          <p:nvPr>
            <p:custDataLst>
              <p:tags r:id="rId14"/>
            </p:custDataLst>
          </p:nvPr>
        </p:nvSpPr>
        <p:spPr>
          <a:xfrm flipH="1">
            <a:off x="4766381" y="3414821"/>
            <a:ext cx="2660217" cy="13999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60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endParaRPr lang="zh-CN" altLang="en-US" sz="60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2"/>
          <p:cNvSpPr txBox="1"/>
          <p:nvPr>
            <p:custDataLst>
              <p:tags r:id="rId15"/>
            </p:custDataLst>
          </p:nvPr>
        </p:nvSpPr>
        <p:spPr>
          <a:xfrm flipH="1">
            <a:off x="8100138" y="3414821"/>
            <a:ext cx="2660217" cy="13999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60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</a:t>
            </a:r>
            <a:endParaRPr lang="zh-CN" altLang="en-US" sz="60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2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457200" y="608400"/>
            <a:ext cx="11278800" cy="62674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雏形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Freeform 37"/>
          <p:cNvSpPr/>
          <p:nvPr>
            <p:custDataLst>
              <p:tags r:id="rId3"/>
            </p:custDataLst>
          </p:nvPr>
        </p:nvSpPr>
        <p:spPr bwMode="auto">
          <a:xfrm>
            <a:off x="3437505" y="4076257"/>
            <a:ext cx="1471377" cy="1831694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chemeClr val="lt1">
              <a:lumMod val="75000"/>
            </a:schemeClr>
          </a:solidFill>
          <a:ln>
            <a:noFill/>
          </a:ln>
        </p:spPr>
        <p:txBody>
          <a:bodyPr vert="horz" wrap="square" lIns="90000" tIns="46800" rIns="90000" bIns="46800">
            <a:normAutofit/>
          </a:bodyPr>
          <a:lstStyle/>
          <a:p>
            <a:endParaRPr lang="en-US" sz="9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AutoShape 4"/>
          <p:cNvSpPr/>
          <p:nvPr>
            <p:custDataLst>
              <p:tags r:id="rId4"/>
            </p:custDataLst>
          </p:nvPr>
        </p:nvSpPr>
        <p:spPr bwMode="auto">
          <a:xfrm>
            <a:off x="4398698" y="2629409"/>
            <a:ext cx="1645481" cy="1726111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3">
              <a:alpha val="81000"/>
            </a:schemeClr>
          </a:solidFill>
          <a:ln>
            <a:noFill/>
          </a:ln>
        </p:spPr>
        <p:txBody>
          <a:bodyPr vert="horz" wrap="square" lIns="90000" tIns="46800" rIns="90000" bIns="46800">
            <a:normAutofit/>
          </a:bodyPr>
          <a:lstStyle/>
          <a:p>
            <a:endParaRPr lang="en-US" sz="9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5"/>
          <p:cNvSpPr txBox="1"/>
          <p:nvPr>
            <p:custDataLst>
              <p:tags r:id="rId5"/>
            </p:custDataLst>
          </p:nvPr>
        </p:nvSpPr>
        <p:spPr>
          <a:xfrm>
            <a:off x="4971910" y="3192206"/>
            <a:ext cx="499058" cy="60051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Lato Light"/>
              </a:defRPr>
            </a:lvl1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AutoShape 3"/>
          <p:cNvSpPr/>
          <p:nvPr>
            <p:custDataLst>
              <p:tags r:id="rId6"/>
            </p:custDataLst>
          </p:nvPr>
        </p:nvSpPr>
        <p:spPr bwMode="auto">
          <a:xfrm>
            <a:off x="3022515" y="2034193"/>
            <a:ext cx="1961865" cy="2098211"/>
          </a:xfrm>
          <a:custGeom>
            <a:avLst/>
            <a:gdLst/>
            <a:ahLst/>
            <a:cxnLst/>
            <a:rect l="0" t="0" r="r" b="b"/>
            <a:pathLst>
              <a:path w="17246" h="19694">
                <a:moveTo>
                  <a:pt x="9293" y="16819"/>
                </a:moveTo>
                <a:cubicBezTo>
                  <a:pt x="9293" y="16819"/>
                  <a:pt x="10944" y="15945"/>
                  <a:pt x="11314" y="19693"/>
                </a:cubicBezTo>
                <a:cubicBezTo>
                  <a:pt x="11314" y="19693"/>
                  <a:pt x="13742" y="16401"/>
                  <a:pt x="13158" y="14665"/>
                </a:cubicBezTo>
                <a:cubicBezTo>
                  <a:pt x="13158" y="14665"/>
                  <a:pt x="18963" y="10439"/>
                  <a:pt x="16738" y="4554"/>
                </a:cubicBezTo>
                <a:cubicBezTo>
                  <a:pt x="14514" y="-1337"/>
                  <a:pt x="8983" y="-469"/>
                  <a:pt x="6007" y="1391"/>
                </a:cubicBezTo>
                <a:cubicBezTo>
                  <a:pt x="3031" y="3252"/>
                  <a:pt x="-2637" y="8389"/>
                  <a:pt x="1406" y="14329"/>
                </a:cubicBezTo>
                <a:cubicBezTo>
                  <a:pt x="5443" y="20263"/>
                  <a:pt x="9293" y="16819"/>
                  <a:pt x="9293" y="16819"/>
                </a:cubicBezTo>
                <a:close/>
                <a:moveTo>
                  <a:pt x="9293" y="16819"/>
                </a:moveTo>
              </a:path>
            </a:pathLst>
          </a:custGeom>
          <a:solidFill>
            <a:schemeClr val="accent2">
              <a:alpha val="82000"/>
            </a:schemeClr>
          </a:solidFill>
          <a:ln>
            <a:noFill/>
          </a:ln>
        </p:spPr>
        <p:txBody>
          <a:bodyPr vert="horz" wrap="square" lIns="90000" tIns="46800" rIns="90000" bIns="46800">
            <a:normAutofit/>
          </a:bodyPr>
          <a:lstStyle/>
          <a:p>
            <a:endParaRPr lang="en-US" sz="9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>
            <p:custDataLst>
              <p:tags r:id="rId7"/>
            </p:custDataLst>
          </p:nvPr>
        </p:nvSpPr>
        <p:spPr>
          <a:xfrm>
            <a:off x="3753919" y="2783040"/>
            <a:ext cx="499058" cy="60051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Lato Light"/>
              </a:defRPr>
            </a:lvl1pPr>
          </a:lstStyle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AutoShape 2"/>
          <p:cNvSpPr/>
          <p:nvPr>
            <p:custDataLst>
              <p:tags r:id="rId8"/>
            </p:custDataLst>
          </p:nvPr>
        </p:nvSpPr>
        <p:spPr bwMode="auto">
          <a:xfrm>
            <a:off x="2302207" y="3356336"/>
            <a:ext cx="1310318" cy="1220343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>
            <a:normAutofit/>
          </a:bodyPr>
          <a:lstStyle/>
          <a:p>
            <a:pPr algn="ctr"/>
            <a:endParaRPr lang="en-US" sz="9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2707836" y="3666250"/>
            <a:ext cx="499058" cy="60051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Lato Light"/>
              </a:defRPr>
            </a:lvl1pPr>
          </a:lstStyle>
          <a:p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44"/>
          <p:cNvSpPr txBox="1"/>
          <p:nvPr>
            <p:custDataLst>
              <p:tags r:id="rId10"/>
            </p:custDataLst>
          </p:nvPr>
        </p:nvSpPr>
        <p:spPr>
          <a:xfrm>
            <a:off x="6897499" y="3492464"/>
            <a:ext cx="2994349" cy="301629"/>
          </a:xfrm>
          <a:prstGeom prst="rect">
            <a:avLst/>
          </a:prstGeom>
          <a:noFill/>
        </p:spPr>
        <p:txBody>
          <a:bodyPr vert="horz" wrap="square" lIns="90000" tIns="46800" rIns="90000" bIns="0" rtlCol="0" anchor="b" anchorCtr="0">
            <a:normAutofit fontScale="7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900" b="1" spc="3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移动端软件编写</a:t>
            </a:r>
            <a:endParaRPr lang="zh-CN" altLang="en-US" sz="1900" b="1" spc="3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45"/>
          <p:cNvSpPr txBox="1"/>
          <p:nvPr>
            <p:custDataLst>
              <p:tags r:id="rId11"/>
            </p:custDataLst>
          </p:nvPr>
        </p:nvSpPr>
        <p:spPr>
          <a:xfrm>
            <a:off x="6897499" y="3809929"/>
            <a:ext cx="2994349" cy="301629"/>
          </a:xfrm>
          <a:prstGeom prst="rect">
            <a:avLst/>
          </a:prstGeom>
          <a:noFill/>
        </p:spPr>
        <p:txBody>
          <a:bodyPr vert="horz" wrap="square" lIns="90000" tIns="0" rIns="90000" bIns="46800" rtlCol="0" anchor="t" anchorCtr="0"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5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4.20-5.10</a:t>
            </a:r>
            <a:endParaRPr lang="zh-CN" altLang="en-US" sz="15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val 146"/>
          <p:cNvSpPr/>
          <p:nvPr>
            <p:custDataLst>
              <p:tags r:id="rId12"/>
            </p:custDataLst>
          </p:nvPr>
        </p:nvSpPr>
        <p:spPr>
          <a:xfrm>
            <a:off x="6227661" y="3600998"/>
            <a:ext cx="390868" cy="39097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rtlCol="0" anchor="ctr">
            <a:normAutofit/>
          </a:bodyPr>
          <a:lstStyle/>
          <a:p>
            <a:pPr algn="ctr"/>
            <a:endParaRPr lang="en-US" sz="9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6294938" y="3663653"/>
            <a:ext cx="263269" cy="264164"/>
            <a:chOff x="6250619" y="3440419"/>
            <a:chExt cx="345639" cy="346814"/>
          </a:xfrm>
        </p:grpSpPr>
        <p:sp>
          <p:nvSpPr>
            <p:cNvPr id="17" name="Freeform 8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297857" y="3487660"/>
              <a:ext cx="252316" cy="251181"/>
            </a:xfrm>
            <a:custGeom>
              <a:avLst/>
              <a:gdLst>
                <a:gd name="T0" fmla="*/ 481 w 964"/>
                <a:gd name="T1" fmla="*/ 0 h 963"/>
                <a:gd name="T2" fmla="*/ 481 w 964"/>
                <a:gd name="T3" fmla="*/ 0 h 963"/>
                <a:gd name="T4" fmla="*/ 0 w 964"/>
                <a:gd name="T5" fmla="*/ 481 h 963"/>
                <a:gd name="T6" fmla="*/ 481 w 964"/>
                <a:gd name="T7" fmla="*/ 962 h 963"/>
                <a:gd name="T8" fmla="*/ 963 w 964"/>
                <a:gd name="T9" fmla="*/ 481 h 963"/>
                <a:gd name="T10" fmla="*/ 481 w 964"/>
                <a:gd name="T11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4" h="963">
                  <a:moveTo>
                    <a:pt x="481" y="0"/>
                  </a:moveTo>
                  <a:lnTo>
                    <a:pt x="481" y="0"/>
                  </a:lnTo>
                  <a:cubicBezTo>
                    <a:pt x="210" y="0"/>
                    <a:pt x="0" y="221"/>
                    <a:pt x="0" y="481"/>
                  </a:cubicBezTo>
                  <a:cubicBezTo>
                    <a:pt x="0" y="752"/>
                    <a:pt x="210" y="962"/>
                    <a:pt x="481" y="962"/>
                  </a:cubicBezTo>
                  <a:cubicBezTo>
                    <a:pt x="741" y="962"/>
                    <a:pt x="963" y="752"/>
                    <a:pt x="963" y="481"/>
                  </a:cubicBezTo>
                  <a:cubicBezTo>
                    <a:pt x="963" y="221"/>
                    <a:pt x="741" y="0"/>
                    <a:pt x="481" y="0"/>
                  </a:cubicBez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 anchor="ctr">
              <a:normAutofit fontScale="70000"/>
            </a:bodyPr>
            <a:lstStyle/>
            <a:p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82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376201" y="3566009"/>
              <a:ext cx="94475" cy="94481"/>
            </a:xfrm>
            <a:custGeom>
              <a:avLst/>
              <a:gdLst>
                <a:gd name="T0" fmla="*/ 180 w 361"/>
                <a:gd name="T1" fmla="*/ 360 h 361"/>
                <a:gd name="T2" fmla="*/ 180 w 361"/>
                <a:gd name="T3" fmla="*/ 360 h 361"/>
                <a:gd name="T4" fmla="*/ 0 w 361"/>
                <a:gd name="T5" fmla="*/ 180 h 361"/>
                <a:gd name="T6" fmla="*/ 180 w 361"/>
                <a:gd name="T7" fmla="*/ 0 h 361"/>
                <a:gd name="T8" fmla="*/ 360 w 361"/>
                <a:gd name="T9" fmla="*/ 180 h 361"/>
                <a:gd name="T10" fmla="*/ 180 w 361"/>
                <a:gd name="T11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361">
                  <a:moveTo>
                    <a:pt x="180" y="360"/>
                  </a:moveTo>
                  <a:lnTo>
                    <a:pt x="180" y="360"/>
                  </a:lnTo>
                  <a:cubicBezTo>
                    <a:pt x="80" y="360"/>
                    <a:pt x="0" y="280"/>
                    <a:pt x="0" y="180"/>
                  </a:cubicBezTo>
                  <a:cubicBezTo>
                    <a:pt x="0" y="80"/>
                    <a:pt x="80" y="0"/>
                    <a:pt x="180" y="0"/>
                  </a:cubicBezTo>
                  <a:cubicBezTo>
                    <a:pt x="281" y="0"/>
                    <a:pt x="360" y="80"/>
                    <a:pt x="360" y="180"/>
                  </a:cubicBezTo>
                  <a:cubicBezTo>
                    <a:pt x="360" y="280"/>
                    <a:pt x="281" y="360"/>
                    <a:pt x="180" y="360"/>
                  </a:cubicBez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 anchor="ctr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2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23438" y="3660490"/>
              <a:ext cx="1153" cy="126743"/>
            </a:xfrm>
            <a:custGeom>
              <a:avLst/>
              <a:gdLst>
                <a:gd name="T0" fmla="*/ 0 w 1"/>
                <a:gd name="T1" fmla="*/ 482 h 483"/>
                <a:gd name="T2" fmla="*/ 0 w 1"/>
                <a:gd name="T3" fmla="*/ 301 h 483"/>
                <a:gd name="T4" fmla="*/ 0 w 1"/>
                <a:gd name="T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83">
                  <a:moveTo>
                    <a:pt x="0" y="482"/>
                  </a:moveTo>
                  <a:lnTo>
                    <a:pt x="0" y="301"/>
                  </a:lnTo>
                  <a:lnTo>
                    <a:pt x="0" y="0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82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23438" y="3440419"/>
              <a:ext cx="1153" cy="126743"/>
            </a:xfrm>
            <a:custGeom>
              <a:avLst/>
              <a:gdLst>
                <a:gd name="T0" fmla="*/ 0 w 1"/>
                <a:gd name="T1" fmla="*/ 0 h 483"/>
                <a:gd name="T2" fmla="*/ 0 w 1"/>
                <a:gd name="T3" fmla="*/ 181 h 483"/>
                <a:gd name="T4" fmla="*/ 0 w 1"/>
                <a:gd name="T5" fmla="*/ 48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83">
                  <a:moveTo>
                    <a:pt x="0" y="0"/>
                  </a:moveTo>
                  <a:lnTo>
                    <a:pt x="0" y="181"/>
                  </a:lnTo>
                  <a:lnTo>
                    <a:pt x="0" y="482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83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250619" y="3613249"/>
              <a:ext cx="125582" cy="1153"/>
            </a:xfrm>
            <a:custGeom>
              <a:avLst/>
              <a:gdLst>
                <a:gd name="T0" fmla="*/ 0 w 482"/>
                <a:gd name="T1" fmla="*/ 0 h 1"/>
                <a:gd name="T2" fmla="*/ 180 w 482"/>
                <a:gd name="T3" fmla="*/ 0 h 1"/>
                <a:gd name="T4" fmla="*/ 481 w 48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1">
                  <a:moveTo>
                    <a:pt x="0" y="0"/>
                  </a:moveTo>
                  <a:lnTo>
                    <a:pt x="180" y="0"/>
                  </a:lnTo>
                  <a:lnTo>
                    <a:pt x="481" y="0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83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469524" y="3613249"/>
              <a:ext cx="126734" cy="1153"/>
            </a:xfrm>
            <a:custGeom>
              <a:avLst/>
              <a:gdLst>
                <a:gd name="T0" fmla="*/ 0 w 483"/>
                <a:gd name="T1" fmla="*/ 0 h 1"/>
                <a:gd name="T2" fmla="*/ 302 w 483"/>
                <a:gd name="T3" fmla="*/ 0 h 1"/>
                <a:gd name="T4" fmla="*/ 482 w 48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3" h="1">
                  <a:moveTo>
                    <a:pt x="0" y="0"/>
                  </a:moveTo>
                  <a:lnTo>
                    <a:pt x="302" y="0"/>
                  </a:lnTo>
                  <a:lnTo>
                    <a:pt x="482" y="0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147"/>
          <p:cNvSpPr txBox="1"/>
          <p:nvPr>
            <p:custDataLst>
              <p:tags r:id="rId20"/>
            </p:custDataLst>
          </p:nvPr>
        </p:nvSpPr>
        <p:spPr>
          <a:xfrm>
            <a:off x="6897499" y="4303714"/>
            <a:ext cx="2994349" cy="301629"/>
          </a:xfrm>
          <a:prstGeom prst="rect">
            <a:avLst/>
          </a:prstGeom>
          <a:noFill/>
        </p:spPr>
        <p:txBody>
          <a:bodyPr vert="horz" wrap="square" lIns="90000" tIns="46800" rIns="90000" bIns="0" rtlCol="0" anchor="b" anchorCtr="0">
            <a:normAutofit fontScale="7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900" b="1" spc="3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硬件设备</a:t>
            </a:r>
            <a:endParaRPr lang="zh-CN" altLang="en-US" sz="1900" b="1" spc="3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5" name="TextBox 148"/>
          <p:cNvSpPr txBox="1"/>
          <p:nvPr>
            <p:custDataLst>
              <p:tags r:id="rId21"/>
            </p:custDataLst>
          </p:nvPr>
        </p:nvSpPr>
        <p:spPr>
          <a:xfrm>
            <a:off x="6897499" y="4621179"/>
            <a:ext cx="2994349" cy="301629"/>
          </a:xfrm>
          <a:prstGeom prst="rect">
            <a:avLst/>
          </a:prstGeom>
          <a:noFill/>
        </p:spPr>
        <p:txBody>
          <a:bodyPr vert="horz" wrap="square" lIns="90000" tIns="0" rIns="90000" bIns="46800" rtlCol="0" anchor="t" anchorCtr="0"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5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5.10-6.1</a:t>
            </a:r>
            <a:endParaRPr lang="zh-CN" altLang="en-US" sz="15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val 149"/>
          <p:cNvSpPr/>
          <p:nvPr>
            <p:custDataLst>
              <p:tags r:id="rId22"/>
            </p:custDataLst>
          </p:nvPr>
        </p:nvSpPr>
        <p:spPr>
          <a:xfrm>
            <a:off x="6227661" y="4412248"/>
            <a:ext cx="390868" cy="39097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rtlCol="0" anchor="ctr">
            <a:normAutofit/>
          </a:bodyPr>
          <a:lstStyle/>
          <a:p>
            <a:pPr algn="ctr"/>
            <a:endParaRPr lang="en-US" sz="9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>
            <p:custDataLst>
              <p:tags r:id="rId23"/>
            </p:custDataLst>
          </p:nvPr>
        </p:nvGrpSpPr>
        <p:grpSpPr>
          <a:xfrm>
            <a:off x="6311908" y="4493063"/>
            <a:ext cx="228896" cy="228909"/>
            <a:chOff x="6272899" y="4287865"/>
            <a:chExt cx="300512" cy="300528"/>
          </a:xfrm>
        </p:grpSpPr>
        <p:sp>
          <p:nvSpPr>
            <p:cNvPr id="28" name="Line 28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6523901" y="4430644"/>
              <a:ext cx="49510" cy="47210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Line 28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 flipV="1">
              <a:off x="6523901" y="4382284"/>
              <a:ext cx="49510" cy="49513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Line 28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6274051" y="4382284"/>
              <a:ext cx="47207" cy="49513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1" name="Line 29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6274051" y="4430644"/>
              <a:ext cx="47207" cy="47210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Line 29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6272899" y="4430645"/>
              <a:ext cx="300512" cy="1152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Line 29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 flipV="1">
              <a:off x="6382281" y="4538880"/>
              <a:ext cx="49509" cy="49513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Line 29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6430639" y="4538880"/>
              <a:ext cx="47207" cy="49513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5" name="Line 29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6430639" y="4289017"/>
              <a:ext cx="47207" cy="47209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Line 29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6382281" y="4289017"/>
              <a:ext cx="49509" cy="47209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Line 29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6430639" y="4287865"/>
              <a:ext cx="1151" cy="300528"/>
            </a:xfrm>
            <a:prstGeom prst="line">
              <a:avLst/>
            </a:pr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135"/>
          <p:cNvSpPr txBox="1"/>
          <p:nvPr>
            <p:custDataLst>
              <p:tags r:id="rId34"/>
            </p:custDataLst>
          </p:nvPr>
        </p:nvSpPr>
        <p:spPr>
          <a:xfrm>
            <a:off x="6897499" y="2681213"/>
            <a:ext cx="2994349" cy="301629"/>
          </a:xfrm>
          <a:prstGeom prst="rect">
            <a:avLst/>
          </a:prstGeom>
          <a:noFill/>
        </p:spPr>
        <p:txBody>
          <a:bodyPr vert="horz" wrap="square" lIns="90000" tIns="46800" rIns="90000" bIns="0" rtlCol="0" anchor="b" anchorCtr="0">
            <a:normAutofit fontScale="7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900" b="1" spc="3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物联网平台搭建</a:t>
            </a:r>
            <a:endParaRPr lang="zh-CN" altLang="en-US" sz="1900" b="1" spc="3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2" name="TextBox 136"/>
          <p:cNvSpPr txBox="1"/>
          <p:nvPr>
            <p:custDataLst>
              <p:tags r:id="rId35"/>
            </p:custDataLst>
          </p:nvPr>
        </p:nvSpPr>
        <p:spPr>
          <a:xfrm>
            <a:off x="6897499" y="2998678"/>
            <a:ext cx="2994349" cy="301629"/>
          </a:xfrm>
          <a:prstGeom prst="rect">
            <a:avLst/>
          </a:prstGeom>
          <a:noFill/>
        </p:spPr>
        <p:txBody>
          <a:bodyPr vert="horz" wrap="square" lIns="90000" tIns="0" rIns="90000" bIns="46800" rtlCol="0" anchor="t" anchorCtr="0"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zh-CN" altLang="en-US" sz="15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3.4-4.20</a:t>
            </a:r>
            <a:endParaRPr lang="zh-CN" altLang="en-US" sz="1500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val 137"/>
          <p:cNvSpPr/>
          <p:nvPr>
            <p:custDataLst>
              <p:tags r:id="rId36"/>
            </p:custDataLst>
          </p:nvPr>
        </p:nvSpPr>
        <p:spPr>
          <a:xfrm>
            <a:off x="6227661" y="2789747"/>
            <a:ext cx="390868" cy="39097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rtlCol="0" anchor="ctr">
            <a:normAutofit/>
          </a:bodyPr>
          <a:lstStyle/>
          <a:p>
            <a:pPr algn="ctr"/>
            <a:endParaRPr lang="en-US" sz="9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>
            <p:custDataLst>
              <p:tags r:id="rId37"/>
            </p:custDataLst>
          </p:nvPr>
        </p:nvGrpSpPr>
        <p:grpSpPr>
          <a:xfrm>
            <a:off x="6304055" y="2886737"/>
            <a:ext cx="240672" cy="196561"/>
            <a:chOff x="6262588" y="2661892"/>
            <a:chExt cx="315972" cy="258060"/>
          </a:xfrm>
        </p:grpSpPr>
        <p:sp>
          <p:nvSpPr>
            <p:cNvPr id="45" name="Freeform 45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262588" y="2661892"/>
              <a:ext cx="315972" cy="144303"/>
            </a:xfrm>
            <a:custGeom>
              <a:avLst/>
              <a:gdLst>
                <a:gd name="T0" fmla="*/ 664 w 1324"/>
                <a:gd name="T1" fmla="*/ 0 h 603"/>
                <a:gd name="T2" fmla="*/ 0 w 1324"/>
                <a:gd name="T3" fmla="*/ 301 h 603"/>
                <a:gd name="T4" fmla="*/ 664 w 1324"/>
                <a:gd name="T5" fmla="*/ 602 h 603"/>
                <a:gd name="T6" fmla="*/ 1323 w 1324"/>
                <a:gd name="T7" fmla="*/ 301 h 603"/>
                <a:gd name="T8" fmla="*/ 664 w 1324"/>
                <a:gd name="T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603">
                  <a:moveTo>
                    <a:pt x="664" y="0"/>
                  </a:moveTo>
                  <a:lnTo>
                    <a:pt x="0" y="301"/>
                  </a:lnTo>
                  <a:lnTo>
                    <a:pt x="664" y="602"/>
                  </a:lnTo>
                  <a:lnTo>
                    <a:pt x="1323" y="301"/>
                  </a:lnTo>
                  <a:lnTo>
                    <a:pt x="664" y="0"/>
                  </a:lnTo>
                </a:path>
              </a:pathLst>
            </a:custGeom>
            <a:noFill/>
            <a:ln w="9525" cap="flat">
              <a:solidFill>
                <a:schemeClr val="lt1"/>
              </a:solidFill>
              <a:bevel/>
            </a:ln>
            <a:effectLst/>
          </p:spPr>
          <p:txBody>
            <a:bodyPr vert="horz" wrap="square" lIns="90000" tIns="46800" rIns="90000" bIns="46800" anchor="ctr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45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262588" y="2819888"/>
              <a:ext cx="315972" cy="100064"/>
            </a:xfrm>
            <a:custGeom>
              <a:avLst/>
              <a:gdLst>
                <a:gd name="T0" fmla="*/ 1054 w 1324"/>
                <a:gd name="T1" fmla="*/ 0 h 421"/>
                <a:gd name="T2" fmla="*/ 1323 w 1324"/>
                <a:gd name="T3" fmla="*/ 121 h 421"/>
                <a:gd name="T4" fmla="*/ 664 w 1324"/>
                <a:gd name="T5" fmla="*/ 420 h 421"/>
                <a:gd name="T6" fmla="*/ 0 w 1324"/>
                <a:gd name="T7" fmla="*/ 121 h 421"/>
                <a:gd name="T8" fmla="*/ 262 w 1324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421">
                  <a:moveTo>
                    <a:pt x="1054" y="0"/>
                  </a:moveTo>
                  <a:lnTo>
                    <a:pt x="1323" y="121"/>
                  </a:lnTo>
                  <a:lnTo>
                    <a:pt x="664" y="420"/>
                  </a:lnTo>
                  <a:lnTo>
                    <a:pt x="0" y="121"/>
                  </a:lnTo>
                  <a:lnTo>
                    <a:pt x="262" y="0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45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262588" y="2763010"/>
              <a:ext cx="315972" cy="101118"/>
            </a:xfrm>
            <a:custGeom>
              <a:avLst/>
              <a:gdLst>
                <a:gd name="T0" fmla="*/ 1054 w 1324"/>
                <a:gd name="T1" fmla="*/ 0 h 423"/>
                <a:gd name="T2" fmla="*/ 1323 w 1324"/>
                <a:gd name="T3" fmla="*/ 121 h 423"/>
                <a:gd name="T4" fmla="*/ 1054 w 1324"/>
                <a:gd name="T5" fmla="*/ 241 h 423"/>
                <a:gd name="T6" fmla="*/ 664 w 1324"/>
                <a:gd name="T7" fmla="*/ 422 h 423"/>
                <a:gd name="T8" fmla="*/ 262 w 1324"/>
                <a:gd name="T9" fmla="*/ 241 h 423"/>
                <a:gd name="T10" fmla="*/ 0 w 1324"/>
                <a:gd name="T11" fmla="*/ 121 h 423"/>
                <a:gd name="T12" fmla="*/ 262 w 1324"/>
                <a:gd name="T1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4" h="423">
                  <a:moveTo>
                    <a:pt x="1054" y="0"/>
                  </a:moveTo>
                  <a:lnTo>
                    <a:pt x="1323" y="121"/>
                  </a:lnTo>
                  <a:lnTo>
                    <a:pt x="1054" y="241"/>
                  </a:lnTo>
                  <a:lnTo>
                    <a:pt x="664" y="422"/>
                  </a:lnTo>
                  <a:lnTo>
                    <a:pt x="262" y="241"/>
                  </a:lnTo>
                  <a:lnTo>
                    <a:pt x="0" y="121"/>
                  </a:lnTo>
                  <a:lnTo>
                    <a:pt x="262" y="0"/>
                  </a:lnTo>
                </a:path>
              </a:pathLst>
            </a:custGeom>
            <a:noFill/>
            <a:ln w="4680" cap="flat">
              <a:solidFill>
                <a:schemeClr val="lt1"/>
              </a:solidFill>
              <a:round/>
            </a:ln>
            <a:effectLst/>
          </p:spPr>
          <p:txBody>
            <a:bodyPr vert="horz" wrap="square" lIns="90000" tIns="46800" rIns="90000" bIns="4680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endParaRPr lang="en-US" sz="9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4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103.xml><?xml version="1.0" encoding="utf-8"?>
<p:tagLst xmlns:p="http://schemas.openxmlformats.org/presentationml/2006/main">
  <p:tag name="KSO_WM_TEMPLATE_THUMBS_INDEX" val="1、4、7、9、12、13、14、17、18、19、25、28、33、36、38、40、43、46、51"/>
  <p:tag name="KSO_WM_TEMPLATE_SUBCATEGORY" val="17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99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空白演示"/>
  <p:tag name="KSO_WM_UNIT_TEXT_FILL_FORE_SCHEMECOLOR_INDEX_BRIGHTNESS" val="0.15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990_1*b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汇报人：极墨产品部"/>
  <p:tag name="KSO_WM_UNIT_TEXT_FILL_FORE_SCHEMECOLOR_INDEX_BRIGHTNESS" val="0.35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990_1*b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汇报日期：2020/10/10"/>
  <p:tag name="KSO_WM_UNIT_TEXT_FILL_FORE_SCHEMECOLOR_INDEX_BRIGHTNESS" val="0.3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、4、7、9、12、13、14、17、18、19、25、28、33、36、38、40、43、46、51"/>
  <p:tag name="KSO_WM_SLIDE_ID" val="custom20202990_1"/>
  <p:tag name="KSO_WM_TEMPLATE_SUBCATEGORY" val="17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2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2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2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2990_2*l_h_i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2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2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17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2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SLIDE_ID" val="custom20202990_2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9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输入标题内容"/>
  <p:tag name="KSO_WM_UNIT_TEXT_FILL_FORE_SCHEMECOLOR_INDEX_BRIGHTNESS" val="0.1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9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990_9*e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14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9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ID" val="custom20202990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990"/>
  <p:tag name="KSO_WM_SLIDE_LAYOUT" val="a_b_e"/>
  <p:tag name="KSO_WM_SLIDE_LAYOUT_CNT" val="1_1_1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BLOCK" val="0"/>
  <p:tag name="KSO_WM_UNIT_DEC_AREA_ID" val="edb3d9dfb82345f9b3bdba4da0e23cb8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f8855e5b1094a71a6935fc8d8390bf8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6e634054ed1e2fb7f79b"/>
  <p:tag name="KSO_WM_TEMPLATE_ASSEMBLE_GROUPID" val="60656e634054ed1e2fb7f79b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2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28.xml><?xml version="1.0" encoding="utf-8"?>
<p:tagLst xmlns:p="http://schemas.openxmlformats.org/presentationml/2006/main">
  <p:tag name="KSO_WM_UNIT_VALUE" val="1481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590_1*d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f8855e5b1094a71a6935fc8d8390bf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5999a3577184cd490667effb9a7f6d4"/>
  <p:tag name="KSO_WM_UNIT_PLACING_PICTURE" val="a5999a3577184cd490667effb9a7f6d4"/>
  <p:tag name="KSO_WM_UNIT_SUPPORT_UNIT_TYPE" val="[&quot;d&quot;,&quot;θ&quot;]"/>
  <p:tag name="KSO_WM_TEMPLATE_ASSEMBLE_XID" val="60656e634054ed1e2fb7f79b"/>
  <p:tag name="KSO_WM_TEMPLATE_ASSEMBLE_GROUPID" val="60656e634054ed1e2fb7f79b"/>
</p:tagLst>
</file>

<file path=ppt/tags/tag1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},&quot;minSize&quot;:{&quot;size1&quot;:31.1},&quot;normalSize&quot;:{&quot;size1&quot;:42.19981481481481},&quot;subLayout&quot;:[{&quot;id&quot;:&quot;2021-04-01T14:55:44&quot;,&quot;margin&quot;:{&quot;bottom&quot;:0,&quot;left&quot;:2.5399999618530273,&quot;right&quot;:0,&quot;top&quot;:4.2330002784729},&quot;type&quot;:0},{&quot;id&quot;:&quot;2021-04-01T14:55:44&quot;,&quot;margin&quot;:{&quot;bottom&quot;:4.2330002784729,&quot;left&quot;:2.5399999618530273,&quot;right&quot;:0,&quot;top&quot;:0.4230000674724579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BLOCK" val="0"/>
  <p:tag name="KSO_WM_UNIT_DEC_AREA_ID" val="edb3d9dfb82345f9b3bdba4da0e23cb8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f8855e5b1094a71a6935fc8d8390bf8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6e634054ed1e2fb7f79b"/>
  <p:tag name="KSO_WM_TEMPLATE_ASSEMBLE_GROUPID" val="60656e634054ed1e2fb7f79b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3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134.xml><?xml version="1.0" encoding="utf-8"?>
<p:tagLst xmlns:p="http://schemas.openxmlformats.org/presentationml/2006/main">
  <p:tag name="KSO_WM_UNIT_VALUE" val="1481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590_1*d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f8855e5b1094a71a6935fc8d8390bf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5999a3577184cd490667effb9a7f6d4"/>
  <p:tag name="KSO_WM_UNIT_PLACING_PICTURE" val="a5999a3577184cd490667effb9a7f6d4"/>
  <p:tag name="KSO_WM_UNIT_SUPPORT_UNIT_TYPE" val="[&quot;d&quot;,&quot;θ&quot;]"/>
  <p:tag name="KSO_WM_TEMPLATE_ASSEMBLE_XID" val="60656e634054ed1e2fb7f79b"/>
  <p:tag name="KSO_WM_TEMPLATE_ASSEMBLE_GROUPID" val="60656e634054ed1e2fb7f79b"/>
</p:tagLst>
</file>

<file path=ppt/tags/tag1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2.5},&quot;subLayout&quot;:[{&quot;id&quot;:&quot;2021-04-01T14:55:44&quot;,&quot;maxSize&quot;:{&quot;size1&quot;:42.2},&quot;minSize&quot;:{&quot;size1&quot;:31.1},&quot;normalSize&quot;:{&quot;size1&quot;:37.8},&quot;subLayout&quot;:[{&quot;id&quot;:&quot;2021-04-01T14:55:44&quot;,&quot;margin&quot;:{&quot;bottom&quot;:0,&quot;left&quot;:2.5399999618530273,&quot;right&quot;:0,&quot;top&quot;:4.2330002784729},&quot;type&quot;:0},{&quot;id&quot;:&quot;2021-04-01T14:55:44&quot;,&quot;margin&quot;:{&quot;bottom&quot;:4.2330002784729,&quot;left&quot;:2.5399999618530273,&quot;right&quot;:0,&quot;top&quot;:0.4230000674724579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9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输入标题内容"/>
  <p:tag name="KSO_WM_UNIT_TEXT_FILL_FORE_SCHEMECOLOR_INDEX_BRIGHTNESS" val="0.15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9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2990_9*e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14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9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2990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990"/>
  <p:tag name="KSO_WM_SLIDE_LAYOUT" val="a_b_e"/>
  <p:tag name="KSO_WM_SLIDE_LAYOUT_CNT" val="1_1_1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4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2"/>
  <p:tag name="KSO_WM_UNIT_ID" val="diagram20204970_1*l_h_i*1_2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3"/>
  <p:tag name="KSO_WM_UNIT_ID" val="diagram20204970_1*l_h_i*1_2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2"/>
  <p:tag name="KSO_WM_UNIT_ID" val="diagram20204970_1*l_h_i*1_1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3"/>
  <p:tag name="KSO_WM_UNIT_ID" val="diagram20204970_1*l_h_i*1_1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1"/>
  <p:tag name="KSO_WM_UNIT_ID" val="diagram20204970_1*l_h_i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1"/>
  <p:tag name="KSO_WM_UNIT_ID" val="diagram20204970_1*l_h_i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1_1"/>
  <p:tag name="KSO_WM_UNIT_ID" val="diagram20204970_1*l_h_f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2_1"/>
  <p:tag name="KSO_WM_UNIT_ID" val="diagram20204970_1*l_h_f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3-03-04T15:00:21&quot;,&quot;maxSize&quot;:{&quot;size1&quot;:23.6},&quot;minSize&quot;:{&quot;size1&quot;:23.6},&quot;normalSize&quot;:{&quot;size1&quot;:23.6},&quot;subLayout&quot;:[{&quot;id&quot;:&quot;2023-03-04T15:00:21&quot;,&quot;margin&quot;:{&quot;bottom&quot;:1.2350000143051147,&quot;left&quot;:1.690000057220459,&quot;right&quot;:1.6970000267028809,&quot;top&quot;:1.690000057220459},&quot;type&quot;:0},{&quot;horizontalAlign&quot;:0,&quot;id&quot;:&quot;2023-03-04T15:00:21&quot;,&quot;margin&quot;:{&quot;bottom&quot;:2.5399999618530273,&quot;left&quot;:1.690000057220459,&quot;right&quot;:1.690000057220459,&quot;top&quot;:0.025999998673796654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232_1*a*1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2645b814e72949d09ea5ec493fb25f92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31d42fe40a624194b9b08d1aee74093c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1"/>
  <p:tag name="KSO_WM_TEMPLATE_ASSEMBLE_GROUPID" val="60656e9d4054ed1e2fb7fca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7232_1*b*1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2dd7d0fa76fe4f27ae018de0e4686d51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31d42fe40a624194b9b08d1aee74093c"/>
  <p:tag name="KSO_WM_UNIT_TEXT_FILL_FORE_SCHEMECOLOR_INDEX_BRIGHTNESS" val="-0.25"/>
  <p:tag name="KSO_WM_UNIT_TEXT_FILL_FORE_SCHEMECOLOR_INDEX" val="14"/>
  <p:tag name="KSO_WM_UNIT_TEXT_FILL_TYPE" val="1"/>
  <p:tag name="KSO_WM_TEMPLATE_ASSEMBLE_XID" val="60656e9d4054ed1e2fb7fca1"/>
  <p:tag name="KSO_WM_TEMPLATE_ASSEMBLE_GROUPID" val="60656e9d4054ed1e2fb7fca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232_1*i*1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3"/>
  <p:tag name="KSO_WM_UNIT_COLOR_SCHEME_PARENT_PAGE" val="0_1"/>
  <p:tag name="KSO_WM_UNIT_BLOCK" val="0"/>
  <p:tag name="KSO_WM_UNIT_SM_LIMIT_TYPE" val="2"/>
  <p:tag name="KSO_WM_UNIT_DEC_AREA_ID" val="be073e80245a40b19948c37336788bda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42"/>
  <p:tag name="KSO_WM_TEMPLATE_ASSEMBLE_XID" val="60656e9d4054ed1e2fb7fca1"/>
  <p:tag name="KSO_WM_TEMPLATE_ASSEMBLE_GROUPID" val="60656e9d4054ed1e2fb7fca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232_1*i*2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BLOCK" val="0"/>
  <p:tag name="KSO_WM_UNIT_SM_LIMIT_TYPE" val="2"/>
  <p:tag name="KSO_WM_UNIT_DEC_AREA_ID" val="6d4c704597594668b9ae8bcb557c9f26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80"/>
  <p:tag name="KSO_WM_TEMPLATE_ASSEMBLE_XID" val="60656e9d4054ed1e2fb7fca1"/>
  <p:tag name="KSO_WM_TEMPLATE_ASSEMBLE_GROUPID" val="60656e9d4054ed1e2fb7fca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232_1*i*3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UNIT_BLOCK" val="0"/>
  <p:tag name="KSO_WM_UNIT_SM_LIMIT_TYPE" val="2"/>
  <p:tag name="KSO_WM_UNIT_DEC_AREA_ID" val="28fe05600c6746138762ac005d130c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TEMPLATE_ASSEMBLE_XID" val="60656e9d4054ed1e2fb7fca1"/>
  <p:tag name="KSO_WM_TEMPLATE_ASSEMBLE_GROUPID" val="60656e9d4054ed1e2fb7fca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232_1*i*4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ecd4212b4e444c58040adc43f520da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TEMPLATE_ASSEMBLE_XID" val="60656e9d4054ed1e2fb7fca1"/>
  <p:tag name="KSO_WM_TEMPLATE_ASSEMBLE_GROUPID" val="60656e9d4054ed1e2fb7fca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hip20208420_1*i*4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BLOCK" val="0"/>
  <p:tag name="KSO_WM_UNIT_SM_LIMIT_TYPE" val="1"/>
  <p:tag name="KSO_WM_UNIT_DEC_AREA_ID" val="717e9aed876c4c15ba3f5ee5bbb8dd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232_1*i*5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9d4054ed1e2fb7fca1"/>
  <p:tag name="KSO_WM_TEMPLATE_ASSEMBLE_GROUPID" val="60656e9d4054ed1e2fb7fca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232_1*i*6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12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9d4054ed1e2fb7fca1"/>
  <p:tag name="KSO_WM_TEMPLATE_ASSEMBLE_GROUPID" val="60656e9d4054ed1e2fb7fca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hip20208420_1*i*7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BLOCK" val="0"/>
  <p:tag name="KSO_WM_UNIT_SM_LIMIT_TYPE" val="1"/>
  <p:tag name="KSO_WM_UNIT_DEC_AREA_ID" val="8070127b3714468ea552a232dfcaf15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7232_1*i*7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9d4054ed1e2fb7fca1"/>
  <p:tag name="KSO_WM_TEMPLATE_ASSEMBLE_GROUPID" val="60656e9d4054ed1e2fb7fca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7232_1*i*8"/>
  <p:tag name="KSO_WM_TEMPLATE_CATEGORY" val="diagram"/>
  <p:tag name="KSO_WM_TEMPLATE_INDEX" val="20217232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9d4054ed1e2fb7fca1"/>
  <p:tag name="KSO_WM_TEMPLATE_ASSEMBLE_GROUPID" val="60656e9d4054ed1e2fb7fca1"/>
</p:tagLst>
</file>

<file path=ppt/tags/tag16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231_2*l_h_f*1_1_1"/>
  <p:tag name="KSO_WM_TEMPLATE_CATEGORY" val="diagram"/>
  <p:tag name="KSO_WM_TEMPLATE_INDEX" val="20219231"/>
  <p:tag name="KSO_WM_UNIT_LAYERLEVEL" val="1_1_1"/>
  <p:tag name="KSO_WM_TAG_VERSION" val="1.0"/>
  <p:tag name="KSO_WM_BEAUTIFY_FLAG" val="#wm#"/>
  <p:tag name="KSO_WM_UNIT_PRESET_TEXT" val="正文"/>
  <p:tag name="KSO_WM_CHIP_GROUPID" val="60b9eaed65103b6cf1b28659"/>
  <p:tag name="KSO_WM_CHIP_XID" val="60b9eaed65103b6cf1b2865a"/>
  <p:tag name="KSO_WM_ASSEMBLE_CHIP_INDEX" val="c09171fafe1e4b7189d2c0e0e42a44a0"/>
  <p:tag name="KSO_WM_UNIT_VALUE" val="3"/>
  <p:tag name="KSO_WM_UNIT_TEXT_FILL_FORE_SCHEMECOLOR_INDEX_BRIGHTNESS" val="0.1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231_2*l_h_f*1_2_1"/>
  <p:tag name="KSO_WM_TEMPLATE_CATEGORY" val="diagram"/>
  <p:tag name="KSO_WM_TEMPLATE_INDEX" val="20219231"/>
  <p:tag name="KSO_WM_UNIT_LAYERLEVEL" val="1_1_1"/>
  <p:tag name="KSO_WM_TAG_VERSION" val="1.0"/>
  <p:tag name="KSO_WM_BEAUTIFY_FLAG" val="#wm#"/>
  <p:tag name="KSO_WM_UNIT_PRESET_TEXT" val="正文"/>
  <p:tag name="KSO_WM_CHIP_GROUPID" val="60b9eaed65103b6cf1b28659"/>
  <p:tag name="KSO_WM_CHIP_XID" val="60b9eaed65103b6cf1b2865a"/>
  <p:tag name="KSO_WM_ASSEMBLE_CHIP_INDEX" val="c09171fafe1e4b7189d2c0e0e42a44a0"/>
  <p:tag name="KSO_WM_UNIT_VALUE" val="3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231_2*l_h_f*1_3_1"/>
  <p:tag name="KSO_WM_TEMPLATE_CATEGORY" val="diagram"/>
  <p:tag name="KSO_WM_TEMPLATE_INDEX" val="20219231"/>
  <p:tag name="KSO_WM_UNIT_LAYERLEVEL" val="1_1_1"/>
  <p:tag name="KSO_WM_TAG_VERSION" val="1.0"/>
  <p:tag name="KSO_WM_BEAUTIFY_FLAG" val="#wm#"/>
  <p:tag name="KSO_WM_UNIT_PRESET_TEXT" val="正文"/>
  <p:tag name="KSO_WM_CHIP_GROUPID" val="60b9eaed65103b6cf1b28659"/>
  <p:tag name="KSO_WM_CHIP_XID" val="60b9eaed65103b6cf1b2865a"/>
  <p:tag name="KSO_WM_ASSEMBLE_CHIP_INDEX" val="c09171fafe1e4b7189d2c0e0e42a44a0"/>
  <p:tag name="KSO_WM_UNIT_VALUE" val="3"/>
  <p:tag name="KSO_WM_UNIT_TEXT_FILL_FORE_SCHEMECOLOR_INDEX_BRIGHTNESS" val="0.1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ID" val="diagram20217232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232"/>
  <p:tag name="KSO_WM_SLIDE_LAYOUT" val="a_b_d"/>
  <p:tag name="KSO_WM_SLIDE_LAYOUT_CNT" val="1_1_1"/>
  <p:tag name="KSO_WM_SLIDE_TYPE" val="text"/>
  <p:tag name="KSO_WM_SLIDE_SUBTYPE" val="picTxt"/>
  <p:tag name="KSO_WM_SLIDE_SIZE" val="959*456"/>
  <p:tag name="KSO_WM_SLIDE_POSITION" val="0*84"/>
  <p:tag name="KSO_WM_SLIDE_COLORSCHEME_VERSION" val="3.2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9:43&quot;,&quot;maxSize&quot;:{&quot;size1&quot;:33.5},&quot;minSize&quot;:{&quot;size1&quot;:33.5},&quot;normalSize&quot;:{&quot;size1&quot;:33.5},&quot;subLayout&quot;:[{&quot;id&quot;:&quot;2021-04-01T15:09:43&quot;,&quot;margin&quot;:{&quot;bottom&quot;:0.0260000042617321,&quot;left&quot;:1.6929999589920044,&quot;right&quot;:5.079999923706055,&quot;top&quot;:2.117000102996826},&quot;type&quot;:0},{&quot;id&quot;:&quot;2021-04-01T15:09:43&quot;,&quot;margin&quot;:{&quot;bottom&quot;:4.2330002784729,&quot;left&quot;:1.6929999589920044,&quot;right&quot;:1.6929999589920044,&quot;top&quot;:1.6670000553131104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5a95084338614008b4a3592a762c7ba4&quot;,&quot;fill_align&quot;:&quot;lb&quot;,&quot;chip_types&quot;:[&quot;text&quot;,&quot;header&quot;]},{&quot;text_align&quot;:&quot;lt&quot;,&quot;text_direction&quot;:&quot;horizontal&quot;,&quot;support_big_font&quot;:false,&quot;fill_id&quot;:&quot;12cba8bde818492180022c48cdf73154&quot;,&quot;fill_align&quot;:&quot;lt&quot;,&quot;chip_types&quot;:[&quot;diagram&quot;,&quot;text&quot;,&quot;picture&quot;,&quot;chart&quot;,&quot;table&quot;]}]]"/>
  <p:tag name="KSO_WM_CHIP_XID" val="5efd90c781ee359a788b1dc8"/>
  <p:tag name="KSO_WM_CHIP_DECFILLPROP" val="[]"/>
  <p:tag name="KSO_WM_SLIDE_CAN_ADD_NAVIGATION" val="1"/>
  <p:tag name="KSO_WM_SLIDE_BACKGROUND" val="[&quot;general&quot;]"/>
  <p:tag name="KSO_WM_CHIP_GROUPID" val="5efd90c781ee359a788b1dc7"/>
  <p:tag name="KSO_WM_SLIDE_BK_DARK_LIGHT" val="2"/>
  <p:tag name="KSO_WM_SLIDE_BACKGROUND_TYPE" val="general"/>
  <p:tag name="KSO_WM_SLIDE_SUPPORT_FEATURE_TYPE" val="0"/>
  <p:tag name="KSO_WM_TEMPLATE_ASSEMBLE_XID" val="60656e9d4054ed1e2fb7fca1"/>
  <p:tag name="KSO_WM_TEMPLATE_ASSEMBLE_GROUPID" val="60656e9d4054ed1e2fb7fca1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  <p:tag name="KSO_WM_UNIT_SMARTLAYOUT_COMPRESS_INFO" val="{&#10;    &quot;id&quot;: &quot;2023-03-04T15:00:23&quot;,&#10;    &quot;max&quot;: 0.0033858267716553314,&#10;    &quot;topChanged&quot;: 0&#10;}&#10;"/>
</p:tagLst>
</file>

<file path=ppt/tags/tag17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10707_2*m_i*1_1"/>
  <p:tag name="KSO_WM_TEMPLATE_CATEGORY" val="diagram"/>
  <p:tag name="KSO_WM_TEMPLATE_INDEX" val="20210707"/>
  <p:tag name="KSO_WM_UNIT_LAYERLEVEL" val="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10707_2*m_h_i*1_3_4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10707_2*m_h_i*1_3_5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77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10707_2*m_h_i*1_2_6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10707_2*m_h_i*1_2_5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7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10707_2*m_h_i*1_1_4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10707_2*m_h_i*1_1_3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81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10707_2*m_h_a*1_2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DIAGRAM_MODELTYPE" val="numdgm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0707_2*m_h_f*1_2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单击此处添加文本具体内容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0707_2*m_h_i*1_2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10707_2*i*1"/>
  <p:tag name="KSO_WM_TEMPLATE_CATEGORY" val="diagram"/>
  <p:tag name="KSO_WM_TEMPLATE_INDEX" val="20210707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10707_2*m_h_i*1_2_2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10707_2*m_h_i*1_2_3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10707_2*m_h_i*1_2_4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7"/>
  <p:tag name="KSO_WM_UNIT_ID" val="diagram20210707_2*m_h_i*1_2_7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8"/>
  <p:tag name="KSO_WM_UNIT_ID" val="diagram20210707_2*m_h_i*1_2_8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9"/>
  <p:tag name="KSO_WM_UNIT_ID" val="diagram20210707_2*m_h_i*1_2_9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10707_2*m_h_a*1_3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DIAGRAM_MODELTYPE" val="numdgm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0707_2*m_h_f*1_3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单击此处添加文本具体内容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0707_2*m_h_i*1_3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10707_2*i*2"/>
  <p:tag name="KSO_WM_TEMPLATE_CATEGORY" val="diagram"/>
  <p:tag name="KSO_WM_TEMPLATE_INDEX" val="20210707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8"/>
  <p:tag name="KSO_WM_UNIT_ID" val="diagram20210707_2*m_h_i*1_3_8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9"/>
  <p:tag name="KSO_WM_UNIT_ID" val="diagram20210707_2*m_h_i*1_3_9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0"/>
  <p:tag name="KSO_WM_UNIT_ID" val="diagram20210707_2*m_h_i*1_3_10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1"/>
  <p:tag name="KSO_WM_UNIT_ID" val="diagram20210707_2*m_h_i*1_3_1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2"/>
  <p:tag name="KSO_WM_UNIT_ID" val="diagram20210707_2*m_h_i*1_3_12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3"/>
  <p:tag name="KSO_WM_UNIT_ID" val="diagram20210707_2*m_h_i*1_3_13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10707_2*m_h_i*1_3_2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10707_2*m_h_i*1_3_3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10707_2*m_h_i*1_3_6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210707_2*m_h_i*1_3_7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10707_2*m_h_a*1_1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DIAGRAM_MODELTYPE" val="numdgm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0707_2*m_h_f*1_1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PRESET_TEXT" val="单击此处添加文本具体内容"/>
  <p:tag name="KSO_WM_UNIT_SUBTYPE" val="a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0707_2*m_h_i*1_1_1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10707_2*i*3"/>
  <p:tag name="KSO_WM_TEMPLATE_CATEGORY" val="diagram"/>
  <p:tag name="KSO_WM_TEMPLATE_INDEX" val="2021070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10707_2*m_h_i*1_1_2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10707_2*m_h_i*1_1_5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10707_2*m_h_i*1_1_6"/>
  <p:tag name="KSO_WM_TEMPLATE_CATEGORY" val="diagram"/>
  <p:tag name="KSO_WM_TEMPLATE_INDEX" val="2021070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3-03-04T15:00:23&quot;,&quot;maxSize&quot;:{&quot;size1&quot;:53.3},&quot;minSize&quot;:{&quot;size1&quot;:24.6},&quot;normalSize&quot;:{&quot;size1&quot;:24.6},&quot;subLayout&quot;:[{&quot;id&quot;:&quot;2023-03-04T15:00:23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,&quot;topAbs&quot;:false,&quot;type&quot;:&quot;bottomTop&quot;}],&quot;id&quot;:&quot;2023-03-04T15:00:23&quot;,&quot;margin&quot;:{&quot;bottom&quot;:1.690000057220459,&quot;left&quot;:1.2699999809265137,&quot;right&quot;:1.2699999809265137,&quot;top&quot;:0.025999998673796654},&quot;marginOverLayout&quot;:{&quot;bottom&quot;:1.690000057220459,&quot;left&quot;:1.2699999809265137,&quot;right&quot;:1.2699999809265137,&quot;top&quot;:0.025999998673796654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K_DARK_LIGHT" val="2"/>
  <p:tag name="KSO_WM_SLIDE_BACKGROUND_TYPE" val="genera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&#13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K_DARK_LIGHT" val="2"/>
  <p:tag name="KSO_WM_SLIDE_BACKGROUND_TYPE" val="genera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48_1*i*1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954054ed1e2fb7fc10"/>
  <p:tag name="KSO_WM_TEMPLATE_ASSEMBLE_GROUPID" val="60656e954054ed1e2fb7fc10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48_1*i*2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954054ed1e2fb7fc10"/>
  <p:tag name="KSO_WM_TEMPLATE_ASSEMBLE_GROUPID" val="60656e954054ed1e2fb7fc1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48_1*i*3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954054ed1e2fb7fc10"/>
  <p:tag name="KSO_WM_TEMPLATE_ASSEMBLE_GROUPID" val="60656e954054ed1e2fb7fc1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3648_1*i*4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954054ed1e2fb7fc10"/>
  <p:tag name="KSO_WM_TEMPLATE_ASSEMBLE_GROUPID" val="60656e954054ed1e2fb7fc1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3648_1*i*5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954054ed1e2fb7fc10"/>
  <p:tag name="KSO_WM_TEMPLATE_ASSEMBLE_GROUPID" val="60656e954054ed1e2fb7fc10"/>
</p:tagLst>
</file>

<file path=ppt/tags/tag236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13648_1*i*6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954054ed1e2fb7fc10"/>
  <p:tag name="KSO_WM_TEMPLATE_ASSEMBLE_GROUPID" val="60656e954054ed1e2fb7fc1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3648_1*i*7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954054ed1e2fb7fc10"/>
  <p:tag name="KSO_WM_TEMPLATE_ASSEMBLE_GROUPID" val="60656e954054ed1e2fb7fc1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3648_1*i*8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954054ed1e2fb7fc10"/>
  <p:tag name="KSO_WM_TEMPLATE_ASSEMBLE_GROUPID" val="60656e954054ed1e2fb7fc1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3648_1*i*9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07d62b8abc84826ae2616f43e0ee82c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bff5db998d2c4556b67c9227d418c929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954054ed1e2fb7fc10"/>
  <p:tag name="KSO_WM_TEMPLATE_ASSEMBLE_GROUPID" val="60656e954054ed1e2fb7fc1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48_1*a*1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0edc307626d14d10bf4144c7e3d4fc9b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3a689b1a93ff44ad8c65d0c150141d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954054ed1e2fb7fc10"/>
  <p:tag name="KSO_WM_TEMPLATE_ASSEMBLE_GROUPID" val="60656e954054ed1e2fb7fc10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3648_1*b*1"/>
  <p:tag name="KSO_WM_TEMPLATE_CATEGORY" val="diagram"/>
  <p:tag name="KSO_WM_TEMPLATE_INDEX" val="2021364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c049f1a6f83848a98eb9e94ea3c6bb4a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3a689b1a93ff44ad8c65d0c150141d51"/>
  <p:tag name="KSO_WM_UNIT_SUPPORT_BIG_FONT" val="1"/>
  <p:tag name="KSO_WM_UNIT_TEXT_FILL_FORE_SCHEMECOLOR_INDEX_BRIGHTNESS" val="-0.25"/>
  <p:tag name="KSO_WM_UNIT_TEXT_FILL_FORE_SCHEMECOLOR_INDEX" val="14"/>
  <p:tag name="KSO_WM_UNIT_TEXT_FILL_TYPE" val="1"/>
  <p:tag name="KSO_WM_TEMPLATE_ASSEMBLE_XID" val="60656e954054ed1e2fb7fc10"/>
  <p:tag name="KSO_WM_TEMPLATE_ASSEMBLE_GROUPID" val="60656e954054ed1e2fb7fc1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2"/>
  <p:tag name="KSO_WM_UNIT_ID" val="diagram20204970_1*l_h_i*1_2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3"/>
  <p:tag name="KSO_WM_UNIT_ID" val="diagram20204970_1*l_h_i*1_2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2"/>
  <p:tag name="KSO_WM_UNIT_ID" val="diagram20204970_1*l_h_i*1_1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3"/>
  <p:tag name="KSO_WM_UNIT_ID" val="diagram20204970_1*l_h_i*1_1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1"/>
  <p:tag name="KSO_WM_UNIT_ID" val="diagram20204970_1*l_h_i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1"/>
  <p:tag name="KSO_WM_UNIT_ID" val="diagram20204970_1*l_h_i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1_1"/>
  <p:tag name="KSO_WM_UNIT_ID" val="diagram20204970_1*l_h_f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2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2_1"/>
  <p:tag name="KSO_WM_UNIT_ID" val="diagram20204970_1*l_h_f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diagram2021364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BEAUTIFY_FLAG" val="#wm#"/>
  <p:tag name="KSO_WM_TEMPLATE_CATEGORY" val="diagram"/>
  <p:tag name="KSO_WM_TEMPLATE_INDEX" val="20213648"/>
  <p:tag name="KSO_WM_SLIDE_LAYOUT" val="a_b_d"/>
  <p:tag name="KSO_WM_SLIDE_LAYOUT_CNT" val="1_1_1"/>
  <p:tag name="KSO_WM_SLIDE_LAYOUT_INFO" val="{&quot;id&quot;:&quot;2021-04-01T15:08:06&quot;,&quot;maxSize&quot;:{&quot;size1&quot;:46.500590571650754},&quot;minSize&quot;:{&quot;size1&quot;:35.600590571650756},&quot;normalSize&quot;:{&quot;size1&quot;:42.39762988531336},&quot;subLayout&quot;:[{&quot;id&quot;:&quot;2021-04-01T15:08:06&quot;,&quot;margin&quot;:{&quot;bottom&quot;:1.6670000553131104,&quot;left&quot;:4.2330002784729,&quot;right&quot;:4.2330002784729,&quot;top&quot;:2.9629998207092285},&quot;type&quot;:0},{&quot;id&quot;:&quot;2021-04-01T15:08:06&quot;,&quot;margin&quot;:{&quot;bottom&quot;:2.9629998207092285,&quot;left&quot;:4.2330002784729,&quot;right&quot;:4.2330002784729,&quot;top&quot;:0.02600000612437725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954054ed1e2fb7fc10"/>
  <p:tag name="KSO_WM_TEMPLATE_ASSEMBLE_GROUPID" val="60656e954054ed1e2fb7fc10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5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2"/>
  <p:tag name="KSO_WM_UNIT_ID" val="diagram20204970_1*l_h_i*1_2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3"/>
  <p:tag name="KSO_WM_UNIT_ID" val="diagram20204970_1*l_h_i*1_2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2"/>
  <p:tag name="KSO_WM_UNIT_ID" val="diagram20204970_1*l_h_i*1_1_2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3"/>
  <p:tag name="KSO_WM_UNIT_ID" val="diagram20204970_1*l_h_i*1_1_3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1"/>
  <p:tag name="KSO_WM_UNIT_ID" val="diagram20204970_1*l_h_i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1"/>
  <p:tag name="KSO_WM_UNIT_ID" val="diagram20204970_1*l_h_i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1_1"/>
  <p:tag name="KSO_WM_UNIT_ID" val="diagram20204970_1*l_h_f*1_1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26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f"/>
  <p:tag name="KSO_WM_UNIT_INDEX" val="1_2_1"/>
  <p:tag name="KSO_WM_UNIT_ID" val="diagram20204970_1*l_h_f*1_2_1"/>
  <p:tag name="KSO_WM_TEMPLATE_CATEGORY" val="diagram"/>
  <p:tag name="KSO_WM_TEMPLATE_INDEX" val="20204970"/>
  <p:tag name="KSO_WM_UNIT_LAYERLEVEL" val="1_1_1"/>
  <p:tag name="KSO_WM_TAG_VERSION" val="1.0"/>
  <p:tag name="KSO_WM_BEAUTIFY_FLAG" val="#wm#"/>
  <p:tag name="KSO_WM_UNIT_PRESET_TEXT" val="单击添加文本"/>
  <p:tag name="KSO_WM_UNIT_TEXT_FILL_FORE_SCHEMECOLOR_INDEX_BRIGHTNESS" val="0"/>
  <p:tag name="KSO_WM_UNIT_TEXT_FILL_FORE_SCHEMECOLOR_INDEX" val="14"/>
  <p:tag name="KSO_WM_UNIT_TEXT_FILL_TYPE" val="1"/>
</p:tagLst>
</file>

<file path=ppt/tags/tag265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3-03-04T15:00:21&quot;,&quot;maxSize&quot;:{&quot;size1&quot;:23.6},&quot;minSize&quot;:{&quot;size1&quot;:23.6},&quot;normalSize&quot;:{&quot;size1&quot;:23.6},&quot;subLayout&quot;:[{&quot;id&quot;:&quot;2023-03-04T15:00:21&quot;,&quot;margin&quot;:{&quot;bottom&quot;:1.2350000143051147,&quot;left&quot;:1.690000057220459,&quot;right&quot;:1.6970000267028809,&quot;top&quot;:1.690000057220459},&quot;type&quot;:0},{&quot;horizontalAlign&quot;:0,&quot;id&quot;:&quot;2023-03-04T15:00:21&quot;,&quot;margin&quot;:{&quot;bottom&quot;:2.5399999618530273,&quot;left&quot;:1.690000057220459,&quot;right&quot;:1.690000057220459,&quot;top&quot;:0.025999998673796654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5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感谢聆听"/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SLIDE_ID" val="custom20202990_51"/>
  <p:tag name="KSO_WM_TEMPLATE_SUBCATEGORY" val="17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51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1"/>
</p:tagLst>
</file>

<file path=ppt/tags/tag268.xml><?xml version="1.0" encoding="utf-8"?>
<p:tagLst xmlns:p="http://schemas.openxmlformats.org/presentationml/2006/main">
  <p:tag name="KSO_WPP_MARK_KEY" val="f51b9fc2-9771-4272-b426-865a5c3029b5"/>
  <p:tag name="COMMONDATA" val="eyJoZGlkIjoiYzZkNzQ4ZWFiZmQ4NTRhOWRkZTk3YTMwMjlmMmZhYmU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自定义 110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590CA"/>
      </a:accent1>
      <a:accent2>
        <a:srgbClr val="8EAADC"/>
      </a:accent2>
      <a:accent3>
        <a:srgbClr val="79B6D3"/>
      </a:accent3>
      <a:accent4>
        <a:srgbClr val="70C2C7"/>
      </a:accent4>
      <a:accent5>
        <a:srgbClr val="6BC0A7"/>
      </a:accent5>
      <a:accent6>
        <a:srgbClr val="79BB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4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隶书</vt:lpstr>
      <vt:lpstr>Viner Hand ITC</vt:lpstr>
      <vt:lpstr>Segoe UI</vt:lpstr>
      <vt:lpstr>Lato Light</vt:lpstr>
      <vt:lpstr>AMGDT</vt:lpstr>
      <vt:lpstr>Arial Unicode MS</vt:lpstr>
      <vt:lpstr>Arial Black</vt:lpstr>
      <vt:lpstr>Calibri</vt:lpstr>
      <vt:lpstr>Office 主题​​</vt:lpstr>
      <vt:lpstr>office</vt:lpstr>
      <vt:lpstr>大创第一次会议2023.3.4</vt:lpstr>
      <vt:lpstr>PowerPoint 演示文稿</vt:lpstr>
      <vt:lpstr>例行工作</vt:lpstr>
      <vt:lpstr>PowerPoint 演示文稿</vt:lpstr>
      <vt:lpstr>PowerPoint 演示文稿</vt:lpstr>
      <vt:lpstr>任务安排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郭逸雅</cp:lastModifiedBy>
  <cp:revision>3</cp:revision>
  <dcterms:created xsi:type="dcterms:W3CDTF">2023-03-04T07:01:00Z</dcterms:created>
  <dcterms:modified xsi:type="dcterms:W3CDTF">2023-03-05T01:59:18Z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/>
  </property>
</Properties>
</file>