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064895" y="936625"/>
            <a:ext cx="4364990" cy="5278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66745" y="2882900"/>
            <a:ext cx="125730" cy="293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62455" y="2747645"/>
            <a:ext cx="2767330" cy="1333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48325" y="1378585"/>
            <a:ext cx="9510395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detect the threshold</a:t>
            </a:r>
            <a:endParaRPr lang="en-US" altLang="zh-CN"/>
          </a:p>
          <a:p>
            <a:r>
              <a:rPr lang="en-US" altLang="zh-CN"/>
              <a:t>avoid detecting the crossing bar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when first time detect the mark, set the depth threshold as </a:t>
            </a:r>
            <a:endParaRPr lang="en-US" altLang="zh-CN"/>
          </a:p>
          <a:p>
            <a:r>
              <a:rPr lang="en-US" altLang="zh-CN"/>
              <a:t>the detecting depth minus length of the bar.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binarization</a:t>
            </a:r>
            <a:endParaRPr lang="en-US" altLang="zh-CN"/>
          </a:p>
          <a:p>
            <a:r>
              <a:rPr lang="en-US" altLang="zh-CN"/>
              <a:t>	remove the background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 find the maximum depth and minum depth then average</a:t>
            </a:r>
            <a:endParaRPr lang="en-US" altLang="zh-CN"/>
          </a:p>
          <a:p>
            <a:r>
              <a:rPr lang="en-US" altLang="zh-CN"/>
              <a:t>and the median </a:t>
            </a:r>
            <a:r>
              <a:rPr lang="en-US" altLang="zh-CN">
                <a:sym typeface="+mn-ea"/>
              </a:rPr>
              <a:t>depth</a:t>
            </a:r>
            <a:r>
              <a:rPr lang="en-US" altLang="zh-CN">
                <a:sym typeface="+mn-ea"/>
              </a:rPr>
              <a:t>(as area)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 if average is much big than median(...)</a:t>
            </a:r>
            <a:endParaRPr lang="en-US" altLang="zh-CN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54175" y="783590"/>
            <a:ext cx="0" cy="56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45330" y="822325"/>
            <a:ext cx="0" cy="56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1180" y="1564005"/>
            <a:ext cx="538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46405" y="5624830"/>
            <a:ext cx="538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5615" y="2144395"/>
            <a:ext cx="538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56565" y="2639060"/>
            <a:ext cx="538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89890" y="3209290"/>
            <a:ext cx="538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2265" y="3751580"/>
            <a:ext cx="538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94640" y="4378960"/>
            <a:ext cx="538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32740" y="4997450"/>
            <a:ext cx="538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248535" y="831215"/>
            <a:ext cx="0" cy="56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833370" y="831215"/>
            <a:ext cx="0" cy="56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394710" y="878840"/>
            <a:ext cx="0" cy="56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974465" y="850265"/>
            <a:ext cx="0" cy="56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068570" y="889000"/>
            <a:ext cx="0" cy="56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Kingsoft Office WPP</Application>
  <PresentationFormat>宽屏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2015-12-08T00:06:37Z</dcterms:created>
  <dcterms:modified xsi:type="dcterms:W3CDTF">2015-12-08T01:17:53Z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