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1" r:id="rId2"/>
    <p:sldId id="306" r:id="rId3"/>
    <p:sldId id="283" r:id="rId4"/>
    <p:sldId id="285" r:id="rId5"/>
    <p:sldId id="286" r:id="rId6"/>
    <p:sldId id="287" r:id="rId7"/>
    <p:sldId id="288" r:id="rId8"/>
    <p:sldId id="289" r:id="rId9"/>
    <p:sldId id="300" r:id="rId10"/>
    <p:sldId id="292" r:id="rId11"/>
    <p:sldId id="293" r:id="rId12"/>
    <p:sldId id="303" r:id="rId13"/>
    <p:sldId id="305" r:id="rId14"/>
    <p:sldId id="307" r:id="rId15"/>
    <p:sldId id="297" r:id="rId16"/>
    <p:sldId id="302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60" autoAdjust="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7498B-7BC1-4664-9914-35A765A9EC9E}" type="datetimeFigureOut">
              <a:rPr lang="de-DE" smtClean="0"/>
              <a:pPr/>
              <a:t>12.01.2016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B6ACA-EDCA-432A-B891-F0F4AD0F9A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9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638"/>
            <a:ext cx="5334000" cy="639762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7000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Adobe Caslon Pro" pitchFamily="18" charset="0"/>
              </a:defRPr>
            </a:lvl3pPr>
            <a:lvl4pPr>
              <a:defRPr>
                <a:latin typeface="Adobe Caslon Pro" pitchFamily="18" charset="0"/>
              </a:defRPr>
            </a:lvl4pPr>
            <a:lvl5pPr>
              <a:defRPr>
                <a:latin typeface="Adobe Caslon Pro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219201" y="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si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br>
              <a:rPr lang="de-DE" dirty="0" smtClean="0"/>
            </a:br>
            <a:r>
              <a:rPr lang="de-DE" dirty="0" smtClean="0"/>
              <a:t> XML </a:t>
            </a:r>
            <a:r>
              <a:rPr lang="de-DE" dirty="0" err="1" smtClean="0"/>
              <a:t>Tutorial</a:t>
            </a:r>
            <a:endParaRPr lang="en-US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Johannes Wagner &lt;wagner@openssi.net&gt;</a:t>
            </a:r>
          </a:p>
          <a:p>
            <a:r>
              <a:rPr lang="de-DE" sz="1800" dirty="0" smtClean="0"/>
              <a:t>(last update: </a:t>
            </a:r>
            <a:r>
              <a:rPr lang="de-DE" sz="1800" dirty="0" smtClean="0"/>
              <a:t>12.01.16)</a:t>
            </a:r>
            <a:endParaRPr lang="de-DE" sz="1800" dirty="0" smtClean="0"/>
          </a:p>
        </p:txBody>
      </p:sp>
      <p:sp>
        <p:nvSpPr>
          <p:cNvPr id="11" name="Textfeld 10">
            <a:hlinkClick r:id="rId2"/>
          </p:cNvPr>
          <p:cNvSpPr txBox="1"/>
          <p:nvPr/>
        </p:nvSpPr>
        <p:spPr>
          <a:xfrm>
            <a:off x="3663682" y="51932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solidFill>
                  <a:schemeClr val="tx2"/>
                </a:solidFill>
              </a:rPr>
              <a:t>http://</a:t>
            </a:r>
            <a:r>
              <a:rPr lang="de-DE" u="sng" dirty="0" smtClean="0">
                <a:solidFill>
                  <a:schemeClr val="tx2"/>
                </a:solidFill>
                <a:latin typeface="Adobe Caslon Pro" pitchFamily="18" charset="0"/>
              </a:rPr>
              <a:t>openssi.net</a:t>
            </a:r>
            <a:endParaRPr lang="de-DE" u="sng" dirty="0">
              <a:solidFill>
                <a:schemeClr val="tx2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95400"/>
            <a:ext cx="4276725" cy="537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ModelUI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Start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modelui.exe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project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mouse</a:t>
            </a:r>
            <a:endParaRPr lang="de-DE" sz="2000" dirty="0" smtClean="0">
              <a:solidFill>
                <a:srgbClr val="0070C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390723" y="2619374"/>
            <a:ext cx="790878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Record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10000" cy="54482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>
                <a:solidFill>
                  <a:srgbClr val="0070C0"/>
                </a:solidFill>
              </a:rPr>
              <a:t>user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Click </a:t>
            </a:r>
            <a:r>
              <a:rPr lang="de-DE" sz="2000" dirty="0" smtClean="0">
                <a:solidFill>
                  <a:srgbClr val="0070C0"/>
                </a:solidFill>
              </a:rPr>
              <a:t>Start </a:t>
            </a:r>
            <a:r>
              <a:rPr lang="de-DE" sz="2000" dirty="0" smtClean="0">
                <a:solidFill>
                  <a:srgbClr val="0070C0"/>
                </a:solidFill>
              </a:rPr>
              <a:t>Recording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Follow </a:t>
            </a:r>
            <a:r>
              <a:rPr lang="de-DE" sz="2000" dirty="0" err="1" smtClean="0"/>
              <a:t>instructions</a:t>
            </a:r>
            <a:r>
              <a:rPr lang="de-DE" sz="2000" dirty="0" smtClean="0"/>
              <a:t> on </a:t>
            </a:r>
            <a:r>
              <a:rPr lang="de-DE" sz="2000" dirty="0" err="1" smtClean="0"/>
              <a:t>screen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Draw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GUI </a:t>
            </a:r>
            <a:r>
              <a:rPr lang="de-DE" sz="2000" dirty="0" err="1" smtClean="0"/>
              <a:t>while</a:t>
            </a:r>
            <a:r>
              <a:rPr lang="de-DE" sz="2000" dirty="0" smtClean="0"/>
              <a:t> </a:t>
            </a:r>
            <a:r>
              <a:rPr lang="de-DE" sz="2000" dirty="0" err="1" smtClean="0"/>
              <a:t>holding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left</a:t>
            </a:r>
            <a:r>
              <a:rPr lang="de-DE" sz="2000" dirty="0" smtClean="0"/>
              <a:t> </a:t>
            </a:r>
            <a:r>
              <a:rPr lang="de-DE" sz="2000" dirty="0" err="1" smtClean="0"/>
              <a:t>mouse</a:t>
            </a:r>
            <a:r>
              <a:rPr lang="de-DE" sz="2000" dirty="0" smtClean="0"/>
              <a:t> </a:t>
            </a:r>
            <a:r>
              <a:rPr lang="de-DE" sz="2000" dirty="0" err="1" smtClean="0"/>
              <a:t>button</a:t>
            </a:r>
            <a:r>
              <a:rPr lang="de-DE" sz="2000" dirty="0" smtClean="0"/>
              <a:t> </a:t>
            </a:r>
            <a:r>
              <a:rPr lang="de-DE" sz="2000" dirty="0" err="1" smtClean="0"/>
              <a:t>pressed</a:t>
            </a:r>
            <a:endParaRPr lang="de-DE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95400"/>
            <a:ext cx="4276725" cy="537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ihandform 14"/>
          <p:cNvSpPr/>
          <p:nvPr/>
        </p:nvSpPr>
        <p:spPr>
          <a:xfrm>
            <a:off x="5797125" y="3930681"/>
            <a:ext cx="751312" cy="1189546"/>
          </a:xfrm>
          <a:custGeom>
            <a:avLst/>
            <a:gdLst>
              <a:gd name="connsiteX0" fmla="*/ 0 w 751312"/>
              <a:gd name="connsiteY0" fmla="*/ 335602 h 1189546"/>
              <a:gd name="connsiteX1" fmla="*/ 143584 w 751312"/>
              <a:gd name="connsiteY1" fmla="*/ 297817 h 1189546"/>
              <a:gd name="connsiteX2" fmla="*/ 302281 w 751312"/>
              <a:gd name="connsiteY2" fmla="*/ 267589 h 1189546"/>
              <a:gd name="connsiteX3" fmla="*/ 415637 w 751312"/>
              <a:gd name="connsiteY3" fmla="*/ 229803 h 1189546"/>
              <a:gd name="connsiteX4" fmla="*/ 438308 w 751312"/>
              <a:gd name="connsiteY4" fmla="*/ 222246 h 1189546"/>
              <a:gd name="connsiteX5" fmla="*/ 460979 w 751312"/>
              <a:gd name="connsiteY5" fmla="*/ 199575 h 1189546"/>
              <a:gd name="connsiteX6" fmla="*/ 483650 w 751312"/>
              <a:gd name="connsiteY6" fmla="*/ 184461 h 1189546"/>
              <a:gd name="connsiteX7" fmla="*/ 498764 w 751312"/>
              <a:gd name="connsiteY7" fmla="*/ 161790 h 1189546"/>
              <a:gd name="connsiteX8" fmla="*/ 528992 w 751312"/>
              <a:gd name="connsiteY8" fmla="*/ 146676 h 1189546"/>
              <a:gd name="connsiteX9" fmla="*/ 551663 w 751312"/>
              <a:gd name="connsiteY9" fmla="*/ 124005 h 1189546"/>
              <a:gd name="connsiteX10" fmla="*/ 604562 w 751312"/>
              <a:gd name="connsiteY10" fmla="*/ 86220 h 1189546"/>
              <a:gd name="connsiteX11" fmla="*/ 634790 w 751312"/>
              <a:gd name="connsiteY11" fmla="*/ 71106 h 1189546"/>
              <a:gd name="connsiteX12" fmla="*/ 649904 w 751312"/>
              <a:gd name="connsiteY12" fmla="*/ 48435 h 1189546"/>
              <a:gd name="connsiteX13" fmla="*/ 725475 w 751312"/>
              <a:gd name="connsiteY13" fmla="*/ 33321 h 1189546"/>
              <a:gd name="connsiteX14" fmla="*/ 748146 w 751312"/>
              <a:gd name="connsiteY14" fmla="*/ 10650 h 1189546"/>
              <a:gd name="connsiteX15" fmla="*/ 733032 w 751312"/>
              <a:gd name="connsiteY15" fmla="*/ 124005 h 1189546"/>
              <a:gd name="connsiteX16" fmla="*/ 725475 w 751312"/>
              <a:gd name="connsiteY16" fmla="*/ 146676 h 1189546"/>
              <a:gd name="connsiteX17" fmla="*/ 612119 w 751312"/>
              <a:gd name="connsiteY17" fmla="*/ 237361 h 1189546"/>
              <a:gd name="connsiteX18" fmla="*/ 604562 w 751312"/>
              <a:gd name="connsiteY18" fmla="*/ 305374 h 1189546"/>
              <a:gd name="connsiteX19" fmla="*/ 566777 w 751312"/>
              <a:gd name="connsiteY19" fmla="*/ 343159 h 1189546"/>
              <a:gd name="connsiteX20" fmla="*/ 544106 w 751312"/>
              <a:gd name="connsiteY20" fmla="*/ 411172 h 1189546"/>
              <a:gd name="connsiteX21" fmla="*/ 536549 w 751312"/>
              <a:gd name="connsiteY21" fmla="*/ 441400 h 1189546"/>
              <a:gd name="connsiteX22" fmla="*/ 513878 w 751312"/>
              <a:gd name="connsiteY22" fmla="*/ 509413 h 1189546"/>
              <a:gd name="connsiteX23" fmla="*/ 498764 w 751312"/>
              <a:gd name="connsiteY23" fmla="*/ 637883 h 1189546"/>
              <a:gd name="connsiteX24" fmla="*/ 483650 w 751312"/>
              <a:gd name="connsiteY24" fmla="*/ 660554 h 1189546"/>
              <a:gd name="connsiteX25" fmla="*/ 476093 w 751312"/>
              <a:gd name="connsiteY25" fmla="*/ 728567 h 1189546"/>
              <a:gd name="connsiteX26" fmla="*/ 460979 w 751312"/>
              <a:gd name="connsiteY26" fmla="*/ 758795 h 1189546"/>
              <a:gd name="connsiteX27" fmla="*/ 445865 w 751312"/>
              <a:gd name="connsiteY27" fmla="*/ 819251 h 1189546"/>
              <a:gd name="connsiteX28" fmla="*/ 438308 w 751312"/>
              <a:gd name="connsiteY28" fmla="*/ 841923 h 1189546"/>
              <a:gd name="connsiteX29" fmla="*/ 423194 w 751312"/>
              <a:gd name="connsiteY29" fmla="*/ 1181989 h 1189546"/>
              <a:gd name="connsiteX30" fmla="*/ 415637 w 751312"/>
              <a:gd name="connsiteY30" fmla="*/ 1189546 h 118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51312" h="1189546">
                <a:moveTo>
                  <a:pt x="0" y="335602"/>
                </a:moveTo>
                <a:cubicBezTo>
                  <a:pt x="72670" y="287155"/>
                  <a:pt x="27231" y="306767"/>
                  <a:pt x="143584" y="297817"/>
                </a:cubicBezTo>
                <a:cubicBezTo>
                  <a:pt x="185385" y="290850"/>
                  <a:pt x="258759" y="280283"/>
                  <a:pt x="302281" y="267589"/>
                </a:cubicBezTo>
                <a:cubicBezTo>
                  <a:pt x="340517" y="256437"/>
                  <a:pt x="377852" y="242398"/>
                  <a:pt x="415637" y="229803"/>
                </a:cubicBezTo>
                <a:lnTo>
                  <a:pt x="438308" y="222246"/>
                </a:lnTo>
                <a:cubicBezTo>
                  <a:pt x="445865" y="214689"/>
                  <a:pt x="452769" y="206417"/>
                  <a:pt x="460979" y="199575"/>
                </a:cubicBezTo>
                <a:cubicBezTo>
                  <a:pt x="467956" y="193761"/>
                  <a:pt x="477228" y="190883"/>
                  <a:pt x="483650" y="184461"/>
                </a:cubicBezTo>
                <a:cubicBezTo>
                  <a:pt x="490072" y="178039"/>
                  <a:pt x="491787" y="167604"/>
                  <a:pt x="498764" y="161790"/>
                </a:cubicBezTo>
                <a:cubicBezTo>
                  <a:pt x="507418" y="154578"/>
                  <a:pt x="519825" y="153224"/>
                  <a:pt x="528992" y="146676"/>
                </a:cubicBezTo>
                <a:cubicBezTo>
                  <a:pt x="537689" y="140464"/>
                  <a:pt x="543549" y="130960"/>
                  <a:pt x="551663" y="124005"/>
                </a:cubicBezTo>
                <a:cubicBezTo>
                  <a:pt x="559773" y="117054"/>
                  <a:pt x="592601" y="93055"/>
                  <a:pt x="604562" y="86220"/>
                </a:cubicBezTo>
                <a:cubicBezTo>
                  <a:pt x="614343" y="80631"/>
                  <a:pt x="624714" y="76144"/>
                  <a:pt x="634790" y="71106"/>
                </a:cubicBezTo>
                <a:cubicBezTo>
                  <a:pt x="639828" y="63549"/>
                  <a:pt x="642347" y="53473"/>
                  <a:pt x="649904" y="48435"/>
                </a:cubicBezTo>
                <a:cubicBezTo>
                  <a:pt x="657419" y="43425"/>
                  <a:pt x="725326" y="33346"/>
                  <a:pt x="725475" y="33321"/>
                </a:cubicBezTo>
                <a:cubicBezTo>
                  <a:pt x="733032" y="25764"/>
                  <a:pt x="747258" y="0"/>
                  <a:pt x="748146" y="10650"/>
                </a:cubicBezTo>
                <a:cubicBezTo>
                  <a:pt x="751312" y="48638"/>
                  <a:pt x="739299" y="86404"/>
                  <a:pt x="733032" y="124005"/>
                </a:cubicBezTo>
                <a:cubicBezTo>
                  <a:pt x="731722" y="131862"/>
                  <a:pt x="730254" y="140303"/>
                  <a:pt x="725475" y="146676"/>
                </a:cubicBezTo>
                <a:cubicBezTo>
                  <a:pt x="697278" y="184272"/>
                  <a:pt x="648196" y="212107"/>
                  <a:pt x="612119" y="237361"/>
                </a:cubicBezTo>
                <a:cubicBezTo>
                  <a:pt x="609600" y="260032"/>
                  <a:pt x="613548" y="284408"/>
                  <a:pt x="604562" y="305374"/>
                </a:cubicBezTo>
                <a:cubicBezTo>
                  <a:pt x="597546" y="321746"/>
                  <a:pt x="575614" y="327694"/>
                  <a:pt x="566777" y="343159"/>
                </a:cubicBezTo>
                <a:cubicBezTo>
                  <a:pt x="554921" y="363908"/>
                  <a:pt x="551134" y="388331"/>
                  <a:pt x="544106" y="411172"/>
                </a:cubicBezTo>
                <a:cubicBezTo>
                  <a:pt x="541052" y="421099"/>
                  <a:pt x="539603" y="431473"/>
                  <a:pt x="536549" y="441400"/>
                </a:cubicBezTo>
                <a:cubicBezTo>
                  <a:pt x="529521" y="464241"/>
                  <a:pt x="513878" y="509413"/>
                  <a:pt x="513878" y="509413"/>
                </a:cubicBezTo>
                <a:cubicBezTo>
                  <a:pt x="508840" y="552236"/>
                  <a:pt x="507220" y="595602"/>
                  <a:pt x="498764" y="637883"/>
                </a:cubicBezTo>
                <a:cubicBezTo>
                  <a:pt x="496983" y="646789"/>
                  <a:pt x="485853" y="651743"/>
                  <a:pt x="483650" y="660554"/>
                </a:cubicBezTo>
                <a:cubicBezTo>
                  <a:pt x="478118" y="682683"/>
                  <a:pt x="481222" y="706341"/>
                  <a:pt x="476093" y="728567"/>
                </a:cubicBezTo>
                <a:cubicBezTo>
                  <a:pt x="473560" y="739544"/>
                  <a:pt x="465417" y="748441"/>
                  <a:pt x="460979" y="758795"/>
                </a:cubicBezTo>
                <a:cubicBezTo>
                  <a:pt x="450615" y="782979"/>
                  <a:pt x="452962" y="790864"/>
                  <a:pt x="445865" y="819251"/>
                </a:cubicBezTo>
                <a:cubicBezTo>
                  <a:pt x="443933" y="826979"/>
                  <a:pt x="440827" y="834366"/>
                  <a:pt x="438308" y="841923"/>
                </a:cubicBezTo>
                <a:cubicBezTo>
                  <a:pt x="445382" y="1039983"/>
                  <a:pt x="459384" y="1019132"/>
                  <a:pt x="423194" y="1181989"/>
                </a:cubicBezTo>
                <a:cubicBezTo>
                  <a:pt x="422421" y="1185467"/>
                  <a:pt x="418156" y="1187027"/>
                  <a:pt x="415637" y="118954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2" descr="http://images.wikia.com/adventuretimewithfinnandjake/images/3/30/Mouse-cursor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084" y="5076144"/>
            <a:ext cx="190500" cy="152400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5486400" y="2628900"/>
            <a:ext cx="717309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51420" y="5538787"/>
            <a:ext cx="1434980" cy="25241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495800" y="4399247"/>
            <a:ext cx="3428999" cy="47755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15001" y="3810000"/>
            <a:ext cx="914400" cy="1524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95400"/>
            <a:ext cx="4276725" cy="537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Train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10000" cy="5333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Switch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Train/Run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recordings</a:t>
            </a:r>
            <a:r>
              <a:rPr lang="de-DE" sz="2000" dirty="0" smtClean="0"/>
              <a:t> (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holding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ctrl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>
                <a:solidFill>
                  <a:srgbClr val="0070C0"/>
                </a:solidFill>
              </a:rPr>
              <a:t>dollar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method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smtClean="0">
                <a:solidFill>
                  <a:srgbClr val="0070C0"/>
                </a:solidFill>
              </a:rPr>
              <a:t>Train Model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trai</a:t>
            </a:r>
            <a:r>
              <a:rPr lang="de-DE" sz="2000" dirty="0" err="1" smtClean="0"/>
              <a:t>n</a:t>
            </a:r>
            <a:r>
              <a:rPr lang="de-DE" sz="2000" dirty="0" smtClean="0"/>
              <a:t> </a:t>
            </a:r>
            <a:r>
              <a:rPr lang="de-DE" sz="2000" dirty="0" err="1" smtClean="0"/>
              <a:t>model</a:t>
            </a:r>
            <a:endParaRPr lang="de-DE" sz="2000" dirty="0" smtClean="0"/>
          </a:p>
        </p:txBody>
      </p:sp>
      <p:sp>
        <p:nvSpPr>
          <p:cNvPr id="21" name="Rechteck 20"/>
          <p:cNvSpPr/>
          <p:nvPr/>
        </p:nvSpPr>
        <p:spPr>
          <a:xfrm>
            <a:off x="5391149" y="3181350"/>
            <a:ext cx="781051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557962" y="2590800"/>
            <a:ext cx="1519238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886451" y="3524250"/>
            <a:ext cx="671510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3.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38600" y="3533775"/>
            <a:ext cx="1295400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4.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3657600" cy="480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trained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click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Run Selected Model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Draw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GUI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holding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left</a:t>
            </a:r>
            <a:r>
              <a:rPr lang="de-DE" sz="2000" dirty="0" smtClean="0"/>
              <a:t> </a:t>
            </a:r>
            <a:r>
              <a:rPr lang="de-DE" sz="2000" dirty="0" err="1" smtClean="0"/>
              <a:t>mouse</a:t>
            </a:r>
            <a:r>
              <a:rPr lang="de-DE" sz="2000" dirty="0" smtClean="0"/>
              <a:t> </a:t>
            </a:r>
            <a:r>
              <a:rPr lang="de-DE" sz="2000" dirty="0" err="1" smtClean="0"/>
              <a:t>button</a:t>
            </a:r>
            <a:r>
              <a:rPr lang="de-DE" sz="2000" dirty="0" smtClean="0"/>
              <a:t> </a:t>
            </a:r>
            <a:r>
              <a:rPr lang="de-DE" sz="2000" dirty="0" err="1" smtClean="0"/>
              <a:t>pressed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displayed</a:t>
            </a:r>
            <a:r>
              <a:rPr lang="de-DE" sz="2000" dirty="0" smtClean="0"/>
              <a:t> 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release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mouse</a:t>
            </a:r>
            <a:r>
              <a:rPr lang="de-DE" sz="2000" dirty="0" smtClean="0"/>
              <a:t> </a:t>
            </a:r>
            <a:r>
              <a:rPr lang="de-DE" sz="2000" dirty="0" err="1" smtClean="0"/>
              <a:t>button</a:t>
            </a:r>
            <a:endParaRPr lang="de-DE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95400"/>
            <a:ext cx="42767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ihandform 16"/>
          <p:cNvSpPr/>
          <p:nvPr/>
        </p:nvSpPr>
        <p:spPr>
          <a:xfrm>
            <a:off x="6104857" y="3902106"/>
            <a:ext cx="751312" cy="1189546"/>
          </a:xfrm>
          <a:custGeom>
            <a:avLst/>
            <a:gdLst>
              <a:gd name="connsiteX0" fmla="*/ 0 w 751312"/>
              <a:gd name="connsiteY0" fmla="*/ 335602 h 1189546"/>
              <a:gd name="connsiteX1" fmla="*/ 143584 w 751312"/>
              <a:gd name="connsiteY1" fmla="*/ 297817 h 1189546"/>
              <a:gd name="connsiteX2" fmla="*/ 302281 w 751312"/>
              <a:gd name="connsiteY2" fmla="*/ 267589 h 1189546"/>
              <a:gd name="connsiteX3" fmla="*/ 415637 w 751312"/>
              <a:gd name="connsiteY3" fmla="*/ 229803 h 1189546"/>
              <a:gd name="connsiteX4" fmla="*/ 438308 w 751312"/>
              <a:gd name="connsiteY4" fmla="*/ 222246 h 1189546"/>
              <a:gd name="connsiteX5" fmla="*/ 460979 w 751312"/>
              <a:gd name="connsiteY5" fmla="*/ 199575 h 1189546"/>
              <a:gd name="connsiteX6" fmla="*/ 483650 w 751312"/>
              <a:gd name="connsiteY6" fmla="*/ 184461 h 1189546"/>
              <a:gd name="connsiteX7" fmla="*/ 498764 w 751312"/>
              <a:gd name="connsiteY7" fmla="*/ 161790 h 1189546"/>
              <a:gd name="connsiteX8" fmla="*/ 528992 w 751312"/>
              <a:gd name="connsiteY8" fmla="*/ 146676 h 1189546"/>
              <a:gd name="connsiteX9" fmla="*/ 551663 w 751312"/>
              <a:gd name="connsiteY9" fmla="*/ 124005 h 1189546"/>
              <a:gd name="connsiteX10" fmla="*/ 604562 w 751312"/>
              <a:gd name="connsiteY10" fmla="*/ 86220 h 1189546"/>
              <a:gd name="connsiteX11" fmla="*/ 634790 w 751312"/>
              <a:gd name="connsiteY11" fmla="*/ 71106 h 1189546"/>
              <a:gd name="connsiteX12" fmla="*/ 649904 w 751312"/>
              <a:gd name="connsiteY12" fmla="*/ 48435 h 1189546"/>
              <a:gd name="connsiteX13" fmla="*/ 725475 w 751312"/>
              <a:gd name="connsiteY13" fmla="*/ 33321 h 1189546"/>
              <a:gd name="connsiteX14" fmla="*/ 748146 w 751312"/>
              <a:gd name="connsiteY14" fmla="*/ 10650 h 1189546"/>
              <a:gd name="connsiteX15" fmla="*/ 733032 w 751312"/>
              <a:gd name="connsiteY15" fmla="*/ 124005 h 1189546"/>
              <a:gd name="connsiteX16" fmla="*/ 725475 w 751312"/>
              <a:gd name="connsiteY16" fmla="*/ 146676 h 1189546"/>
              <a:gd name="connsiteX17" fmla="*/ 612119 w 751312"/>
              <a:gd name="connsiteY17" fmla="*/ 237361 h 1189546"/>
              <a:gd name="connsiteX18" fmla="*/ 604562 w 751312"/>
              <a:gd name="connsiteY18" fmla="*/ 305374 h 1189546"/>
              <a:gd name="connsiteX19" fmla="*/ 566777 w 751312"/>
              <a:gd name="connsiteY19" fmla="*/ 343159 h 1189546"/>
              <a:gd name="connsiteX20" fmla="*/ 544106 w 751312"/>
              <a:gd name="connsiteY20" fmla="*/ 411172 h 1189546"/>
              <a:gd name="connsiteX21" fmla="*/ 536549 w 751312"/>
              <a:gd name="connsiteY21" fmla="*/ 441400 h 1189546"/>
              <a:gd name="connsiteX22" fmla="*/ 513878 w 751312"/>
              <a:gd name="connsiteY22" fmla="*/ 509413 h 1189546"/>
              <a:gd name="connsiteX23" fmla="*/ 498764 w 751312"/>
              <a:gd name="connsiteY23" fmla="*/ 637883 h 1189546"/>
              <a:gd name="connsiteX24" fmla="*/ 483650 w 751312"/>
              <a:gd name="connsiteY24" fmla="*/ 660554 h 1189546"/>
              <a:gd name="connsiteX25" fmla="*/ 476093 w 751312"/>
              <a:gd name="connsiteY25" fmla="*/ 728567 h 1189546"/>
              <a:gd name="connsiteX26" fmla="*/ 460979 w 751312"/>
              <a:gd name="connsiteY26" fmla="*/ 758795 h 1189546"/>
              <a:gd name="connsiteX27" fmla="*/ 445865 w 751312"/>
              <a:gd name="connsiteY27" fmla="*/ 819251 h 1189546"/>
              <a:gd name="connsiteX28" fmla="*/ 438308 w 751312"/>
              <a:gd name="connsiteY28" fmla="*/ 841923 h 1189546"/>
              <a:gd name="connsiteX29" fmla="*/ 423194 w 751312"/>
              <a:gd name="connsiteY29" fmla="*/ 1181989 h 1189546"/>
              <a:gd name="connsiteX30" fmla="*/ 415637 w 751312"/>
              <a:gd name="connsiteY30" fmla="*/ 1189546 h 118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51312" h="1189546">
                <a:moveTo>
                  <a:pt x="0" y="335602"/>
                </a:moveTo>
                <a:cubicBezTo>
                  <a:pt x="72670" y="287155"/>
                  <a:pt x="27231" y="306767"/>
                  <a:pt x="143584" y="297817"/>
                </a:cubicBezTo>
                <a:cubicBezTo>
                  <a:pt x="185385" y="290850"/>
                  <a:pt x="258759" y="280283"/>
                  <a:pt x="302281" y="267589"/>
                </a:cubicBezTo>
                <a:cubicBezTo>
                  <a:pt x="340517" y="256437"/>
                  <a:pt x="377852" y="242398"/>
                  <a:pt x="415637" y="229803"/>
                </a:cubicBezTo>
                <a:lnTo>
                  <a:pt x="438308" y="222246"/>
                </a:lnTo>
                <a:cubicBezTo>
                  <a:pt x="445865" y="214689"/>
                  <a:pt x="452769" y="206417"/>
                  <a:pt x="460979" y="199575"/>
                </a:cubicBezTo>
                <a:cubicBezTo>
                  <a:pt x="467956" y="193761"/>
                  <a:pt x="477228" y="190883"/>
                  <a:pt x="483650" y="184461"/>
                </a:cubicBezTo>
                <a:cubicBezTo>
                  <a:pt x="490072" y="178039"/>
                  <a:pt x="491787" y="167604"/>
                  <a:pt x="498764" y="161790"/>
                </a:cubicBezTo>
                <a:cubicBezTo>
                  <a:pt x="507418" y="154578"/>
                  <a:pt x="519825" y="153224"/>
                  <a:pt x="528992" y="146676"/>
                </a:cubicBezTo>
                <a:cubicBezTo>
                  <a:pt x="537689" y="140464"/>
                  <a:pt x="543549" y="130960"/>
                  <a:pt x="551663" y="124005"/>
                </a:cubicBezTo>
                <a:cubicBezTo>
                  <a:pt x="559773" y="117054"/>
                  <a:pt x="592601" y="93055"/>
                  <a:pt x="604562" y="86220"/>
                </a:cubicBezTo>
                <a:cubicBezTo>
                  <a:pt x="614343" y="80631"/>
                  <a:pt x="624714" y="76144"/>
                  <a:pt x="634790" y="71106"/>
                </a:cubicBezTo>
                <a:cubicBezTo>
                  <a:pt x="639828" y="63549"/>
                  <a:pt x="642347" y="53473"/>
                  <a:pt x="649904" y="48435"/>
                </a:cubicBezTo>
                <a:cubicBezTo>
                  <a:pt x="657419" y="43425"/>
                  <a:pt x="725326" y="33346"/>
                  <a:pt x="725475" y="33321"/>
                </a:cubicBezTo>
                <a:cubicBezTo>
                  <a:pt x="733032" y="25764"/>
                  <a:pt x="747258" y="0"/>
                  <a:pt x="748146" y="10650"/>
                </a:cubicBezTo>
                <a:cubicBezTo>
                  <a:pt x="751312" y="48638"/>
                  <a:pt x="739299" y="86404"/>
                  <a:pt x="733032" y="124005"/>
                </a:cubicBezTo>
                <a:cubicBezTo>
                  <a:pt x="731722" y="131862"/>
                  <a:pt x="730254" y="140303"/>
                  <a:pt x="725475" y="146676"/>
                </a:cubicBezTo>
                <a:cubicBezTo>
                  <a:pt x="697278" y="184272"/>
                  <a:pt x="648196" y="212107"/>
                  <a:pt x="612119" y="237361"/>
                </a:cubicBezTo>
                <a:cubicBezTo>
                  <a:pt x="609600" y="260032"/>
                  <a:pt x="613548" y="284408"/>
                  <a:pt x="604562" y="305374"/>
                </a:cubicBezTo>
                <a:cubicBezTo>
                  <a:pt x="597546" y="321746"/>
                  <a:pt x="575614" y="327694"/>
                  <a:pt x="566777" y="343159"/>
                </a:cubicBezTo>
                <a:cubicBezTo>
                  <a:pt x="554921" y="363908"/>
                  <a:pt x="551134" y="388331"/>
                  <a:pt x="544106" y="411172"/>
                </a:cubicBezTo>
                <a:cubicBezTo>
                  <a:pt x="541052" y="421099"/>
                  <a:pt x="539603" y="431473"/>
                  <a:pt x="536549" y="441400"/>
                </a:cubicBezTo>
                <a:cubicBezTo>
                  <a:pt x="529521" y="464241"/>
                  <a:pt x="513878" y="509413"/>
                  <a:pt x="513878" y="509413"/>
                </a:cubicBezTo>
                <a:cubicBezTo>
                  <a:pt x="508840" y="552236"/>
                  <a:pt x="507220" y="595602"/>
                  <a:pt x="498764" y="637883"/>
                </a:cubicBezTo>
                <a:cubicBezTo>
                  <a:pt x="496983" y="646789"/>
                  <a:pt x="485853" y="651743"/>
                  <a:pt x="483650" y="660554"/>
                </a:cubicBezTo>
                <a:cubicBezTo>
                  <a:pt x="478118" y="682683"/>
                  <a:pt x="481222" y="706341"/>
                  <a:pt x="476093" y="728567"/>
                </a:cubicBezTo>
                <a:cubicBezTo>
                  <a:pt x="473560" y="739544"/>
                  <a:pt x="465417" y="748441"/>
                  <a:pt x="460979" y="758795"/>
                </a:cubicBezTo>
                <a:cubicBezTo>
                  <a:pt x="450615" y="782979"/>
                  <a:pt x="452962" y="790864"/>
                  <a:pt x="445865" y="819251"/>
                </a:cubicBezTo>
                <a:cubicBezTo>
                  <a:pt x="443933" y="826979"/>
                  <a:pt x="440827" y="834366"/>
                  <a:pt x="438308" y="841923"/>
                </a:cubicBezTo>
                <a:cubicBezTo>
                  <a:pt x="445382" y="1039983"/>
                  <a:pt x="459384" y="1019132"/>
                  <a:pt x="423194" y="1181989"/>
                </a:cubicBezTo>
                <a:cubicBezTo>
                  <a:pt x="422421" y="1185467"/>
                  <a:pt x="418156" y="1187027"/>
                  <a:pt x="415637" y="118954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2" descr="http://images.wikia.com/adventuretimewithfinnandjake/images/3/30/Mouse-cursor-ico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3816" y="5047569"/>
            <a:ext cx="190500" cy="152400"/>
          </a:xfrm>
          <a:prstGeom prst="rect">
            <a:avLst/>
          </a:prstGeom>
          <a:noFill/>
        </p:spPr>
      </p:pic>
      <p:sp>
        <p:nvSpPr>
          <p:cNvPr id="19" name="Rechteck 18"/>
          <p:cNvSpPr/>
          <p:nvPr/>
        </p:nvSpPr>
        <p:spPr>
          <a:xfrm>
            <a:off x="6022733" y="3781425"/>
            <a:ext cx="914400" cy="1524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724400" y="4648200"/>
            <a:ext cx="2362200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7239000" y="4648200"/>
            <a:ext cx="1752600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3.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95400"/>
            <a:ext cx="42767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3657600" cy="480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trained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model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Click </a:t>
            </a:r>
            <a:r>
              <a:rPr lang="de-DE" sz="2000" dirty="0" smtClean="0">
                <a:solidFill>
                  <a:srgbClr val="0070C0"/>
                </a:solidFill>
              </a:rPr>
              <a:t>Export </a:t>
            </a:r>
            <a:r>
              <a:rPr lang="de-DE" sz="2000" dirty="0" smtClean="0">
                <a:solidFill>
                  <a:srgbClr val="0070C0"/>
                </a:solidFill>
              </a:rPr>
              <a:t>Model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Save </a:t>
            </a:r>
            <a:r>
              <a:rPr lang="de-DE" sz="2000" dirty="0" err="1" smtClean="0"/>
              <a:t>model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same </a:t>
            </a:r>
            <a:r>
              <a:rPr lang="de-DE" sz="2000" dirty="0" err="1" smtClean="0"/>
              <a:t>folder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pipeline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</a:t>
            </a:r>
            <a:r>
              <a:rPr lang="de-DE" sz="2000" dirty="0" err="1" smtClean="0"/>
              <a:t>created</a:t>
            </a:r>
            <a:r>
              <a:rPr lang="de-DE" sz="2000" dirty="0" smtClean="0"/>
              <a:t> </a:t>
            </a:r>
            <a:r>
              <a:rPr lang="de-DE" sz="2000" dirty="0" err="1" smtClean="0"/>
              <a:t>earlier</a:t>
            </a:r>
            <a:endParaRPr lang="de-DE" sz="200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4724400" y="4648200"/>
            <a:ext cx="2362200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86225" y="5476875"/>
            <a:ext cx="1371600" cy="2857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Button 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Switch back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editor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place</a:t>
            </a:r>
            <a:r>
              <a:rPr lang="de-DE" sz="2000" dirty="0" smtClean="0"/>
              <a:t>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</a:t>
            </a:r>
            <a:r>
              <a:rPr lang="de-DE" sz="2000" dirty="0" err="1" smtClean="0"/>
              <a:t>again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accent1"/>
                </a:solidFill>
              </a:rPr>
              <a:t>&lt;</a:t>
            </a:r>
            <a:r>
              <a:rPr lang="de-DE" sz="2000" dirty="0" err="1" smtClean="0">
                <a:solidFill>
                  <a:schemeClr val="accent1"/>
                </a:solidFill>
              </a:rPr>
              <a:t>sensor</a:t>
            </a:r>
            <a:r>
              <a:rPr lang="de-DE" sz="2000" dirty="0" smtClean="0">
                <a:solidFill>
                  <a:schemeClr val="accent1"/>
                </a:solidFill>
              </a:rPr>
              <a:t>…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>
                <a:solidFill>
                  <a:srgbClr val="0070C0"/>
                </a:solidFill>
              </a:rPr>
              <a:t>mask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mouse</a:t>
            </a:r>
            <a:r>
              <a:rPr lang="de-DE" sz="2000" dirty="0" smtClean="0"/>
              <a:t> </a:t>
            </a:r>
            <a:r>
              <a:rPr lang="de-DE" sz="2000" dirty="0" err="1" smtClean="0"/>
              <a:t>sensor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1 </a:t>
            </a:r>
            <a:endParaRPr lang="de-DE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Assign</a:t>
            </a:r>
            <a:r>
              <a:rPr lang="de-DE" sz="2000" dirty="0"/>
              <a:t> </a:t>
            </a:r>
            <a:r>
              <a:rPr lang="de-DE" sz="2000" dirty="0" smtClean="0"/>
              <a:t>a </a:t>
            </a:r>
            <a:r>
              <a:rPr lang="de-DE" sz="2000" dirty="0" err="1" smtClean="0"/>
              <a:t>name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button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/>
              <a:t>channel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 (e.g. </a:t>
            </a:r>
            <a:r>
              <a:rPr lang="de-DE" sz="2000" dirty="0" err="1" smtClean="0">
                <a:solidFill>
                  <a:srgbClr val="0070C0"/>
                </a:solidFill>
              </a:rPr>
              <a:t>button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6296025" y="4219575"/>
            <a:ext cx="17811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971800" y="5257800"/>
            <a:ext cx="3200400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Button Trigger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Add a </a:t>
            </a:r>
            <a:r>
              <a:rPr lang="de-DE" sz="2000" dirty="0" err="1" smtClean="0">
                <a:solidFill>
                  <a:srgbClr val="0070C0"/>
                </a:solidFill>
              </a:rPr>
              <a:t>ZeroEventSender</a:t>
            </a:r>
            <a:r>
              <a:rPr lang="de-DE" sz="2000" dirty="0" smtClean="0"/>
              <a:t> (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)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button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0.2s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Input an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setting</a:t>
            </a:r>
            <a:r>
              <a:rPr lang="de-DE" sz="2000" dirty="0" smtClean="0"/>
              <a:t>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ename</a:t>
            </a:r>
            <a:r>
              <a:rPr lang="de-DE" sz="2000" dirty="0" smtClean="0"/>
              <a:t> (e.g. </a:t>
            </a:r>
            <a:r>
              <a:rPr lang="de-DE" sz="2000" dirty="0" err="1" smtClean="0">
                <a:solidFill>
                  <a:srgbClr val="0070C0"/>
                </a:solidFill>
              </a:rPr>
              <a:t>gesture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mindur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0.3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endParaRPr lang="de-DE" sz="20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6477000" y="4343401"/>
            <a:ext cx="160020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296025" y="5410200"/>
            <a:ext cx="17811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38163" y="5715000"/>
            <a:ext cx="17811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Classifier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Insert a 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type </a:t>
            </a:r>
            <a:r>
              <a:rPr lang="de-DE" sz="2000" dirty="0" err="1" smtClean="0">
                <a:solidFill>
                  <a:srgbClr val="0070C0"/>
                </a:solidFill>
              </a:rPr>
              <a:t>Classifier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pos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Instead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gesture</a:t>
            </a:r>
            <a:r>
              <a:rPr lang="de-DE" sz="2000" dirty="0" smtClean="0">
                <a:solidFill>
                  <a:srgbClr val="0070C0"/>
                </a:solidFill>
              </a:rPr>
              <a:t>@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accent1"/>
                </a:solidFill>
              </a:rPr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>
                <a:solidFill>
                  <a:srgbClr val="0070C0"/>
                </a:solidFill>
              </a:rPr>
              <a:t>trainer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previously</a:t>
            </a:r>
            <a:r>
              <a:rPr lang="de-DE" sz="2000" dirty="0" smtClean="0"/>
              <a:t> </a:t>
            </a:r>
            <a:r>
              <a:rPr lang="de-DE" sz="2000" dirty="0" err="1" smtClean="0"/>
              <a:t>trained</a:t>
            </a:r>
            <a:r>
              <a:rPr lang="de-DE" sz="2000" dirty="0" smtClean="0"/>
              <a:t> </a:t>
            </a:r>
            <a:r>
              <a:rPr lang="de-DE" sz="2000" dirty="0" err="1" smtClean="0"/>
              <a:t>model</a:t>
            </a:r>
            <a:r>
              <a:rPr lang="de-DE" sz="2000" dirty="0" smtClean="0"/>
              <a:t> </a:t>
            </a:r>
            <a:r>
              <a:rPr lang="de-DE" sz="2000" dirty="0" smtClean="0"/>
              <a:t>(</a:t>
            </a:r>
            <a:r>
              <a:rPr lang="de-DE" sz="2000" dirty="0" err="1" smtClean="0">
                <a:solidFill>
                  <a:srgbClr val="0070C0"/>
                </a:solidFill>
              </a:rPr>
              <a:t>mouse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console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Detected</a:t>
            </a:r>
            <a:r>
              <a:rPr lang="de-DE" sz="2000" dirty="0" smtClean="0"/>
              <a:t> </a:t>
            </a:r>
            <a:r>
              <a:rPr lang="de-DE" sz="2000" dirty="0" err="1" smtClean="0"/>
              <a:t>gestures</a:t>
            </a:r>
            <a:r>
              <a:rPr lang="de-DE" sz="2000" dirty="0" smtClean="0"/>
              <a:t> will </a:t>
            </a:r>
            <a:r>
              <a:rPr lang="de-DE" sz="2000" dirty="0" err="1" smtClean="0"/>
              <a:t>now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displayed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console</a:t>
            </a:r>
            <a:r>
              <a:rPr lang="de-DE" sz="2000" dirty="0" smtClean="0"/>
              <a:t> 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pipeline</a:t>
            </a:r>
            <a:endParaRPr lang="de-DE" sz="20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538163" y="4038600"/>
            <a:ext cx="17811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477000" y="4038600"/>
            <a:ext cx="17811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305550" y="5762625"/>
            <a:ext cx="17811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XML 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Start </a:t>
            </a:r>
            <a:r>
              <a:rPr lang="en-US" sz="2000" dirty="0" smtClean="0">
                <a:solidFill>
                  <a:srgbClr val="0070C0"/>
                </a:solidFill>
              </a:rPr>
              <a:t>bin/&lt;Win32|x64&gt;/&lt;vc100|vc120&gt;/xmledit.exe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Select DLLs you want to use (press ‘</a:t>
            </a:r>
            <a:r>
              <a:rPr lang="en-US" sz="2000" dirty="0" err="1" smtClean="0"/>
              <a:t>strg</a:t>
            </a:r>
            <a:r>
              <a:rPr lang="en-US" sz="2000" dirty="0" smtClean="0"/>
              <a:t>‘ </a:t>
            </a:r>
            <a:r>
              <a:rPr lang="en-US" sz="2000" dirty="0" smtClean="0"/>
              <a:t>to select multiple)</a:t>
            </a:r>
            <a:br>
              <a:rPr lang="en-US" sz="2000" dirty="0" smtClean="0"/>
            </a:br>
            <a:r>
              <a:rPr lang="en-US" sz="105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</a:rPr>
              <a:t>ssievent.dll, </a:t>
            </a:r>
            <a:r>
              <a:rPr lang="en-US" sz="2000" dirty="0" smtClean="0">
                <a:solidFill>
                  <a:srgbClr val="0070C0"/>
                </a:solidFill>
              </a:rPr>
              <a:t>ssigraphic.dll, ssioput.dll,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ssimodel.dll</a:t>
            </a:r>
            <a:r>
              <a:rPr lang="en-US" sz="2000" dirty="0" smtClean="0">
                <a:solidFill>
                  <a:srgbClr val="0070C0"/>
                </a:solidFill>
              </a:rPr>
              <a:t>, ssimouse.dll, ssisignal.dll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420093" y="6305490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</a:rPr>
              <a:t>Not </a:t>
            </a:r>
            <a:r>
              <a:rPr lang="de-DE" sz="2000" dirty="0" err="1" smtClean="0">
                <a:latin typeface="Adobe Caslon Pro" pitchFamily="18" charset="0"/>
              </a:rPr>
              <a:t>selected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715000" y="6305490"/>
            <a:ext cx="104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</a:rPr>
              <a:t>Selected</a:t>
            </a:r>
            <a:endParaRPr lang="de-DE" sz="2000" dirty="0">
              <a:latin typeface="Adobe Caslon Pro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24" y="3581400"/>
            <a:ext cx="575310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9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276600"/>
            <a:ext cx="8124825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Start </a:t>
            </a:r>
            <a:r>
              <a:rPr lang="de-DE" sz="2000" dirty="0" smtClean="0">
                <a:solidFill>
                  <a:srgbClr val="0070C0"/>
                </a:solidFill>
              </a:rPr>
              <a:t>bin/&lt;Win32|x64</a:t>
            </a:r>
            <a:r>
              <a:rPr lang="de-DE" sz="2000" dirty="0" smtClean="0">
                <a:solidFill>
                  <a:srgbClr val="0070C0"/>
                </a:solidFill>
              </a:rPr>
              <a:t>&gt;/&lt;vc100|vc120&gt;/xmledit.exe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Create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pipeline</a:t>
            </a:r>
            <a:r>
              <a:rPr lang="de-DE" sz="2000" dirty="0" smtClean="0"/>
              <a:t> (File&gt;New) </a:t>
            </a:r>
            <a:r>
              <a:rPr lang="de-DE" sz="2000" dirty="0" err="1" smtClean="0"/>
              <a:t>and</a:t>
            </a:r>
            <a:r>
              <a:rPr lang="de-DE" sz="2000" dirty="0" smtClean="0"/>
              <a:t> save </a:t>
            </a:r>
            <a:r>
              <a:rPr lang="de-DE" sz="2000" dirty="0" err="1" smtClean="0"/>
              <a:t>it</a:t>
            </a:r>
            <a:r>
              <a:rPr lang="de-DE" sz="2000" dirty="0" smtClean="0"/>
              <a:t> (File-&gt;Save</a:t>
            </a:r>
            <a:r>
              <a:rPr lang="de-DE" sz="2000" dirty="0" smtClean="0"/>
              <a:t>)</a:t>
            </a:r>
            <a:endParaRPr lang="de-DE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3788" y="6086415"/>
            <a:ext cx="1522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</a:rPr>
              <a:t>Components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62400" y="6086415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</a:rPr>
              <a:t>Editor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921524" y="6086415"/>
            <a:ext cx="123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</a:rPr>
              <a:t>Properties</a:t>
            </a:r>
            <a:endParaRPr lang="de-DE" sz="2000" dirty="0"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Cursor 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Expand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sensor</a:t>
            </a:r>
            <a:r>
              <a:rPr lang="de-DE" sz="2000" dirty="0" smtClean="0"/>
              <a:t>-</a:t>
            </a:r>
            <a:r>
              <a:rPr lang="de-DE" sz="2000" dirty="0" err="1" smtClean="0"/>
              <a:t>tree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insert</a:t>
            </a:r>
            <a:r>
              <a:rPr lang="de-DE" sz="2000" dirty="0" smtClean="0"/>
              <a:t> a </a:t>
            </a:r>
            <a:r>
              <a:rPr lang="de-DE" sz="2000" dirty="0" smtClean="0">
                <a:solidFill>
                  <a:srgbClr val="0070C0"/>
                </a:solidFill>
              </a:rPr>
              <a:t>Mouse </a:t>
            </a:r>
            <a:r>
              <a:rPr lang="de-DE" sz="2000" dirty="0" smtClean="0"/>
              <a:t>(double </a:t>
            </a:r>
            <a:r>
              <a:rPr lang="de-DE" sz="2000" dirty="0" err="1" smtClean="0"/>
              <a:t>click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Place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in </a:t>
            </a:r>
            <a:r>
              <a:rPr lang="de-DE" sz="2000" dirty="0" err="1" smtClean="0"/>
              <a:t>line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&lt;</a:t>
            </a:r>
            <a:r>
              <a:rPr lang="de-DE" sz="2000" dirty="0" err="1" smtClean="0">
                <a:solidFill>
                  <a:srgbClr val="0070C0"/>
                </a:solidFill>
              </a:rPr>
              <a:t>sensor</a:t>
            </a:r>
            <a:r>
              <a:rPr lang="de-DE" sz="2000" dirty="0" smtClean="0">
                <a:solidFill>
                  <a:srgbClr val="0070C0"/>
                </a:solidFill>
              </a:rPr>
              <a:t>…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display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properties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Below </a:t>
            </a:r>
            <a:r>
              <a:rPr lang="de-DE" sz="2000" dirty="0" smtClean="0">
                <a:solidFill>
                  <a:srgbClr val="0070C0"/>
                </a:solidFill>
              </a:rPr>
              <a:t>Channels</a:t>
            </a:r>
            <a:r>
              <a:rPr lang="de-DE" sz="2000" dirty="0" smtClean="0"/>
              <a:t> </a:t>
            </a:r>
            <a:r>
              <a:rPr lang="de-DE" sz="2000" dirty="0" err="1" smtClean="0"/>
              <a:t>assign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-name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smtClean="0"/>
              <a:t>(e.g. </a:t>
            </a:r>
            <a:r>
              <a:rPr lang="de-DE" sz="2000" dirty="0" err="1" smtClean="0">
                <a:solidFill>
                  <a:srgbClr val="0070C0"/>
                </a:solidFill>
              </a:rPr>
              <a:t>pos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85801" y="5052501"/>
            <a:ext cx="833162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040443" y="4912696"/>
            <a:ext cx="24384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286815" y="4366072"/>
            <a:ext cx="15240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Change Options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click</a:t>
            </a:r>
            <a:r>
              <a:rPr lang="de-DE" sz="2000" dirty="0" smtClean="0"/>
              <a:t> on an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property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r>
              <a:rPr lang="de-DE" sz="2000" dirty="0" smtClean="0"/>
              <a:t> </a:t>
            </a:r>
            <a:r>
              <a:rPr lang="de-DE" sz="2000" dirty="0" err="1" smtClean="0"/>
              <a:t>you‘ll</a:t>
            </a:r>
            <a:r>
              <a:rPr lang="de-DE" sz="2000" dirty="0" smtClean="0"/>
              <a:t> find additional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smtClean="0"/>
              <a:t>at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bottom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size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0.1</a:t>
            </a:r>
            <a:endParaRPr lang="de-DE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5867400" y="6019800"/>
            <a:ext cx="19050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286814" y="4670871"/>
            <a:ext cx="1485585" cy="3183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Smoothing</a:t>
            </a:r>
            <a:r>
              <a:rPr lang="de-DE" dirty="0" smtClean="0"/>
              <a:t> Transformer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Place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</a:t>
            </a:r>
            <a:r>
              <a:rPr lang="de-DE" sz="2000" dirty="0" smtClean="0"/>
              <a:t>in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&lt;/</a:t>
            </a:r>
            <a:r>
              <a:rPr lang="de-DE" sz="2000" dirty="0" err="1" smtClean="0">
                <a:solidFill>
                  <a:srgbClr val="0070C0"/>
                </a:solidFill>
              </a:rPr>
              <a:t>sensor</a:t>
            </a:r>
            <a:r>
              <a:rPr lang="de-DE" sz="2000" dirty="0" smtClean="0">
                <a:solidFill>
                  <a:srgbClr val="0070C0"/>
                </a:solidFill>
              </a:rPr>
              <a:t>&gt;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insert</a:t>
            </a:r>
            <a:r>
              <a:rPr lang="de-DE" sz="2000" dirty="0" smtClean="0"/>
              <a:t> a </a:t>
            </a:r>
            <a:r>
              <a:rPr lang="de-DE" sz="2000" dirty="0" err="1" smtClean="0">
                <a:solidFill>
                  <a:srgbClr val="0070C0"/>
                </a:solidFill>
              </a:rPr>
              <a:t>MvgAvgVar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(</a:t>
            </a:r>
            <a:r>
              <a:rPr lang="de-DE" sz="2000" dirty="0" err="1" smtClean="0"/>
              <a:t>expand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transformer</a:t>
            </a:r>
            <a:r>
              <a:rPr lang="de-DE" sz="2000" dirty="0" err="1" smtClean="0"/>
              <a:t>-tree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/>
              <a:t>(</a:t>
            </a:r>
            <a:r>
              <a:rPr lang="de-DE" sz="2000" dirty="0" err="1" smtClean="0">
                <a:solidFill>
                  <a:srgbClr val="0070C0"/>
                </a:solidFill>
              </a:rPr>
              <a:t>pos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assign</a:t>
            </a:r>
            <a:r>
              <a:rPr lang="de-DE" sz="2000" dirty="0" smtClean="0"/>
              <a:t> an </a:t>
            </a:r>
            <a:r>
              <a:rPr lang="de-DE" sz="2000" dirty="0" err="1" smtClean="0"/>
              <a:t>output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(</a:t>
            </a:r>
            <a:r>
              <a:rPr lang="de-DE" sz="2000" dirty="0" err="1" smtClean="0">
                <a:solidFill>
                  <a:srgbClr val="0070C0"/>
                </a:solidFill>
              </a:rPr>
              <a:t>pos_avg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 </a:t>
            </a:r>
            <a:r>
              <a:rPr lang="de-DE" sz="2000" dirty="0" smtClean="0"/>
              <a:t>per </a:t>
            </a:r>
            <a:r>
              <a:rPr lang="de-DE" sz="2000" dirty="0" err="1" smtClean="0"/>
              <a:t>second</a:t>
            </a:r>
            <a:r>
              <a:rPr lang="de-DE" sz="2000" dirty="0" smtClean="0"/>
              <a:t> (e.g. </a:t>
            </a:r>
            <a:r>
              <a:rPr lang="en-US" sz="2000" dirty="0" smtClean="0">
                <a:solidFill>
                  <a:srgbClr val="0070C0"/>
                </a:solidFill>
              </a:rPr>
              <a:t>"10"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seconds</a:t>
            </a:r>
            <a:r>
              <a:rPr lang="de-DE" sz="2000" dirty="0" smtClean="0"/>
              <a:t> (e.g. </a:t>
            </a:r>
            <a:r>
              <a:rPr lang="en-US" sz="2000" dirty="0" smtClean="0">
                <a:solidFill>
                  <a:srgbClr val="0070C0"/>
                </a:solidFill>
              </a:rPr>
              <a:t>"</a:t>
            </a:r>
            <a:r>
              <a:rPr lang="en-US" sz="2000" dirty="0" smtClean="0">
                <a:solidFill>
                  <a:srgbClr val="0070C0"/>
                </a:solidFill>
              </a:rPr>
              <a:t>0.2s"</a:t>
            </a:r>
            <a:r>
              <a:rPr lang="en-US" sz="2000" dirty="0" smtClean="0"/>
              <a:t>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format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1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win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2</a:t>
            </a:r>
            <a:endParaRPr lang="de-DE" sz="20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09600" y="5257800"/>
            <a:ext cx="12192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29898" y="4541772"/>
            <a:ext cx="1318701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529898" y="5051871"/>
            <a:ext cx="1623502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3.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324600" y="5372100"/>
            <a:ext cx="1295400" cy="5715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4.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Plot Consumer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Place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</a:t>
            </a:r>
            <a:r>
              <a:rPr lang="de-DE" sz="2000" dirty="0" smtClean="0"/>
              <a:t>in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&lt;/</a:t>
            </a:r>
            <a:r>
              <a:rPr lang="de-DE" sz="2000" dirty="0" err="1" smtClean="0">
                <a:solidFill>
                  <a:srgbClr val="0070C0"/>
                </a:solidFill>
              </a:rPr>
              <a:t>transformer</a:t>
            </a:r>
            <a:r>
              <a:rPr lang="de-DE" sz="2000" dirty="0" smtClean="0">
                <a:solidFill>
                  <a:srgbClr val="0070C0"/>
                </a:solidFill>
              </a:rPr>
              <a:t>&gt;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add</a:t>
            </a:r>
            <a:r>
              <a:rPr lang="de-DE" sz="2000" dirty="0" smtClean="0"/>
              <a:t> a </a:t>
            </a:r>
            <a:r>
              <a:rPr lang="de-DE" sz="2000" dirty="0" err="1" smtClean="0">
                <a:solidFill>
                  <a:srgbClr val="0070C0"/>
                </a:solidFill>
              </a:rPr>
              <a:t>SignalPainter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(</a:t>
            </a:r>
            <a:r>
              <a:rPr lang="de-DE" sz="2000" dirty="0" err="1" smtClean="0"/>
              <a:t>expand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consumer</a:t>
            </a:r>
            <a:r>
              <a:rPr lang="de-DE" sz="2000" dirty="0" err="1" smtClean="0"/>
              <a:t>-tree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pos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choose</a:t>
            </a:r>
            <a:r>
              <a:rPr lang="de-DE" sz="2000" dirty="0" smtClean="0"/>
              <a:t>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(e.g. </a:t>
            </a:r>
            <a:r>
              <a:rPr lang="en-US" sz="2000" dirty="0" smtClean="0">
                <a:solidFill>
                  <a:srgbClr val="0070C0"/>
                </a:solidFill>
              </a:rPr>
              <a:t>0.2s</a:t>
            </a:r>
            <a:r>
              <a:rPr lang="en-US" sz="2000" dirty="0" smtClean="0"/>
              <a:t>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10.0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smtClean="0">
                <a:solidFill>
                  <a:srgbClr val="0070C0"/>
                </a:solidFill>
              </a:rPr>
              <a:t>F5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r>
              <a:rPr lang="de-DE" sz="2000" dirty="0" smtClean="0"/>
              <a:t> </a:t>
            </a:r>
            <a:r>
              <a:rPr lang="de-DE" sz="2000" dirty="0" err="1" smtClean="0"/>
              <a:t>pipeline</a:t>
            </a:r>
            <a:endParaRPr lang="de-DE" sz="2000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/>
        </p:nvSpPr>
        <p:spPr>
          <a:xfrm>
            <a:off x="609600" y="5057775"/>
            <a:ext cx="1371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496050" y="5219700"/>
            <a:ext cx="1371600" cy="4381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847725" y="3571875"/>
            <a:ext cx="6858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Another</a:t>
            </a:r>
            <a:r>
              <a:rPr lang="de-DE" dirty="0" smtClean="0"/>
              <a:t> Plot Consumer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compare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raw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filtered</a:t>
            </a:r>
            <a:r>
              <a:rPr lang="de-DE" sz="2000" dirty="0" smtClean="0"/>
              <a:t> </a:t>
            </a:r>
            <a:r>
              <a:rPr lang="de-DE" sz="2000" dirty="0" err="1" smtClean="0"/>
              <a:t>version</a:t>
            </a:r>
            <a:r>
              <a:rPr lang="de-DE" sz="2000" dirty="0" smtClean="0"/>
              <a:t> </a:t>
            </a:r>
            <a:r>
              <a:rPr lang="de-DE" sz="2000" dirty="0" err="1" smtClean="0"/>
              <a:t>insert</a:t>
            </a:r>
            <a:r>
              <a:rPr lang="de-DE" sz="2000" dirty="0" smtClean="0"/>
              <a:t> </a:t>
            </a:r>
            <a:r>
              <a:rPr lang="de-DE" sz="2000" dirty="0" err="1" smtClean="0"/>
              <a:t>another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SignalPainter</a:t>
            </a:r>
            <a:r>
              <a:rPr lang="de-DE" sz="2000" dirty="0" smtClean="0"/>
              <a:t> 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connect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cursor_avg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and</a:t>
            </a:r>
            <a:r>
              <a:rPr lang="de-DE" sz="2000" dirty="0" smtClean="0"/>
              <a:t> same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10.0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Set </a:t>
            </a:r>
            <a:r>
              <a:rPr lang="en-US" sz="2000" dirty="0" smtClean="0"/>
              <a:t>option </a:t>
            </a:r>
            <a:r>
              <a:rPr lang="en-US" sz="2000" dirty="0" smtClean="0">
                <a:solidFill>
                  <a:srgbClr val="0070C0"/>
                </a:solidFill>
              </a:rPr>
              <a:t>arrange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1,1,2,0,0,400,600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96025" y="4391025"/>
            <a:ext cx="17811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296025" y="4895850"/>
            <a:ext cx="223837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File Consumer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Add </a:t>
            </a:r>
            <a:r>
              <a:rPr lang="de-DE" sz="2000" dirty="0" smtClean="0"/>
              <a:t>a </a:t>
            </a:r>
            <a:r>
              <a:rPr lang="de-DE" sz="2000" dirty="0" err="1" smtClean="0">
                <a:solidFill>
                  <a:srgbClr val="0070C0"/>
                </a:solidFill>
              </a:rPr>
              <a:t>FileWriter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connect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pos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Set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(e.g. </a:t>
            </a:r>
            <a:r>
              <a:rPr lang="de-DE" sz="2000" dirty="0">
                <a:solidFill>
                  <a:srgbClr val="0070C0"/>
                </a:solidFill>
              </a:rPr>
              <a:t>10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Set a </a:t>
            </a:r>
            <a:r>
              <a:rPr lang="en-US" sz="2000" dirty="0" smtClean="0">
                <a:solidFill>
                  <a:srgbClr val="0070C0"/>
                </a:solidFill>
              </a:rPr>
              <a:t>path</a:t>
            </a:r>
            <a:r>
              <a:rPr lang="en-US" sz="2000" dirty="0" smtClean="0"/>
              <a:t> and change file </a:t>
            </a:r>
            <a:r>
              <a:rPr lang="en-US" sz="2000" dirty="0" smtClean="0">
                <a:solidFill>
                  <a:srgbClr val="0070C0"/>
                </a:solidFill>
              </a:rPr>
              <a:t>mode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(=ASCII)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When you run the pipeline </a:t>
            </a:r>
            <a:r>
              <a:rPr lang="en-US" sz="2000" dirty="0" smtClean="0"/>
              <a:t>cursor position will be stored to disk</a:t>
            </a:r>
            <a:br>
              <a:rPr lang="en-US" sz="2000" dirty="0" smtClean="0"/>
            </a:br>
            <a:r>
              <a:rPr lang="en-US" sz="2000" dirty="0" smtClean="0"/>
              <a:t>(two files </a:t>
            </a:r>
            <a:r>
              <a:rPr lang="en-US" sz="2000" dirty="0" err="1" smtClean="0">
                <a:solidFill>
                  <a:srgbClr val="0070C0"/>
                </a:solidFill>
              </a:rPr>
              <a:t>cursor.stream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>
                <a:solidFill>
                  <a:srgbClr val="0070C0"/>
                </a:solidFill>
              </a:rPr>
              <a:t>cursor.stream</a:t>
            </a:r>
            <a:r>
              <a:rPr lang="en-US" sz="2000" dirty="0" smtClean="0">
                <a:solidFill>
                  <a:srgbClr val="0070C0"/>
                </a:solidFill>
              </a:rPr>
              <a:t>~ </a:t>
            </a:r>
            <a:r>
              <a:rPr lang="en-US" sz="2000" dirty="0" smtClean="0"/>
              <a:t>will be created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76600"/>
            <a:ext cx="8124825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638175" y="4429125"/>
            <a:ext cx="126682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477000" y="4038600"/>
            <a:ext cx="126682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324600" y="5257800"/>
            <a:ext cx="16764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3.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565</Words>
  <Application>Microsoft Office PowerPoint</Application>
  <PresentationFormat>Bildschirmpräsentation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1_Office Theme</vt:lpstr>
      <vt:lpstr>Social Signal Interpretation  XML Tutorial</vt:lpstr>
      <vt:lpstr>XML Editor</vt:lpstr>
      <vt:lpstr>Pipeline</vt:lpstr>
      <vt:lpstr>Cursor Provider</vt:lpstr>
      <vt:lpstr>Change Options</vt:lpstr>
      <vt:lpstr>Smoothing Transformer</vt:lpstr>
      <vt:lpstr>Plot Consumer</vt:lpstr>
      <vt:lpstr>Another Plot Consumer</vt:lpstr>
      <vt:lpstr>File Consumer</vt:lpstr>
      <vt:lpstr>ModelUI</vt:lpstr>
      <vt:lpstr>Record</vt:lpstr>
      <vt:lpstr>Train</vt:lpstr>
      <vt:lpstr>Run</vt:lpstr>
      <vt:lpstr>Export</vt:lpstr>
      <vt:lpstr>Button Provider</vt:lpstr>
      <vt:lpstr>Button Trigger</vt:lpstr>
      <vt:lpstr>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</dc:title>
  <dc:creator>Florian</dc:creator>
  <cp:lastModifiedBy>wagner</cp:lastModifiedBy>
  <cp:revision>222</cp:revision>
  <dcterms:created xsi:type="dcterms:W3CDTF">2006-08-16T00:00:00Z</dcterms:created>
  <dcterms:modified xsi:type="dcterms:W3CDTF">2016-01-12T15:44:47Z</dcterms:modified>
</cp:coreProperties>
</file>