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3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9A4C-21A4-43CF-8A93-8AAD13B9816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7E30-0BBB-407A-8E75-8823A1A5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EF23FE-5662-480C-91D3-E92B92C42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1259"/>
              </p:ext>
            </p:extLst>
          </p:nvPr>
        </p:nvGraphicFramePr>
        <p:xfrm>
          <a:off x="545078" y="340375"/>
          <a:ext cx="8053843" cy="617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76840" imgH="2973600" progId="Origin50.Graph">
                  <p:embed/>
                </p:oleObj>
              </mc:Choice>
              <mc:Fallback>
                <p:oleObj name="Graph" r:id="rId2" imgW="3876840" imgH="2973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5078" y="340375"/>
                        <a:ext cx="8053843" cy="617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5BB6E8D-43DB-451D-BC0E-0B3C9BD50554}"/>
              </a:ext>
            </a:extLst>
          </p:cNvPr>
          <p:cNvSpPr txBox="1"/>
          <p:nvPr/>
        </p:nvSpPr>
        <p:spPr>
          <a:xfrm>
            <a:off x="2207491" y="4387151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54.58169 </a:t>
            </a:r>
            <a:r>
              <a:rPr lang="en-US" altLang="zh-CN" dirty="0"/>
              <a:t>a0 for B=0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6B3DC-5B31-4015-81BF-86F1A9744D9E}"/>
              </a:ext>
            </a:extLst>
          </p:cNvPr>
          <p:cNvSpPr txBox="1"/>
          <p:nvPr/>
        </p:nvSpPr>
        <p:spPr>
          <a:xfrm>
            <a:off x="3505201" y="2397561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60.08088 </a:t>
            </a:r>
            <a:r>
              <a:rPr lang="en-US" altLang="zh-CN" dirty="0"/>
              <a:t>a0 for B=350G</a:t>
            </a:r>
            <a:endParaRPr 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59FEA6D-94EC-4B39-A40C-002F02449D36}"/>
              </a:ext>
            </a:extLst>
          </p:cNvPr>
          <p:cNvSpPr/>
          <p:nvPr/>
        </p:nvSpPr>
        <p:spPr>
          <a:xfrm rot="9088345">
            <a:off x="2170326" y="3860444"/>
            <a:ext cx="267855" cy="492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9D53ABF-E2B7-4219-997A-2B5D255B6E55}"/>
              </a:ext>
            </a:extLst>
          </p:cNvPr>
          <p:cNvSpPr/>
          <p:nvPr/>
        </p:nvSpPr>
        <p:spPr>
          <a:xfrm rot="1759950">
            <a:off x="3738009" y="2800920"/>
            <a:ext cx="267855" cy="492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Origin Graph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2021-05-24T12:30:26Z</dcterms:created>
  <dcterms:modified xsi:type="dcterms:W3CDTF">2021-05-24T12:32:32Z</dcterms:modified>
</cp:coreProperties>
</file>