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2" r:id="rId2"/>
  </p:sldMasterIdLst>
  <p:notesMasterIdLst>
    <p:notesMasterId r:id="rId8"/>
  </p:notesMasterIdLst>
  <p:sldIdLst>
    <p:sldId id="260" r:id="rId3"/>
    <p:sldId id="261" r:id="rId4"/>
    <p:sldId id="264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286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</a:t>
            </a:fld>
            <a:endParaRPr lang="en-US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1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40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77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the sample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in data training and prediction.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file was cut to small pieces. Later, we will extract their features and put them into machines learning parts.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78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the sample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in data training and prediction.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file was cut to small pieces. Later, we will extract their features and put them into machines learning parts.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0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4003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3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19063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19063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2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53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5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7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686425" y="1438275"/>
            <a:ext cx="3714750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647825" y="-466725"/>
            <a:ext cx="3714750" cy="57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114675" y="-1133475"/>
            <a:ext cx="2914650" cy="79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8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14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7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3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8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57150"/>
            <a:ext cx="9144000" cy="4343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4229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1" y="4514851"/>
            <a:ext cx="968375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867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32147"/>
            <a:ext cx="9144000" cy="260747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143001"/>
            <a:ext cx="7924800" cy="20597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 b="1">
                <a:solidFill>
                  <a:srgbClr val="FFFFFF"/>
                </a:solidFill>
              </a:rPr>
              <a:t>Boston University</a:t>
            </a:r>
            <a:r>
              <a:rPr lang="en-US" sz="900">
                <a:solidFill>
                  <a:srgbClr val="FFFFFF"/>
                </a:solidFill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4572001"/>
            <a:ext cx="5364162" cy="2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7389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ngchihwei/EC601-Mood-Det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QZmTZ7UV/ec-601-final-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657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 Detect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kumimoji="1"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Chih</a:t>
            </a:r>
            <a:r>
              <a:rPr kumimoji="1" lang="en-US" altLang="zh-TW" sz="1200" dirty="0">
                <a:solidFill>
                  <a:schemeClr val="bg1">
                    <a:lumMod val="65000"/>
                  </a:schemeClr>
                </a:solidFill>
              </a:rPr>
              <a:t> Wei Tung,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Shanshan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Zhao,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Weixuan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Jiang,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Zhonghao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Guo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sz="1800" dirty="0">
                <a:solidFill>
                  <a:schemeClr val="bg1"/>
                </a:solidFill>
              </a:rPr>
              <a:t>Team #2</a:t>
            </a:r>
            <a:r>
              <a:rPr kumimoji="1" lang="en-US" altLang="zh-TW" sz="1500" dirty="0"/>
              <a:t/>
            </a:r>
            <a:br>
              <a:rPr kumimoji="1" lang="en-US" altLang="zh-TW" sz="1500" dirty="0"/>
            </a:br>
            <a:endParaRPr lang="en-US"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601670" y="2400300"/>
            <a:ext cx="6102678" cy="131445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dirty="0"/>
          </a:p>
          <a:p>
            <a:pPr lvl="0">
              <a:buSzPct val="25000"/>
            </a:pPr>
            <a:r>
              <a:rPr lang="en-US" sz="1500" dirty="0" err="1"/>
              <a:t>Github</a:t>
            </a:r>
            <a:r>
              <a:rPr lang="en-US" sz="1500" dirty="0"/>
              <a:t> Link: </a:t>
            </a:r>
            <a:r>
              <a:rPr lang="en-US" sz="1500" dirty="0">
                <a:hlinkClick r:id="rId3"/>
              </a:rPr>
              <a:t>https://github.com/tungchihwei/EC601-Mood-Detect</a:t>
            </a:r>
            <a:endParaRPr lang="en-US" sz="1500" dirty="0"/>
          </a:p>
          <a:p>
            <a:pPr lvl="0">
              <a:buSzPct val="25000"/>
            </a:pPr>
            <a:r>
              <a:rPr lang="en-US" sz="1500" dirty="0"/>
              <a:t>Trello Link: </a:t>
            </a:r>
            <a:r>
              <a:rPr lang="en-US" sz="1500" dirty="0">
                <a:hlinkClick r:id="rId4"/>
              </a:rPr>
              <a:t>https://trello.com/b/QZmTZ7UV/ec-601-final-project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44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2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44309" y="1234150"/>
            <a:ext cx="3958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Verdana" panose="020B0604030504040204" pitchFamily="34" charset="0"/>
              </a:rPr>
              <a:t>1.Android </a:t>
            </a:r>
            <a:r>
              <a:rPr lang="en-US" altLang="zh-CN" sz="2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Verdana" panose="020B0604030504040204" pitchFamily="34" charset="0"/>
              </a:rPr>
              <a:t>App</a:t>
            </a:r>
          </a:p>
          <a:p>
            <a:endParaRPr lang="en-US" altLang="zh-CN" sz="2400" dirty="0"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endParaRPr>
          </a:p>
          <a:p>
            <a:endParaRPr lang="en-US" altLang="zh-CN" sz="2400" dirty="0" smtClean="0"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endParaRPr>
          </a:p>
          <a:p>
            <a:endParaRPr lang="en-US" altLang="zh-CN" sz="2400" dirty="0" smtClean="0"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endParaRPr>
          </a:p>
          <a:p>
            <a:r>
              <a:rPr lang="en-US" altLang="zh-CN" sz="2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Verdana" panose="020B0604030504040204" pitchFamily="34" charset="0"/>
              </a:rPr>
              <a:t>2.Server Part</a:t>
            </a:r>
          </a:p>
          <a:p>
            <a:r>
              <a:rPr lang="en-US" altLang="zh-CN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Verdana" panose="020B0604030504040204" pitchFamily="34" charset="0"/>
              </a:rPr>
              <a:t> </a:t>
            </a:r>
            <a:r>
              <a:rPr lang="en-US" altLang="zh-CN" sz="2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Verdana" panose="020B0604030504040204" pitchFamily="34" charset="0"/>
              </a:rPr>
              <a:t>     -- tomcat</a:t>
            </a:r>
          </a:p>
          <a:p>
            <a:endParaRPr lang="en-US" altLang="zh-CN" sz="2400" dirty="0"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3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25146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Procedure</a:t>
            </a:r>
            <a:endParaRPr lang="en" dirty="0"/>
          </a:p>
        </p:txBody>
      </p:sp>
      <p:sp>
        <p:nvSpPr>
          <p:cNvPr id="3" name="矩形 2"/>
          <p:cNvSpPr/>
          <p:nvPr/>
        </p:nvSpPr>
        <p:spPr>
          <a:xfrm>
            <a:off x="405247" y="1234150"/>
            <a:ext cx="997527" cy="126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PatientAPP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1234150"/>
            <a:ext cx="3649807" cy="3088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5086" y="388022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Server</a:t>
            </a:r>
            <a:endParaRPr lang="zh-CN" altLang="en-US" sz="18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65120" y="1867995"/>
            <a:ext cx="3695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09878" y="149866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Voice Recording File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5160385" y="1384817"/>
            <a:ext cx="1236518" cy="758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Matlab.exe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6396903" y="1567031"/>
            <a:ext cx="284452" cy="197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29425" y="1447163"/>
            <a:ext cx="329911" cy="28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00301" y="1383859"/>
            <a:ext cx="329911" cy="28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98277" y="1306792"/>
            <a:ext cx="329911" cy="28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91159" y="195868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Long Recording</a:t>
            </a:r>
            <a:endParaRPr lang="zh-CN" alt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07406" y="1318289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2’s </a:t>
            </a:r>
          </a:p>
          <a:p>
            <a:r>
              <a:rPr lang="en-US" altLang="zh-CN" dirty="0" smtClean="0"/>
              <a:t>wav files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65256" y="1764085"/>
            <a:ext cx="0" cy="282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28481" y="2137245"/>
            <a:ext cx="673550" cy="319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681355" y="214032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.csv file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738255" y="3235979"/>
            <a:ext cx="3348470" cy="56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Machine Learning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065256" y="2567695"/>
            <a:ext cx="7392" cy="585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98126" y="2778384"/>
            <a:ext cx="997527" cy="126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DoctorAPP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433947" y="3547706"/>
            <a:ext cx="3273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346523" y="31783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Result</a:t>
            </a:r>
            <a:endParaRPr lang="zh-CN" altLang="en-US" sz="1800" dirty="0"/>
          </a:p>
        </p:txBody>
      </p:sp>
      <p:sp>
        <p:nvSpPr>
          <p:cNvPr id="36" name="矩形 35"/>
          <p:cNvSpPr/>
          <p:nvPr/>
        </p:nvSpPr>
        <p:spPr>
          <a:xfrm>
            <a:off x="128923" y="2668209"/>
            <a:ext cx="3460173" cy="175492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4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altLang="zh-CN" dirty="0"/>
              <a:t>Challenges</a:t>
            </a:r>
            <a:endParaRPr lang="en" dirty="0"/>
          </a:p>
        </p:txBody>
      </p:sp>
      <p:sp>
        <p:nvSpPr>
          <p:cNvPr id="2" name="文本框 1"/>
          <p:cNvSpPr txBox="1"/>
          <p:nvPr/>
        </p:nvSpPr>
        <p:spPr>
          <a:xfrm>
            <a:off x="950696" y="1017725"/>
            <a:ext cx="74029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/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Our train samples’ features aren’t distinct enough.</a:t>
            </a:r>
          </a:p>
          <a:p>
            <a:pPr indent="-342900"/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Samples aren’t big enough.</a:t>
            </a:r>
          </a:p>
          <a:p>
            <a:pPr indent="-342900"/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High error rate of machine learning result.(47.5%) </a:t>
            </a:r>
          </a:p>
          <a:p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extraction time of Pitch feature is </a:t>
            </a:r>
            <a:r>
              <a:rPr lang="en-US" altLang="zh-CN" sz="1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 little bit </a:t>
            </a:r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long. </a:t>
            </a:r>
            <a:endParaRPr lang="en-US" altLang="zh-CN" sz="18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r>
              <a:rPr lang="en-US" altLang="zh-CN" sz="1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 AWS EC2 Server’s running speed is really slow.</a:t>
            </a:r>
          </a:p>
          <a:p>
            <a:pPr indent="-342900"/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r>
              <a:rPr lang="en-US" altLang="zh-CN" sz="1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Need to write a .bat file to run our code automatically on the server</a:t>
            </a:r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zh-CN" altLang="en-US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1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5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6" name="Shape 72"/>
          <p:cNvSpPr txBox="1">
            <a:spLocks/>
          </p:cNvSpPr>
          <p:nvPr/>
        </p:nvSpPr>
        <p:spPr>
          <a:xfrm>
            <a:off x="176591" y="214045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 smtClean="0"/>
              <a:t>Thank you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4727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186</Words>
  <Application>Microsoft Office PowerPoint</Application>
  <PresentationFormat>全屏显示(16:9)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Malgun Gothic</vt:lpstr>
      <vt:lpstr>Noto Sans Symbols</vt:lpstr>
      <vt:lpstr>宋体</vt:lpstr>
      <vt:lpstr>Arial</vt:lpstr>
      <vt:lpstr>Times New Roman</vt:lpstr>
      <vt:lpstr>Verdana</vt:lpstr>
      <vt:lpstr>1_Blank Presentation</vt:lpstr>
      <vt:lpstr>Blank Presentation</vt:lpstr>
      <vt:lpstr>Mood Detect Chih Wei Tung, Shanshan Zhao, Weixuan Jiang, Zhonghao Guo Team #2 </vt:lpstr>
      <vt:lpstr>Demonstration</vt:lpstr>
      <vt:lpstr>Procedure</vt:lpstr>
      <vt:lpstr>Challenges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Detect Chih Wei Tung, Shanshan Zhao, Weixuan Jiang, Zhonghao Guo Team #2 </dc:title>
  <cp:lastModifiedBy>Windows 用户</cp:lastModifiedBy>
  <cp:revision>12</cp:revision>
  <dcterms:modified xsi:type="dcterms:W3CDTF">2017-11-20T06:46:48Z</dcterms:modified>
</cp:coreProperties>
</file>