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2" r:id="rId2"/>
  </p:sldMasterIdLst>
  <p:notesMasterIdLst>
    <p:notesMasterId r:id="rId9"/>
  </p:notesMasterIdLst>
  <p:sldIdLst>
    <p:sldId id="260" r:id="rId3"/>
    <p:sldId id="261" r:id="rId4"/>
    <p:sldId id="265" r:id="rId5"/>
    <p:sldId id="264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48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286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</a:t>
            </a:fld>
            <a:endParaRPr lang="en-US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01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40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40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77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is the sample we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use in data training and prediction.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file was cut to small pieces. Later, we will extract their features and put them into machines learning parts.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78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is the sample we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use in data training and prediction.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file was cut to small pieces. Later, we will extract their features and put them into machines learning parts.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09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4003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3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19063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19063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9525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02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00013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00013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53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9248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5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07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686425" y="1438275"/>
            <a:ext cx="3714750" cy="198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647825" y="-466725"/>
            <a:ext cx="3714750" cy="57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2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114675" y="-1133475"/>
            <a:ext cx="2914650" cy="79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08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14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1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73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39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588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57150"/>
            <a:ext cx="9144000" cy="4343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4229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1" y="4514851"/>
            <a:ext cx="968375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9248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867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32147"/>
            <a:ext cx="9144000" cy="260747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71500"/>
            <a:ext cx="7924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924800" cy="2914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4427934"/>
            <a:ext cx="1447800" cy="514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143001"/>
            <a:ext cx="7924800" cy="20597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 b="1">
                <a:solidFill>
                  <a:srgbClr val="FFFFFF"/>
                </a:solidFill>
              </a:rPr>
              <a:t>Boston University</a:t>
            </a:r>
            <a:r>
              <a:rPr lang="en-US" sz="900">
                <a:solidFill>
                  <a:srgbClr val="FFFFFF"/>
                </a:solidFill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4572001"/>
            <a:ext cx="5364162" cy="27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7389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ngchihwei/EC601-Mood-Det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QZmTZ7UV/ec-601-final-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657350" y="12001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 Detect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kumimoji="1"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Chih</a:t>
            </a:r>
            <a:r>
              <a:rPr kumimoji="1" lang="en-US" altLang="zh-TW" sz="1200" dirty="0">
                <a:solidFill>
                  <a:schemeClr val="bg1">
                    <a:lumMod val="65000"/>
                  </a:schemeClr>
                </a:solidFill>
              </a:rPr>
              <a:t> Wei Tung,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Shanshan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Zhao,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Weixuan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Jiang,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Zhonghao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Guo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sz="1800" dirty="0">
                <a:solidFill>
                  <a:schemeClr val="bg1"/>
                </a:solidFill>
              </a:rPr>
              <a:t>Team #2</a:t>
            </a:r>
            <a:r>
              <a:rPr kumimoji="1" lang="en-US" altLang="zh-TW" sz="1500" dirty="0"/>
              <a:t/>
            </a:r>
            <a:br>
              <a:rPr kumimoji="1" lang="en-US" altLang="zh-TW" sz="1500" dirty="0"/>
            </a:br>
            <a:endParaRPr lang="en-US"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601670" y="2400300"/>
            <a:ext cx="6102678" cy="131445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 dirty="0"/>
          </a:p>
          <a:p>
            <a:pPr lvl="0">
              <a:buSzPct val="25000"/>
            </a:pPr>
            <a:r>
              <a:rPr lang="en-US" sz="1500" dirty="0" err="1"/>
              <a:t>Github</a:t>
            </a:r>
            <a:r>
              <a:rPr lang="en-US" sz="1500" dirty="0"/>
              <a:t> Link: </a:t>
            </a:r>
            <a:r>
              <a:rPr lang="en-US" sz="1500" dirty="0">
                <a:hlinkClick r:id="rId3"/>
              </a:rPr>
              <a:t>https://github.com/tungchihwei/EC601-Mood-Detect</a:t>
            </a:r>
            <a:endParaRPr lang="en-US" sz="1500" dirty="0"/>
          </a:p>
          <a:p>
            <a:pPr lvl="0">
              <a:buSzPct val="25000"/>
            </a:pPr>
            <a:r>
              <a:rPr lang="en-US" sz="1500" dirty="0"/>
              <a:t>Trello Link: </a:t>
            </a:r>
            <a:r>
              <a:rPr lang="en-US" sz="1500" dirty="0">
                <a:hlinkClick r:id="rId4"/>
              </a:rPr>
              <a:t>https://trello.com/b/QZmTZ7UV/ec-601-final-project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447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543800" y="4427934"/>
            <a:ext cx="1085850" cy="514350"/>
          </a:xfrm>
          <a:prstGeom prst="rect">
            <a:avLst/>
          </a:prstGeom>
          <a:noFill/>
          <a:ln>
            <a:noFill/>
          </a:ln>
        </p:spPr>
        <p:txBody>
          <a:bodyPr wrap="square"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2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50" y="0"/>
            <a:ext cx="1428750" cy="228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  <a:buFont typeface="Arial"/>
              <a:buNone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8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Demonstration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26" y="1017725"/>
            <a:ext cx="1599078" cy="323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66" y="1033670"/>
            <a:ext cx="1603055" cy="323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388" y="1033670"/>
            <a:ext cx="4548912" cy="2218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35487" y="3491345"/>
            <a:ext cx="4787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Happy: </a:t>
            </a:r>
            <a:r>
              <a:rPr lang="en-US" altLang="zh-CN" dirty="0" smtClean="0"/>
              <a:t>error rate(19/30</a:t>
            </a:r>
            <a:r>
              <a:rPr lang="en-US" altLang="zh-CN" dirty="0"/>
              <a:t>) </a:t>
            </a:r>
            <a:r>
              <a:rPr lang="en-US" altLang="zh-CN" dirty="0" smtClean="0"/>
              <a:t>     accuracy rate36.7%</a:t>
            </a:r>
            <a:endParaRPr lang="en-US" altLang="zh-CN" dirty="0"/>
          </a:p>
          <a:p>
            <a:r>
              <a:rPr lang="en-US" altLang="zh-CN" dirty="0" smtClean="0"/>
              <a:t>Sad    : error rate(25/43)      </a:t>
            </a:r>
            <a:r>
              <a:rPr lang="en-US" altLang="zh-CN" dirty="0"/>
              <a:t>accuracy </a:t>
            </a:r>
            <a:r>
              <a:rPr lang="en-US" altLang="zh-CN" dirty="0" smtClean="0"/>
              <a:t>rate41.8%</a:t>
            </a:r>
            <a:endParaRPr lang="en-US" altLang="zh-CN" dirty="0"/>
          </a:p>
          <a:p>
            <a:r>
              <a:rPr lang="en-US" altLang="zh-CN" dirty="0" smtClean="0"/>
              <a:t>Calm  : error rate(13/130)    accuracy rate90</a:t>
            </a:r>
            <a:r>
              <a:rPr lang="en-US" altLang="zh-CN" dirty="0"/>
              <a:t>%</a:t>
            </a:r>
          </a:p>
          <a:p>
            <a:r>
              <a:rPr lang="en-US" altLang="zh-CN" dirty="0" smtClean="0"/>
              <a:t>Angry : error rate(11/45)      accuracy rate75.5%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543800" y="4427934"/>
            <a:ext cx="1085850" cy="514350"/>
          </a:xfrm>
          <a:prstGeom prst="rect">
            <a:avLst/>
          </a:prstGeom>
          <a:noFill/>
          <a:ln>
            <a:noFill/>
          </a:ln>
        </p:spPr>
        <p:txBody>
          <a:bodyPr wrap="square"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3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50" y="0"/>
            <a:ext cx="1428750" cy="228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  <a:buFont typeface="Arial"/>
              <a:buNone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8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Demonstration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2618" y="1184564"/>
            <a:ext cx="278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1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543800" y="4427934"/>
            <a:ext cx="1085850" cy="514350"/>
          </a:xfrm>
          <a:prstGeom prst="rect">
            <a:avLst/>
          </a:prstGeom>
          <a:noFill/>
          <a:ln>
            <a:noFill/>
          </a:ln>
        </p:spPr>
        <p:txBody>
          <a:bodyPr wrap="square"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4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50" y="0"/>
            <a:ext cx="1428750" cy="228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  <a:buFont typeface="Arial"/>
              <a:buNone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8" name="Shape 60"/>
          <p:cNvSpPr txBox="1">
            <a:spLocks noGrp="1"/>
          </p:cNvSpPr>
          <p:nvPr>
            <p:ph type="title"/>
          </p:nvPr>
        </p:nvSpPr>
        <p:spPr>
          <a:xfrm>
            <a:off x="311700" y="251464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U</a:t>
            </a:r>
            <a:r>
              <a:rPr lang="en-US" altLang="zh-CN" dirty="0" err="1" smtClean="0"/>
              <a:t>nitest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61" y="954838"/>
            <a:ext cx="6923847" cy="287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50818" y="3524593"/>
            <a:ext cx="400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13passed  2failed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543800" y="4427934"/>
            <a:ext cx="1085850" cy="514350"/>
          </a:xfrm>
          <a:prstGeom prst="rect">
            <a:avLst/>
          </a:prstGeom>
          <a:noFill/>
          <a:ln>
            <a:noFill/>
          </a:ln>
        </p:spPr>
        <p:txBody>
          <a:bodyPr wrap="square"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5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50" y="0"/>
            <a:ext cx="1428750" cy="228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  <a:buFont typeface="Arial"/>
              <a:buNone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8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altLang="zh-CN" dirty="0"/>
              <a:t>Challenges</a:t>
            </a:r>
            <a:endParaRPr lang="en" dirty="0"/>
          </a:p>
        </p:txBody>
      </p:sp>
      <p:sp>
        <p:nvSpPr>
          <p:cNvPr id="2" name="文本框 1"/>
          <p:cNvSpPr txBox="1"/>
          <p:nvPr/>
        </p:nvSpPr>
        <p:spPr>
          <a:xfrm>
            <a:off x="959632" y="1245501"/>
            <a:ext cx="7872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/>
            <a:r>
              <a:rPr lang="en-US" altLang="zh-CN" sz="1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We haven’t test the “login” function successfully since the tomcat server </a:t>
            </a:r>
          </a:p>
          <a:p>
            <a:pPr indent="-342900"/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</a:t>
            </a:r>
            <a:r>
              <a:rPr lang="en-US" altLang="zh-CN" sz="1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ncouters some problem.</a:t>
            </a:r>
          </a:p>
          <a:p>
            <a:pPr indent="-342900"/>
            <a:endParaRPr lang="en-US" altLang="zh-CN" sz="18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342900"/>
            <a:r>
              <a:rPr lang="en-US" altLang="zh-CN" sz="18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The accuracy rates of “happy” and “sad” are not as we expected.</a:t>
            </a:r>
          </a:p>
          <a:p>
            <a:pPr indent="-342900"/>
            <a:endParaRPr lang="en-US" altLang="zh-CN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1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543800" y="4427934"/>
            <a:ext cx="1085850" cy="514350"/>
          </a:xfrm>
          <a:prstGeom prst="rect">
            <a:avLst/>
          </a:prstGeom>
          <a:noFill/>
          <a:ln>
            <a:noFill/>
          </a:ln>
        </p:spPr>
        <p:txBody>
          <a:bodyPr wrap="square"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  <a:buFont typeface="Arial"/>
                <a:buNone/>
              </a:pPr>
              <a:t>6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50" y="0"/>
            <a:ext cx="1428750" cy="228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  <a:buFont typeface="Arial"/>
              <a:buNone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6" name="Shape 72"/>
          <p:cNvSpPr txBox="1">
            <a:spLocks/>
          </p:cNvSpPr>
          <p:nvPr/>
        </p:nvSpPr>
        <p:spPr>
          <a:xfrm>
            <a:off x="176591" y="214045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 smtClean="0"/>
              <a:t>Thank you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24727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173</Words>
  <Application>Microsoft Office PowerPoint</Application>
  <PresentationFormat>全屏显示(16:9)</PresentationFormat>
  <Paragraphs>34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1_Blank Presentation</vt:lpstr>
      <vt:lpstr>Blank Presentation</vt:lpstr>
      <vt:lpstr>Mood Detect Chih Wei Tung, Shanshan Zhao, Weixuan Jiang, Zhonghao Guo Team #2 </vt:lpstr>
      <vt:lpstr>Demonstration</vt:lpstr>
      <vt:lpstr>Demonstration</vt:lpstr>
      <vt:lpstr>Unitest</vt:lpstr>
      <vt:lpstr>Challenges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Detect Chih Wei Tung, Shanshan Zhao, Weixuan Jiang, Zhonghao Guo Team #2 </dc:title>
  <cp:lastModifiedBy>Dell</cp:lastModifiedBy>
  <cp:revision>22</cp:revision>
  <dcterms:modified xsi:type="dcterms:W3CDTF">2017-12-08T19:29:37Z</dcterms:modified>
</cp:coreProperties>
</file>