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9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3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0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6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7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5A7E-9784-4EBA-AF95-63882C3D60EA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6E99-C4A0-472B-98C8-6F1C8BE2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2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91038" y="2815491"/>
            <a:ext cx="2602800" cy="2601059"/>
            <a:chOff x="3291038" y="2815491"/>
            <a:chExt cx="2602800" cy="2601059"/>
          </a:xfrm>
        </p:grpSpPr>
        <p:sp>
          <p:nvSpPr>
            <p:cNvPr id="5" name="圆角矩形 4"/>
            <p:cNvSpPr/>
            <p:nvPr/>
          </p:nvSpPr>
          <p:spPr>
            <a:xfrm>
              <a:off x="3291038" y="2815491"/>
              <a:ext cx="2602800" cy="2601059"/>
            </a:xfrm>
            <a:prstGeom prst="roundRect">
              <a:avLst>
                <a:gd name="adj" fmla="val 8918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16773" y="2919780"/>
              <a:ext cx="1751330" cy="2392479"/>
              <a:chOff x="3623837" y="2921895"/>
              <a:chExt cx="1751330" cy="239247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4045332" y="2944443"/>
                <a:ext cx="1329835" cy="27247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4045332" y="3480434"/>
                <a:ext cx="1118880" cy="27247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045333" y="4559614"/>
                <a:ext cx="1118879" cy="27247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045332" y="4020024"/>
                <a:ext cx="1329835" cy="27247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PA_文本框 1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623837" y="2921895"/>
                <a:ext cx="1234888" cy="2392479"/>
              </a:xfrm>
              <a:custGeom>
                <a:avLst/>
                <a:gdLst/>
                <a:ahLst/>
                <a:cxnLst/>
                <a:rect l="l" t="t" r="r" b="b"/>
                <a:pathLst>
                  <a:path w="1195244" h="2315672">
                    <a:moveTo>
                      <a:pt x="153191" y="0"/>
                    </a:moveTo>
                    <a:cubicBezTo>
                      <a:pt x="182879" y="0"/>
                      <a:pt x="207520" y="1484"/>
                      <a:pt x="227114" y="4453"/>
                    </a:cubicBezTo>
                    <a:cubicBezTo>
                      <a:pt x="246709" y="7422"/>
                      <a:pt x="262443" y="10984"/>
                      <a:pt x="274319" y="15141"/>
                    </a:cubicBezTo>
                    <a:cubicBezTo>
                      <a:pt x="286194" y="19297"/>
                      <a:pt x="294507" y="24938"/>
                      <a:pt x="299257" y="32063"/>
                    </a:cubicBezTo>
                    <a:cubicBezTo>
                      <a:pt x="304007" y="39188"/>
                      <a:pt x="306382" y="47500"/>
                      <a:pt x="306382" y="57001"/>
                    </a:cubicBezTo>
                    <a:lnTo>
                      <a:pt x="306382" y="2050260"/>
                    </a:lnTo>
                    <a:lnTo>
                      <a:pt x="1132899" y="2050260"/>
                    </a:lnTo>
                    <a:cubicBezTo>
                      <a:pt x="1143587" y="2050260"/>
                      <a:pt x="1152790" y="2052932"/>
                      <a:pt x="1160509" y="2058276"/>
                    </a:cubicBezTo>
                    <a:cubicBezTo>
                      <a:pt x="1168228" y="2063620"/>
                      <a:pt x="1174759" y="2071339"/>
                      <a:pt x="1180103" y="2081433"/>
                    </a:cubicBezTo>
                    <a:cubicBezTo>
                      <a:pt x="1185447" y="2091527"/>
                      <a:pt x="1189306" y="2104887"/>
                      <a:pt x="1191681" y="2121512"/>
                    </a:cubicBezTo>
                    <a:cubicBezTo>
                      <a:pt x="1194056" y="2138137"/>
                      <a:pt x="1195244" y="2158325"/>
                      <a:pt x="1195244" y="2182076"/>
                    </a:cubicBezTo>
                    <a:cubicBezTo>
                      <a:pt x="1195244" y="2205826"/>
                      <a:pt x="1194056" y="2225717"/>
                      <a:pt x="1191681" y="2241749"/>
                    </a:cubicBezTo>
                    <a:cubicBezTo>
                      <a:pt x="1189306" y="2257780"/>
                      <a:pt x="1185447" y="2271437"/>
                      <a:pt x="1180103" y="2282718"/>
                    </a:cubicBezTo>
                    <a:cubicBezTo>
                      <a:pt x="1174759" y="2294000"/>
                      <a:pt x="1168228" y="2302312"/>
                      <a:pt x="1160509" y="2307656"/>
                    </a:cubicBezTo>
                    <a:cubicBezTo>
                      <a:pt x="1152790" y="2313000"/>
                      <a:pt x="1143587" y="2315672"/>
                      <a:pt x="1132899" y="2315672"/>
                    </a:cubicBezTo>
                    <a:lnTo>
                      <a:pt x="114003" y="2315672"/>
                    </a:lnTo>
                    <a:cubicBezTo>
                      <a:pt x="86690" y="2315672"/>
                      <a:pt x="60861" y="2306469"/>
                      <a:pt x="36517" y="2288062"/>
                    </a:cubicBezTo>
                    <a:cubicBezTo>
                      <a:pt x="12172" y="2269656"/>
                      <a:pt x="0" y="2237295"/>
                      <a:pt x="0" y="2190982"/>
                    </a:cubicBezTo>
                    <a:lnTo>
                      <a:pt x="0" y="57001"/>
                    </a:lnTo>
                    <a:cubicBezTo>
                      <a:pt x="0" y="47500"/>
                      <a:pt x="2375" y="39188"/>
                      <a:pt x="7126" y="32063"/>
                    </a:cubicBezTo>
                    <a:cubicBezTo>
                      <a:pt x="11876" y="24938"/>
                      <a:pt x="20188" y="19297"/>
                      <a:pt x="32064" y="15141"/>
                    </a:cubicBezTo>
                    <a:cubicBezTo>
                      <a:pt x="43939" y="10984"/>
                      <a:pt x="59970" y="7422"/>
                      <a:pt x="80158" y="4453"/>
                    </a:cubicBezTo>
                    <a:cubicBezTo>
                      <a:pt x="100346" y="1484"/>
                      <a:pt x="124690" y="0"/>
                      <a:pt x="15319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8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凌国饶</dc:creator>
  <cp:lastModifiedBy>凌国饶</cp:lastModifiedBy>
  <cp:revision>8</cp:revision>
  <dcterms:created xsi:type="dcterms:W3CDTF">2017-11-11T16:39:31Z</dcterms:created>
  <dcterms:modified xsi:type="dcterms:W3CDTF">2017-11-11T17:58:36Z</dcterms:modified>
</cp:coreProperties>
</file>