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Fira Mon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FiraMono-bold.fntdata"/><Relationship Id="rId10" Type="http://schemas.openxmlformats.org/officeDocument/2006/relationships/slide" Target="slides/slide5.xml"/><Relationship Id="rId21" Type="http://schemas.openxmlformats.org/officeDocument/2006/relationships/font" Target="fonts/FiraMon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598d6b8e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598d6b8e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598d6b8e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598d6b8e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598d6b8e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598d6b8e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598d6b8e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598d6b8e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598d6b8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598d6b8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598d6b8e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598d6b8e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978839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978839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978839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978839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98d6b8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98d6b8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98d6b8e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98d6b8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598d6b8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598d6b8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98d6b8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98d6b8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598d6b8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598d6b8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598d6b8e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598d6b8e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python.org/3/library/pathlib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1b10bmlvqabco.cloudfront.net/paste/k11c5fo8hc14vs/636049f9c7287bed42a468cd15b2d4505aab4ad7ed7c10f9ad73e1a830880ad6/Week_7_(Answers)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6 Workshop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2020 Learning Assistants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objects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261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What is the difference between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master</a:t>
            </a:r>
            <a:r>
              <a:rPr lang="en"/>
              <a:t> branches?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900" y="1306250"/>
            <a:ext cx="5901399" cy="31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zlib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z</a:t>
            </a:r>
            <a:r>
              <a:rPr b="1" lang="en"/>
              <a:t>lib</a:t>
            </a:r>
            <a:r>
              <a:rPr lang="en"/>
              <a:t> is a library for compressing and decompressing data.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Why does Git use zlib?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zlib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zlib, just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import zlib</a:t>
            </a:r>
            <a:r>
              <a:rPr lang="en"/>
              <a:t> </a:t>
            </a:r>
            <a:r>
              <a:rPr lang="en"/>
              <a:t>i</a:t>
            </a:r>
            <a:r>
              <a:rPr lang="en"/>
              <a:t>n Python.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signature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zlib.decompress</a:t>
            </a:r>
            <a:r>
              <a:rPr lang="en"/>
              <a:t>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zlib.decompress(data, wbits=MAX_WBITS,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bufsize=DEF_BUF_SIZE)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ata</a:t>
            </a:r>
            <a:r>
              <a:rPr lang="en" sz="1800"/>
              <a:t> is the data you want to decompress, as a </a:t>
            </a:r>
            <a:r>
              <a:rPr i="1" lang="en" sz="1800"/>
              <a:t>bytes object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bits</a:t>
            </a:r>
            <a:r>
              <a:rPr lang="en" sz="1800"/>
              <a:t> and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bufsize</a:t>
            </a:r>
            <a:r>
              <a:rPr lang="en" sz="1800"/>
              <a:t> are implementation details. The defaults are fine.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zlib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decompress the contents of a file: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5D5F"/>
                </a:solidFill>
                <a:latin typeface="Consolas"/>
                <a:ea typeface="Consolas"/>
                <a:cs typeface="Consolas"/>
                <a:sym typeface="Consolas"/>
              </a:rPr>
              <a:t>file = </a:t>
            </a:r>
            <a:r>
              <a:rPr lang="en">
                <a:solidFill>
                  <a:srgbClr val="00BEC4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rgbClr val="5D5D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53A053"/>
                </a:solidFill>
                <a:latin typeface="Consolas"/>
                <a:ea typeface="Consolas"/>
                <a:cs typeface="Consolas"/>
                <a:sym typeface="Consolas"/>
              </a:rPr>
              <a:t>'compressed_file'</a:t>
            </a:r>
            <a:r>
              <a:rPr lang="en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5D5D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53A053"/>
                </a:solidFill>
                <a:latin typeface="Consolas"/>
                <a:ea typeface="Consolas"/>
                <a:cs typeface="Consolas"/>
                <a:sym typeface="Consolas"/>
              </a:rPr>
              <a:t>'rb'</a:t>
            </a:r>
            <a:r>
              <a:rPr lang="en">
                <a:solidFill>
                  <a:srgbClr val="5D5D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5D5D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5D5F"/>
                </a:solidFill>
                <a:latin typeface="Consolas"/>
                <a:ea typeface="Consolas"/>
                <a:cs typeface="Consolas"/>
                <a:sym typeface="Consolas"/>
              </a:rPr>
              <a:t>compressed_data = file</a:t>
            </a:r>
            <a:r>
              <a:rPr b="1" lang="en">
                <a:solidFill>
                  <a:srgbClr val="5D5D5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BEC4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">
                <a:solidFill>
                  <a:srgbClr val="5D5D5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rgbClr val="5D5D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5D5F"/>
                </a:solidFill>
                <a:latin typeface="Consolas"/>
                <a:ea typeface="Consolas"/>
                <a:cs typeface="Consolas"/>
                <a:sym typeface="Consolas"/>
              </a:rPr>
              <a:t>decompressed_data = zlib</a:t>
            </a:r>
            <a:r>
              <a:rPr b="1" lang="en">
                <a:solidFill>
                  <a:srgbClr val="5D5D5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BEC4"/>
                </a:solidFill>
                <a:latin typeface="Consolas"/>
                <a:ea typeface="Consolas"/>
                <a:cs typeface="Consolas"/>
                <a:sym typeface="Consolas"/>
              </a:rPr>
              <a:t>decompress</a:t>
            </a:r>
            <a:r>
              <a:rPr lang="en">
                <a:solidFill>
                  <a:srgbClr val="5D5D5F"/>
                </a:solidFill>
                <a:latin typeface="Consolas"/>
                <a:ea typeface="Consolas"/>
                <a:cs typeface="Consolas"/>
                <a:sym typeface="Consolas"/>
              </a:rPr>
              <a:t>(compressed_data)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/>
              <a:t> when opening the file is important! This reads the data in as bytes rather than a string.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One of the best ways to navigate the .git directory in Python is to use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pathlib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and Topological Sorting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week 7 LA worksheet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objects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</a:t>
            </a:r>
            <a:r>
              <a:rPr lang="en"/>
              <a:t>lib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 and topological sorting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Q&amp;A if there’s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objects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How does a Git repository store information about </a:t>
            </a:r>
            <a:r>
              <a:rPr b="1" lang="en"/>
              <a:t>files</a:t>
            </a:r>
            <a:r>
              <a:rPr lang="en"/>
              <a:t>? How does it store information about </a:t>
            </a:r>
            <a:r>
              <a:rPr b="1" lang="en"/>
              <a:t>commits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objects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stores this information in </a:t>
            </a:r>
            <a:r>
              <a:rPr b="1" lang="en"/>
              <a:t>Git objects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objects </a:t>
            </a:r>
            <a:r>
              <a:rPr lang="en"/>
              <a:t>consist</a:t>
            </a:r>
            <a:r>
              <a:rPr lang="en"/>
              <a:t> of </a:t>
            </a:r>
            <a:r>
              <a:rPr i="1" lang="en"/>
              <a:t>data</a:t>
            </a:r>
            <a:r>
              <a:rPr lang="en"/>
              <a:t> and a </a:t>
            </a:r>
            <a:r>
              <a:rPr i="1" lang="en"/>
              <a:t>hash</a:t>
            </a:r>
            <a:r>
              <a:rPr lang="en"/>
              <a:t> (used to identify the object).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is a big dictionary where: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keys are hashes.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values are Git objects.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These objects are stored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.git/objects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objects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1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Here’s what this “dictionary” looks like: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hash of each Git object is the name of the folder + the name of the file.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data stored by that Git object is the contents of the file.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575" y="1152475"/>
            <a:ext cx="4332714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5540700" y="1515650"/>
            <a:ext cx="3291600" cy="14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objects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three main types of Git objects.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Blob objects</a:t>
            </a:r>
            <a:r>
              <a:rPr lang="en" sz="1800"/>
              <a:t> are used to store the contents of a </a:t>
            </a:r>
            <a:r>
              <a:rPr i="1" lang="en" sz="1800"/>
              <a:t>file.</a:t>
            </a:r>
            <a:endParaRPr i="1"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Tree objects</a:t>
            </a:r>
            <a:r>
              <a:rPr lang="en" sz="1800"/>
              <a:t> represent </a:t>
            </a:r>
            <a:r>
              <a:rPr i="1" lang="en" sz="1800"/>
              <a:t>directories.</a:t>
            </a:r>
            <a:r>
              <a:rPr lang="en" sz="1800"/>
              <a:t> They can reference other trees (subdirectories) or blobs (files).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Commit objects</a:t>
            </a:r>
            <a:r>
              <a:rPr lang="en" sz="1800"/>
              <a:t> contain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A tree object that determines the current state of the repository.</a:t>
            </a:r>
            <a:endParaRPr sz="1800"/>
          </a:p>
          <a:p>
            <a:pPr indent="-3683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romanLcPeriod"/>
            </a:pPr>
            <a:r>
              <a:rPr lang="en" sz="1800"/>
              <a:t>The hash of the </a:t>
            </a:r>
            <a:r>
              <a:rPr i="1" lang="en" sz="1800"/>
              <a:t>parent</a:t>
            </a:r>
            <a:r>
              <a:rPr lang="en" sz="1800"/>
              <a:t> commit(s).</a:t>
            </a:r>
            <a:endParaRPr sz="1800"/>
          </a:p>
          <a:p>
            <a:pPr indent="-3683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1800"/>
              <a:t>When can a commit have multiple parents? When can it have none?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objects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6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state of this repository after the </a:t>
            </a:r>
            <a:r>
              <a:rPr b="1" lang="en"/>
              <a:t>second commit</a:t>
            </a:r>
            <a:r>
              <a:rPr lang="en"/>
              <a:t>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What about the way Git stores information makes it efficient?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170" y="1017725"/>
            <a:ext cx="491813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objects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file storing a commit object might look like (after you decompress it):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Fira Mono"/>
                <a:ea typeface="Fira Mono"/>
                <a:cs typeface="Fira Mono"/>
                <a:sym typeface="Fira Mono"/>
              </a:rPr>
              <a:t>$ git cat-file -p &lt;commit_hash&gt;</a:t>
            </a:r>
            <a:endParaRPr sz="1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Fira Mono"/>
                <a:ea typeface="Fira Mono"/>
                <a:cs typeface="Fira Mono"/>
                <a:sym typeface="Fira Mono"/>
              </a:rPr>
              <a:t>tree d8329fc1cc938780ffdd9f94e0d364e0ea74f579</a:t>
            </a:r>
            <a:endParaRPr sz="1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Fira Mono"/>
                <a:ea typeface="Fira Mono"/>
                <a:cs typeface="Fira Mono"/>
                <a:sym typeface="Fira Mono"/>
              </a:rPr>
              <a:t>parent 1a860ce82e3c287bf2c04f2653c0fc9ce3bc93a2</a:t>
            </a:r>
            <a:endParaRPr sz="1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Fira Mono"/>
                <a:ea typeface="Fira Mono"/>
                <a:cs typeface="Fira Mono"/>
                <a:sym typeface="Fira Mono"/>
              </a:rPr>
              <a:t>author Scott Chacon &lt;schacon@gmail.com&gt; 1243040974 -0700</a:t>
            </a:r>
            <a:endParaRPr sz="1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Fira Mono"/>
                <a:ea typeface="Fira Mono"/>
                <a:cs typeface="Fira Mono"/>
                <a:sym typeface="Fira Mono"/>
              </a:rPr>
              <a:t>committer Scott Chacon &lt;schacon@gmail.com&gt; 1243040974 -0700</a:t>
            </a:r>
            <a:endParaRPr sz="1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Fira Mono"/>
                <a:ea typeface="Fira Mono"/>
                <a:cs typeface="Fira Mono"/>
                <a:sym typeface="Fira Mono"/>
              </a:rPr>
              <a:t>Second commit</a:t>
            </a:r>
            <a:endParaRPr sz="1400">
              <a:latin typeface="Fira Mono"/>
              <a:ea typeface="Fira Mono"/>
              <a:cs typeface="Fira Mono"/>
              <a:sym typeface="Fira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commit hash of the commit that came before this commit?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objects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problem: If Git simply stores all objects in a big directory, how do you know where the “current commit” is?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Git references</a:t>
            </a:r>
            <a:r>
              <a:rPr lang="en"/>
              <a:t> are pointers to Git objects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Git references allow us to use branches. A </a:t>
            </a:r>
            <a:r>
              <a:rPr b="1" lang="en"/>
              <a:t>branch</a:t>
            </a:r>
            <a:r>
              <a:rPr lang="en"/>
              <a:t> is simply just a Git reference that points to the HEAD of that branch.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