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80D-F97C-4C8D-90FF-F3CF09F4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6AAE-C56D-449C-AC92-F574FF8F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54B-04ED-4D26-B6CF-FF93117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296E-85D0-4EB0-88C8-5AF77843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A792-1C3D-49B8-B6DA-6AB7DB9E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57A-A8DF-4448-AD04-A4C16AB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34E2-8597-4DEB-93F1-E381B556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939D-01A8-4ABC-8B93-073EAC9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0EE8-F56C-41F4-A794-1927DEBF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F096-5E9D-4A34-B17E-07575B42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843F9-9E6D-4427-8B65-3822E9DB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A27DF-3969-4887-B538-BC65ECE3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77A3-49AA-4E8A-8166-B017A5C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5324-35FD-4C3C-98F5-C9AB335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84F1-BAE0-4446-AC01-5672E8D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291-0153-4884-AA6D-A2C6D3F1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61B0-2F30-4622-8EFC-E9EB2006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8E78-E95E-4445-919E-9B92287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6041-836D-465C-BA97-6D4848B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CD1F-302D-436C-AD95-387C683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F6B3-6CDA-43E0-AC19-69DB0A31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9F9C-7590-4629-9A67-19A7C830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B07A-42C7-4BF4-8ED8-E00FAEE5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E38-DA31-4601-9F4C-BC98EF8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E586-0F8B-469A-8F9D-57305AD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22CD-EE2F-4284-89BE-D5CE9672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CD10-1DF7-496D-87FE-2114CD88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BAF0-1FC7-4335-9898-9AAE9BCA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7669-7F43-4FE4-A601-B563BC85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692F-6051-4F0E-8B5B-14AFD1E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4E44-DB53-4C73-9BD3-8FC66CB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5A9B-E67E-494D-8E1B-20A3C69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0CA3-22B0-43C6-B91D-9DD94926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C5E4-4A3E-4AB1-A7E0-4796DBEE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A8F71-66FA-451A-9339-E7D57914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9CF8A-2B53-460F-B928-AB30EDF4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D6B62-DE00-4A66-A244-1327EEC7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79B93-D4AC-4392-82D1-9A62D10C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80690-F5BB-4E1F-9DCC-902813D6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E360-DCD8-436A-8AB9-837004FA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5D493-32BC-48B6-A114-21A6C94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D8D4-A75E-4BD3-915C-55D67AE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81A88-33D6-4EE7-AD71-AB10635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EC827-34A7-417B-8486-9EECF39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EEFB-B7F6-4F70-AC3F-B4D9BEC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095C-E2EC-47EF-90BE-06D2684F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BD7-ADB0-4288-8385-0EDD64D2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D41D-8096-483B-90B0-BFD343F8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C5A50-4924-484F-8F5B-AD558C95F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65CA-A964-4B54-8471-EC226B9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4EA9-1753-41A9-854C-8138B1E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1855-1802-4DC9-8671-8A7FA73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E6DB-1CB7-4EE0-990E-B4249A99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8CF63-56EC-4111-B4D0-6F68AD76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8F84-288F-4E57-8DAB-C34B0445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CF85-A70F-432D-A994-8DD5DB3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394D-09AC-4A43-9EBB-0731B4E6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DBD0-6B49-48AE-B7C9-D4B1F0D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3BC0-4B1F-46D2-9BF6-000C8BC7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2367-14DF-412D-83F0-572B4FFD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5ACF-28B9-4483-9924-6DBC76357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5978-2929-471E-B967-3BE85EE10C8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B8F3-98D6-49CE-AF16-38646FC1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2E6B-1E6F-42DD-B409-2BEC00A0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argparse.html" TargetMode="External"/><Relationship Id="rId2" Type="http://schemas.openxmlformats.org/officeDocument/2006/relationships/hyperlink" Target="https://docs.python.org/3/howto/argpars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nu.org/software/emacs/manual/html_node/emacs/Narrowing.html#:~:text=The%20primary%20narrowing%20command%20is,and%20mark%20do%20not%20change.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BD8A-8160-4FB3-88BD-D59A9728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to create which-line?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D8D5-4D82-486B-BE4E-6623ED52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use as much of the built-in LISP parts as possible</a:t>
            </a:r>
          </a:p>
          <a:p>
            <a:r>
              <a:rPr lang="en-US" dirty="0"/>
              <a:t>Use "what-line" as a base, and modify it</a:t>
            </a:r>
          </a:p>
          <a:p>
            <a:r>
              <a:rPr lang="en-US" dirty="0"/>
              <a:t>Load into emacs, and test!</a:t>
            </a:r>
          </a:p>
          <a:p>
            <a:pPr lvl="1"/>
            <a:r>
              <a:rPr lang="en-US" dirty="0"/>
              <a:t>M-x load-file </a:t>
            </a:r>
            <a:r>
              <a:rPr lang="en-US" i="1" dirty="0" err="1"/>
              <a:t>filepath</a:t>
            </a:r>
            <a:endParaRPr lang="en-US" dirty="0"/>
          </a:p>
          <a:p>
            <a:pPr lvl="1"/>
            <a:r>
              <a:rPr lang="en-US" dirty="0"/>
              <a:t>M-x which-line</a:t>
            </a:r>
          </a:p>
          <a:p>
            <a:r>
              <a:rPr lang="en-US" dirty="0"/>
              <a:t>Remember to test the edge-case of an empty file! If you open an empty file with emacs and run which-line you would see either:</a:t>
            </a:r>
          </a:p>
          <a:p>
            <a:pPr lvl="1"/>
            <a:r>
              <a:rPr lang="en-US" dirty="0"/>
              <a:t>'Line 1 of 0'</a:t>
            </a:r>
          </a:p>
          <a:p>
            <a:pPr lvl="1"/>
            <a:r>
              <a:rPr lang="en-US" dirty="0"/>
              <a:t>'Line 0 of 0'</a:t>
            </a:r>
          </a:p>
        </p:txBody>
      </p:sp>
    </p:spTree>
    <p:extLst>
      <p:ext uri="{BB962C8B-B14F-4D97-AF65-F5344CB8AC3E}">
        <p14:creationId xmlns:p14="http://schemas.microsoft.com/office/powerpoint/2010/main" val="233264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A2D9-751A-4F45-8F39-23F0D6A9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B709-4C35-4BFE-93E5-44DA75A0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3 Script that has roughly same behavior as the </a:t>
            </a:r>
            <a:r>
              <a:rPr lang="en-US" b="1" dirty="0" err="1"/>
              <a:t>shuf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Check man </a:t>
            </a:r>
            <a:r>
              <a:rPr lang="en-US" dirty="0" err="1"/>
              <a:t>shuf</a:t>
            </a:r>
            <a:endParaRPr lang="en-US" dirty="0"/>
          </a:p>
          <a:p>
            <a:pPr lvl="1"/>
            <a:r>
              <a:rPr lang="en-US" dirty="0"/>
              <a:t>When in doubt, try </a:t>
            </a:r>
            <a:r>
              <a:rPr lang="en-US" dirty="0" err="1"/>
              <a:t>shuf</a:t>
            </a:r>
            <a:r>
              <a:rPr lang="en-US" dirty="0"/>
              <a:t> command to check behavior of various scenarios</a:t>
            </a:r>
          </a:p>
          <a:p>
            <a:endParaRPr lang="en-US" dirty="0"/>
          </a:p>
          <a:p>
            <a:r>
              <a:rPr lang="en-US" dirty="0"/>
              <a:t>How will you call your script?</a:t>
            </a:r>
          </a:p>
          <a:p>
            <a:pPr lvl="1"/>
            <a:r>
              <a:rPr lang="en-US" b="1" dirty="0"/>
              <a:t>python3 /path/to/shuf.py [OPTIONS]</a:t>
            </a:r>
          </a:p>
        </p:txBody>
      </p:sp>
    </p:spTree>
    <p:extLst>
      <p:ext uri="{BB962C8B-B14F-4D97-AF65-F5344CB8AC3E}">
        <p14:creationId xmlns:p14="http://schemas.microsoft.com/office/powerpoint/2010/main" val="420248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BA8E-7E39-4F97-9A83-DBC2BDC4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37E1-ADAF-42CF-ABE4-0C62AE4A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Optional Arguments</a:t>
            </a:r>
          </a:p>
          <a:p>
            <a:pPr lvl="1"/>
            <a:r>
              <a:rPr lang="en-US" dirty="0"/>
              <a:t>Start with single or double hyphens</a:t>
            </a:r>
          </a:p>
          <a:p>
            <a:pPr lvl="1"/>
            <a:r>
              <a:rPr lang="en-US" dirty="0"/>
              <a:t>May have 0 or more values specified</a:t>
            </a:r>
          </a:p>
          <a:p>
            <a:pPr lvl="1"/>
            <a:r>
              <a:rPr lang="en-US" dirty="0"/>
              <a:t>Usually, any order is valid</a:t>
            </a:r>
          </a:p>
          <a:p>
            <a:r>
              <a:rPr lang="en-US" dirty="0"/>
              <a:t>Positional Arguments</a:t>
            </a:r>
          </a:p>
          <a:p>
            <a:pPr lvl="1"/>
            <a:r>
              <a:rPr lang="en-US" dirty="0"/>
              <a:t>No hyphens</a:t>
            </a:r>
          </a:p>
          <a:p>
            <a:pPr lvl="1"/>
            <a:r>
              <a:rPr lang="en-US" dirty="0"/>
              <a:t>Meaning comes from location in the command, after processing optional arguments</a:t>
            </a:r>
          </a:p>
          <a:p>
            <a:pPr lvl="1"/>
            <a:r>
              <a:rPr lang="en-US" dirty="0"/>
              <a:t>Can still be "optional" in the sense that a user does not need to provide it</a:t>
            </a:r>
          </a:p>
          <a:p>
            <a:pPr lvl="1"/>
            <a:endParaRPr lang="en-US" dirty="0"/>
          </a:p>
          <a:p>
            <a:r>
              <a:rPr lang="en-US" b="1" dirty="0" err="1">
                <a:latin typeface="Consolas" panose="020B0609020204030204" pitchFamily="49" charset="0"/>
              </a:rPr>
              <a:t>shuf</a:t>
            </a:r>
            <a:r>
              <a:rPr lang="en-US" b="1" dirty="0">
                <a:latin typeface="Consolas" panose="020B0609020204030204" pitchFamily="49" charset="0"/>
              </a:rPr>
              <a:t> –n 5 file.txt</a:t>
            </a:r>
          </a:p>
          <a:p>
            <a:pPr lvl="1"/>
            <a:r>
              <a:rPr lang="en-US" dirty="0"/>
              <a:t>-n is an optional argument with value 5</a:t>
            </a:r>
          </a:p>
          <a:p>
            <a:pPr lvl="1"/>
            <a:r>
              <a:rPr lang="en-US" dirty="0"/>
              <a:t>file.txt is a positional argument, which comes after </a:t>
            </a:r>
            <a:r>
              <a:rPr lang="en-US" dirty="0" err="1"/>
              <a:t>shuf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FD3-3AC3-489E-9AB8-6A2A66F0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understanding the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CCC5-3FFD-474A-8F52-2FBB518F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Says:</a:t>
            </a:r>
          </a:p>
          <a:p>
            <a:pPr lvl="1"/>
            <a:r>
              <a:rPr lang="en-US" dirty="0"/>
              <a:t>Your program should also support zero non-option arguments or a single non-option argument "-" (either of which means read from standard input), or a single non-option argument other than "-" (which specifies the input file name).</a:t>
            </a:r>
          </a:p>
          <a:p>
            <a:r>
              <a:rPr lang="en-US" dirty="0"/>
              <a:t>What that means:</a:t>
            </a:r>
          </a:p>
          <a:p>
            <a:pPr lvl="1"/>
            <a:r>
              <a:rPr lang="en-US" dirty="0"/>
              <a:t>Other than the optional arguments (-e, -</a:t>
            </a:r>
            <a:r>
              <a:rPr lang="en-US" dirty="0" err="1"/>
              <a:t>i</a:t>
            </a:r>
            <a:r>
              <a:rPr lang="en-US" dirty="0"/>
              <a:t>, -n, -r, --help) shuf.py takes no positional arguments or one positional argument. In the case of one positional argument, than it must be either a filename or the "-". In the case of "-", then the behavior is the same as not providing a positional argument which is that shuf.py should read from stdin.</a:t>
            </a:r>
          </a:p>
        </p:txBody>
      </p:sp>
    </p:spTree>
    <p:extLst>
      <p:ext uri="{BB962C8B-B14F-4D97-AF65-F5344CB8AC3E}">
        <p14:creationId xmlns:p14="http://schemas.microsoft.com/office/powerpoint/2010/main" val="33333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1554-FC85-4CE1-9B94-0305A9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examples of Input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7498-1277-43D9-83D1-29B3CFFB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python3 shuf.py</a:t>
            </a:r>
          </a:p>
          <a:p>
            <a:pPr lvl="1"/>
            <a:r>
              <a:rPr lang="en-US" dirty="0"/>
              <a:t>Script reads from stdin, so you can type multiple lines (each followed by enter), and then hit Ctrl-D to indicate end of input. The program will print the input lines in random order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-</a:t>
            </a:r>
          </a:p>
          <a:p>
            <a:pPr lvl="1"/>
            <a:r>
              <a:rPr lang="en-US" dirty="0"/>
              <a:t>Same as above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</a:t>
            </a:r>
            <a:r>
              <a:rPr lang="en-US" b="1" i="1" dirty="0">
                <a:latin typeface="Consolas" panose="020B0609020204030204" pitchFamily="49" charset="0"/>
              </a:rPr>
              <a:t>FILE</a:t>
            </a:r>
          </a:p>
          <a:p>
            <a:pPr lvl="1"/>
            <a:r>
              <a:rPr lang="en-US" dirty="0"/>
              <a:t>The script will read all the lines from the file, and print them out in a random order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–e ARG1 ARG2 ARG3 ARG4</a:t>
            </a:r>
          </a:p>
          <a:p>
            <a:pPr lvl="1"/>
            <a:r>
              <a:rPr lang="en-US" dirty="0"/>
              <a:t>Script reads the characters after –e as the input. So Line 1 is ARG1, Line 2 is ARG2,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python3 shuf.py –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LO-HI </a:t>
            </a:r>
          </a:p>
          <a:p>
            <a:pPr lvl="1"/>
            <a:r>
              <a:rPr lang="en-US" dirty="0"/>
              <a:t>The script will generate input based on the number range from LO-HI. So if the range is 5-10, then line 1 will be 5, line 2 will be 6, etc.</a:t>
            </a:r>
          </a:p>
          <a:p>
            <a:r>
              <a:rPr lang="en-US" dirty="0"/>
              <a:t>NOTE – All of these input arguments are mutually exclusive of each other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6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1554-FC85-4CE1-9B94-0305A9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7498-1277-43D9-83D1-29B3CFFB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Python3 shuf.py --head-count (or -n) COUNT</a:t>
            </a:r>
          </a:p>
          <a:p>
            <a:pPr lvl="1"/>
            <a:r>
              <a:rPr lang="en-US" dirty="0"/>
              <a:t>Can be combined with any of the other arguments</a:t>
            </a:r>
          </a:p>
          <a:p>
            <a:pPr lvl="1"/>
            <a:r>
              <a:rPr lang="en-US" dirty="0"/>
              <a:t>Should observe the same input behavior, but only printing COUNT number of lines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--repeat (or –r)</a:t>
            </a:r>
          </a:p>
          <a:p>
            <a:pPr lvl="1"/>
            <a:r>
              <a:rPr lang="en-US" dirty="0"/>
              <a:t>Can be combined with any of the other arguments</a:t>
            </a:r>
          </a:p>
          <a:p>
            <a:pPr lvl="1"/>
            <a:r>
              <a:rPr lang="en-US" dirty="0"/>
              <a:t>Should observe the same input behavior, but now can print the same output line multiple times.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–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5-10 –r –n 7</a:t>
            </a:r>
          </a:p>
          <a:p>
            <a:pPr lvl="1"/>
            <a:r>
              <a:rPr lang="en-US" dirty="0"/>
              <a:t>Input is 6 lines with contents (5, 6, 7, 8, 9, 10). Print up to 7 lines in random order, and can repeat any of the lines when printing.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--help (or –h)</a:t>
            </a:r>
          </a:p>
          <a:p>
            <a:pPr lvl="1"/>
            <a:r>
              <a:rPr lang="en-US" dirty="0"/>
              <a:t>Prints the usage/help message based</a:t>
            </a:r>
          </a:p>
        </p:txBody>
      </p:sp>
    </p:spTree>
    <p:extLst>
      <p:ext uri="{BB962C8B-B14F-4D97-AF65-F5344CB8AC3E}">
        <p14:creationId xmlns:p14="http://schemas.microsoft.com/office/powerpoint/2010/main" val="190869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634E-D526-470E-8A48-E342F9F0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7180-186D-4BA3-9CA3-36D440A4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parse the arguments, you'll want to use the </a:t>
            </a:r>
            <a:r>
              <a:rPr lang="en-US" dirty="0" err="1"/>
              <a:t>Argparse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Tutorial: </a:t>
            </a:r>
            <a:r>
              <a:rPr lang="en-US" dirty="0">
                <a:hlinkClick r:id="rId2"/>
              </a:rPr>
              <a:t>https://docs.python.org/3/howto/argparse.html</a:t>
            </a:r>
            <a:endParaRPr lang="en-US" dirty="0"/>
          </a:p>
          <a:p>
            <a:pPr lvl="1"/>
            <a:r>
              <a:rPr lang="en-US" dirty="0"/>
              <a:t>Reference Docs: </a:t>
            </a:r>
            <a:r>
              <a:rPr lang="en-US" dirty="0">
                <a:hlinkClick r:id="rId3"/>
              </a:rPr>
              <a:t>https://docs.python.org/3/library/argparse.html</a:t>
            </a:r>
            <a:endParaRPr lang="en-US" dirty="0"/>
          </a:p>
          <a:p>
            <a:r>
              <a:rPr lang="en-US" dirty="0"/>
              <a:t>Things to look for:</a:t>
            </a:r>
          </a:p>
          <a:p>
            <a:pPr lvl="1"/>
            <a:r>
              <a:rPr lang="en-US" dirty="0" err="1"/>
              <a:t>Argparse</a:t>
            </a:r>
            <a:r>
              <a:rPr lang="en-US" dirty="0"/>
              <a:t> generates a usage message for you. That can be enough as long as you provide the string describing each argument</a:t>
            </a:r>
          </a:p>
          <a:p>
            <a:pPr lvl="1"/>
            <a:r>
              <a:rPr lang="en-US" dirty="0"/>
              <a:t>Optional vs Positional Arguments are defined by the name. Optional arguments have a – in front</a:t>
            </a:r>
          </a:p>
          <a:p>
            <a:pPr lvl="1"/>
            <a:r>
              <a:rPr lang="en-US" dirty="0"/>
              <a:t>Other useful parameters for </a:t>
            </a:r>
            <a:r>
              <a:rPr lang="en-US" dirty="0" err="1"/>
              <a:t>add_argument</a:t>
            </a:r>
            <a:r>
              <a:rPr lang="en-US" dirty="0"/>
              <a:t>():</a:t>
            </a:r>
          </a:p>
          <a:p>
            <a:pPr lvl="2"/>
            <a:r>
              <a:rPr lang="en-US" dirty="0"/>
              <a:t>action</a:t>
            </a:r>
          </a:p>
          <a:p>
            <a:pPr lvl="2"/>
            <a:r>
              <a:rPr lang="en-US" dirty="0" err="1"/>
              <a:t>nargs</a:t>
            </a:r>
            <a:endParaRPr lang="en-US" dirty="0"/>
          </a:p>
          <a:p>
            <a:pPr lvl="2"/>
            <a:r>
              <a:rPr lang="en-US" dirty="0"/>
              <a:t>default</a:t>
            </a:r>
          </a:p>
          <a:p>
            <a:pPr lvl="2"/>
            <a:r>
              <a:rPr lang="en-US" dirty="0" err="1"/>
              <a:t>dest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0A7A-7377-4A69-97EA-5B1AAFE2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0406-8B8C-4DD6-B98A-D20F3A46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commented version of randline.py on CCLE for details on what each line/function does.</a:t>
            </a:r>
          </a:p>
          <a:p>
            <a:r>
              <a:rPr lang="en-US" dirty="0"/>
              <a:t>You can use the below as a Python3 and </a:t>
            </a:r>
            <a:r>
              <a:rPr lang="en-US" dirty="0" err="1"/>
              <a:t>ArgParse</a:t>
            </a:r>
            <a:r>
              <a:rPr lang="en-US" dirty="0"/>
              <a:t> starting point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25455-3092-4863-8D2E-A39CBB4F0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59"/>
          <a:stretch/>
        </p:blipFill>
        <p:spPr>
          <a:xfrm>
            <a:off x="3253601" y="3229818"/>
            <a:ext cx="5684797" cy="32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5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9622-6586-40CC-99F7-9CBBC009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9E85-1F1A-4F9D-B6BF-B48D324D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Try to separate your code into a few different sections:</a:t>
            </a:r>
          </a:p>
          <a:p>
            <a:pPr lvl="1"/>
            <a:r>
              <a:rPr lang="en-US" dirty="0"/>
              <a:t>Collect and Parse all the Command Line Arguments. Two main types of arguments</a:t>
            </a:r>
          </a:p>
          <a:p>
            <a:pPr lvl="2"/>
            <a:r>
              <a:rPr lang="en-US" dirty="0"/>
              <a:t>Input argument – where does the data come from</a:t>
            </a:r>
          </a:p>
          <a:p>
            <a:pPr lvl="3"/>
            <a:r>
              <a:rPr lang="en-US" dirty="0"/>
              <a:t>No argument/STDIN</a:t>
            </a:r>
          </a:p>
          <a:p>
            <a:pPr lvl="3"/>
            <a:r>
              <a:rPr lang="en-US" dirty="0"/>
              <a:t>File</a:t>
            </a:r>
          </a:p>
          <a:p>
            <a:pPr lvl="3"/>
            <a:r>
              <a:rPr lang="en-US" dirty="0"/>
              <a:t>-</a:t>
            </a:r>
            <a:r>
              <a:rPr lang="en-US" dirty="0" err="1"/>
              <a:t>i</a:t>
            </a:r>
            <a:endParaRPr lang="en-US" dirty="0"/>
          </a:p>
          <a:p>
            <a:pPr lvl="3"/>
            <a:r>
              <a:rPr lang="en-US" dirty="0"/>
              <a:t>-e</a:t>
            </a:r>
          </a:p>
          <a:p>
            <a:pPr lvl="2"/>
            <a:r>
              <a:rPr lang="en-US" dirty="0"/>
              <a:t>Output argument – How will you print the now shuffled data</a:t>
            </a:r>
          </a:p>
          <a:p>
            <a:pPr lvl="3"/>
            <a:r>
              <a:rPr lang="en-US" dirty="0"/>
              <a:t>No argument</a:t>
            </a:r>
          </a:p>
          <a:p>
            <a:pPr lvl="3"/>
            <a:r>
              <a:rPr lang="en-US" dirty="0"/>
              <a:t>-r</a:t>
            </a:r>
          </a:p>
          <a:p>
            <a:pPr lvl="3"/>
            <a:r>
              <a:rPr lang="en-US" dirty="0"/>
              <a:t>-n</a:t>
            </a:r>
          </a:p>
          <a:p>
            <a:pPr lvl="1"/>
            <a:r>
              <a:rPr lang="en-US" dirty="0"/>
              <a:t>Based on the input options (nothing/stdin, file, -</a:t>
            </a:r>
            <a:r>
              <a:rPr lang="en-US" dirty="0" err="1"/>
              <a:t>i</a:t>
            </a:r>
            <a:r>
              <a:rPr lang="en-US" dirty="0"/>
              <a:t>, or -e), store each line of the input into some data structure</a:t>
            </a:r>
          </a:p>
          <a:p>
            <a:pPr lvl="1"/>
            <a:r>
              <a:rPr lang="en-US" dirty="0"/>
              <a:t>Shuffle the lines</a:t>
            </a:r>
          </a:p>
          <a:p>
            <a:pPr lvl="1"/>
            <a:r>
              <a:rPr lang="en-US" dirty="0"/>
              <a:t>Based on the output options (nothing, -r, or -n), print the input lines in a shuffled order</a:t>
            </a:r>
          </a:p>
        </p:txBody>
      </p:sp>
    </p:spTree>
    <p:extLst>
      <p:ext uri="{BB962C8B-B14F-4D97-AF65-F5344CB8AC3E}">
        <p14:creationId xmlns:p14="http://schemas.microsoft.com/office/powerpoint/2010/main" val="166333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F57A-1531-4B9E-8606-C9066A6C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Misc. things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C57B-3B6F-4C66-9D33-579B9B9A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running shuf.py with python2 and python3 and comment on any differences</a:t>
            </a:r>
          </a:p>
          <a:p>
            <a:r>
              <a:rPr lang="en-US" dirty="0"/>
              <a:t>Submit everything in a assign2.tgz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67B6-3481-4143-ABE7-2B463C1A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49C0-C86A-4352-865F-705CA1C4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notes of what you are doing/results/answering specific questions in the notes.txt file</a:t>
            </a:r>
          </a:p>
          <a:p>
            <a:r>
              <a:rPr lang="en-US" dirty="0"/>
              <a:t>Open Scratch Buffer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'emacs'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inside emacs session, open scratch buffer (C-x b then enter)</a:t>
            </a:r>
          </a:p>
          <a:p>
            <a:r>
              <a:rPr lang="en-US" dirty="0"/>
              <a:t>Type a LISP expression, and evaluate with C-j</a:t>
            </a:r>
          </a:p>
          <a:p>
            <a:pPr lvl="1"/>
            <a:r>
              <a:rPr lang="en-US" dirty="0"/>
              <a:t>Try (+ 1 2) to start or something simple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20A3-83C3-40C7-9699-AAA4B0FE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expt</a:t>
            </a:r>
            <a:r>
              <a:rPr lang="en-US" dirty="0"/>
              <a:t> to check 2^3^4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5AE4-BB21-4CCD-825E-EC4C4569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number fits within a 64 bit signed integer, it needs to be less than 2^63</a:t>
            </a:r>
          </a:p>
          <a:p>
            <a:r>
              <a:rPr lang="en-US" dirty="0"/>
              <a:t>You can write this as a simple LISP expression.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(if (…)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nil)</a:t>
            </a:r>
          </a:p>
          <a:p>
            <a:r>
              <a:rPr lang="en-US" dirty="0"/>
              <a:t>Without relying on the code try to think whether 2^3^4 fits within 63 bits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1152-EF82-4BD8-B879-98F2960E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function meanings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A76A-5C19-4EA2-BDE6-76913EA8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follow instructions here, try to experiment when in doubt</a:t>
            </a:r>
          </a:p>
          <a:p>
            <a:r>
              <a:rPr lang="en-US" dirty="0"/>
              <a:t>If you have trouble using the M-SPC hotkey,</a:t>
            </a:r>
          </a:p>
          <a:p>
            <a:pPr lvl="1"/>
            <a:r>
              <a:rPr lang="en-US" dirty="0"/>
              <a:t>You can access the description through the C-h b menu</a:t>
            </a:r>
          </a:p>
          <a:p>
            <a:pPr lvl="1"/>
            <a:r>
              <a:rPr lang="en-US" dirty="0"/>
              <a:t>You can use the function directly by name with 'M-x just-one-space'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26D6-D9BA-4BA0-8271-89CBF87B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D652-28F9-4B56-B912-7BA4C81B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slide shows a simplified implementation of what-line</a:t>
            </a:r>
          </a:p>
          <a:p>
            <a:r>
              <a:rPr lang="en-US" dirty="0"/>
              <a:t>It is a bit different than what is found in Emacs. There is some syntactical changes, but the main thing is the Emacs version accounts for a separate case where the buffer is "narrowed".</a:t>
            </a:r>
          </a:p>
          <a:p>
            <a:r>
              <a:rPr lang="en-US" dirty="0"/>
              <a:t>You do NOT need to account for this case, so feel free to use the next slide as a basis to begin your lab 2.2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8B26-85E0-457F-AEBD-0833E2A5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M-x what-line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D7E6A3-1E2F-4669-B72D-966651D2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9928"/>
            <a:ext cx="10515600" cy="1982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Important things to look at</a:t>
            </a:r>
          </a:p>
          <a:p>
            <a:pPr lvl="1"/>
            <a:r>
              <a:rPr lang="en-US" dirty="0"/>
              <a:t>(interactive) -&gt; means user can call it from emacs</a:t>
            </a:r>
          </a:p>
          <a:p>
            <a:pPr lvl="1"/>
            <a:r>
              <a:rPr lang="en-US" dirty="0"/>
              <a:t>Calls a 'count-lines' function</a:t>
            </a:r>
          </a:p>
          <a:p>
            <a:pPr lvl="1"/>
            <a:r>
              <a:rPr lang="en-US" dirty="0"/>
              <a:t>Point is a predefined function</a:t>
            </a:r>
          </a:p>
          <a:p>
            <a:pPr lvl="1"/>
            <a:r>
              <a:rPr lang="en-US" dirty="0"/>
              <a:t>There is a set of terms, "save-restriction", "widen", "save-excursion" which deal with if a user "narrows" the region of the page. See more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08F9B-6C17-4B04-8A39-C1E9F923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738"/>
            <a:ext cx="7674033" cy="28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DDBF-F42C-4DB8-A994-96A3CA53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built-in functions which may be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6383-853F-4A47-B815-8BA4DB39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point-min</a:t>
            </a:r>
          </a:p>
          <a:p>
            <a:pPr lvl="1"/>
            <a:r>
              <a:rPr lang="en-US" dirty="0"/>
              <a:t>The "minimum" point of the page/narrowed region</a:t>
            </a:r>
          </a:p>
          <a:p>
            <a:pPr lvl="1"/>
            <a:r>
              <a:rPr lang="en-US" dirty="0"/>
              <a:t>Usually 1, but maybe different if page is narrowed</a:t>
            </a:r>
          </a:p>
          <a:p>
            <a:r>
              <a:rPr lang="en-US" dirty="0"/>
              <a:t>point-max</a:t>
            </a:r>
          </a:p>
          <a:p>
            <a:pPr lvl="1"/>
            <a:r>
              <a:rPr lang="en-US" dirty="0"/>
              <a:t>The "maximum" point of the page/narrowed region</a:t>
            </a:r>
          </a:p>
          <a:p>
            <a:pPr lvl="1"/>
            <a:r>
              <a:rPr lang="en-US" dirty="0"/>
              <a:t>Usually (1+ (buffer-size)) but maybe different if page is narrowed</a:t>
            </a:r>
          </a:p>
          <a:p>
            <a:r>
              <a:rPr lang="en-US" dirty="0"/>
              <a:t>line-number-at-pos</a:t>
            </a:r>
          </a:p>
          <a:p>
            <a:pPr lvl="1"/>
            <a:r>
              <a:rPr lang="en-US" dirty="0"/>
              <a:t>Gives you the line number of your current position</a:t>
            </a:r>
          </a:p>
          <a:p>
            <a:pPr lvl="1"/>
            <a:r>
              <a:rPr lang="en-US" dirty="0"/>
              <a:t>Defined right below "what-line" in </a:t>
            </a:r>
            <a:r>
              <a:rPr lang="en-US" dirty="0" err="1"/>
              <a:t>simple.el</a:t>
            </a:r>
            <a:endParaRPr lang="en-US" dirty="0"/>
          </a:p>
          <a:p>
            <a:r>
              <a:rPr lang="en-US" dirty="0"/>
              <a:t>char-before</a:t>
            </a:r>
          </a:p>
          <a:p>
            <a:pPr lvl="1"/>
            <a:r>
              <a:rPr lang="en-US" dirty="0"/>
              <a:t>Given a location, determines the character (value) before that location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1328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Assignment 2 Hints</vt:lpstr>
      <vt:lpstr>Lab 2.1</vt:lpstr>
      <vt:lpstr>Getting Started</vt:lpstr>
      <vt:lpstr>Using expt to check 2^3^4</vt:lpstr>
      <vt:lpstr>Checking function meanings</vt:lpstr>
      <vt:lpstr>Lab 2.2</vt:lpstr>
      <vt:lpstr>DISCLAIMER</vt:lpstr>
      <vt:lpstr>M-x what-line</vt:lpstr>
      <vt:lpstr>Other built-in functions which may be useful</vt:lpstr>
      <vt:lpstr>So how to create which-line?</vt:lpstr>
      <vt:lpstr>Homework</vt:lpstr>
      <vt:lpstr>The Goal</vt:lpstr>
      <vt:lpstr>Terminology</vt:lpstr>
      <vt:lpstr>Better understanding the specs</vt:lpstr>
      <vt:lpstr>Some basic examples of Input Options</vt:lpstr>
      <vt:lpstr>Examples Cont</vt:lpstr>
      <vt:lpstr>Argparse</vt:lpstr>
      <vt:lpstr>Starting Point</vt:lpstr>
      <vt:lpstr>Big Picture Idea</vt:lpstr>
      <vt:lpstr>Last Misc. things to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</dc:title>
  <dc:creator>Daniel Meirovitch</dc:creator>
  <cp:lastModifiedBy>Daniel Meirovitch</cp:lastModifiedBy>
  <cp:revision>26</cp:revision>
  <dcterms:created xsi:type="dcterms:W3CDTF">2021-01-07T23:11:45Z</dcterms:created>
  <dcterms:modified xsi:type="dcterms:W3CDTF">2021-04-14T19:27:14Z</dcterms:modified>
</cp:coreProperties>
</file>