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82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080D-F97C-4C8D-90FF-F3CF09F49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D6AAE-C56D-449C-AC92-F574FF8F3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FF54B-04ED-4D26-B6CF-FF931171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F296E-85D0-4EB0-88C8-5AF77843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3A792-1C3D-49B8-B6DA-6AB7DB9E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9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857A-A8DF-4448-AD04-A4C16AB8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234E2-8597-4DEB-93F1-E381B556D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939D-01A8-4ABC-8B93-073EAC9F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F0EE8-F56C-41F4-A794-1927DEBF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5F096-5E9D-4A34-B17E-07575B42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8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843F9-9E6D-4427-8B65-3822E9DBC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A27DF-3969-4887-B538-BC65ECE30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A77A3-49AA-4E8A-8166-B017A5C6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25324-35FD-4C3C-98F5-C9AB3354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484F1-BAE0-4446-AC01-5672E8D4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7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D291-0153-4884-AA6D-A2C6D3F1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661B0-2F30-4622-8EFC-E9EB20069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88E78-E95E-4445-919E-9B92287A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56041-836D-465C-BA97-6D4848B1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1CD1F-302D-436C-AD95-387C683F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2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F6B3-6CDA-43E0-AC19-69DB0A31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F9F9C-7590-4629-9A67-19A7C8300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7B07A-42C7-4BF4-8ED8-E00FAEE5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2AE38-DA31-4601-9F4C-BC98EF8A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EE586-0F8B-469A-8F9D-57305ADC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7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22CD-EE2F-4284-89BE-D5CE9672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5CD10-1DF7-496D-87FE-2114CD88E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4BAF0-1FC7-4335-9898-9AAE9BCA9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97669-7F43-4FE4-A601-B563BC85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7692F-6051-4F0E-8B5B-14AFD1E9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94E44-DB53-4C73-9BD3-8FC66CBA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5A9B-E67E-494D-8E1B-20A3C698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00CA3-22B0-43C6-B91D-9DD94926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C5E4-4A3E-4AB1-A7E0-4796DBEEF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A8F71-66FA-451A-9339-E7D57914A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9CF8A-2B53-460F-B928-AB30EDF4F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D6B62-DE00-4A66-A244-1327EEC7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79B93-D4AC-4392-82D1-9A62D10C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80690-F5BB-4E1F-9DCC-902813D6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2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E360-DCD8-436A-8AB9-837004FA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5D493-32BC-48B6-A114-21A6C94B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CD8D4-A75E-4BD3-915C-55D67AEA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81A88-33D6-4EE7-AD71-AB10635F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0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EC827-34A7-417B-8486-9EECF39B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EEEFB-B7F6-4F70-AC3F-B4D9BEC0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E095C-E2EC-47EF-90BE-06D2684F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0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FBD7-ADB0-4288-8385-0EDD64D2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AD41D-8096-483B-90B0-BFD343F83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C5A50-4924-484F-8F5B-AD558C95F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465CA-A964-4B54-8471-EC226B9D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D4EA9-1753-41A9-854C-8138B1EC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1855-1802-4DC9-8671-8A7FA736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5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E6DB-1CB7-4EE0-990E-B4249A99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8CF63-56EC-4111-B4D0-6F68AD766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48F84-288F-4E57-8DAB-C34B0445F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0CF85-A70F-432D-A994-8DD5DB32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7394D-09AC-4A43-9EBB-0731B4E6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BDBD0-6B49-48AE-B7C9-D4B1F0DF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6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D3BC0-4B1F-46D2-9BF6-000C8BC7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82367-14DF-412D-83F0-572B4FFD6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65ACF-28B9-4483-9924-6DBC76357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5978-2929-471E-B967-3BE85EE10C8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6B8F3-98D6-49CE-AF16-38646FC16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E2E6B-1E6F-42DD-B409-2BEC00A05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2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.uclaacm.com/archiv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58E9-F1F7-4057-8F10-C92D09E70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3 Hints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3B5C3-65B3-4193-90E6-D1C491BA8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74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0D20-53CE-496A-AEB9-0925BA30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47728-8C2F-45A8-9213-6824D210B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Don't worry about writing too much fluff, notes will be graded leniently</a:t>
            </a:r>
          </a:p>
          <a:p>
            <a:r>
              <a:rPr lang="en-US" dirty="0"/>
              <a:t>Want enough for a grader to see your logic</a:t>
            </a:r>
          </a:p>
          <a:p>
            <a:r>
              <a:rPr lang="en-US" dirty="0"/>
              <a:t>Tic-Tac-Toe.txt can be short/simple since you are following a tutorial</a:t>
            </a:r>
          </a:p>
          <a:p>
            <a:r>
              <a:rPr lang="en-US" dirty="0"/>
              <a:t>Chorus-lapilli.txt can be setup like:</a:t>
            </a:r>
          </a:p>
          <a:p>
            <a:pPr lvl="1"/>
            <a:r>
              <a:rPr lang="en-US" dirty="0"/>
              <a:t>First I attempted to setup the 3 turn limit</a:t>
            </a:r>
          </a:p>
          <a:p>
            <a:pPr lvl="1"/>
            <a:r>
              <a:rPr lang="en-US" dirty="0"/>
              <a:t>I made changes XYZ to the ABC function in the code. </a:t>
            </a:r>
          </a:p>
          <a:p>
            <a:pPr lvl="1"/>
            <a:r>
              <a:rPr lang="en-US" dirty="0"/>
              <a:t>I tested by doing blah and it worked/not. </a:t>
            </a:r>
          </a:p>
          <a:p>
            <a:pPr lvl="1"/>
            <a:r>
              <a:rPr lang="en-US" dirty="0"/>
              <a:t>Next I moved on to....</a:t>
            </a:r>
          </a:p>
        </p:txBody>
      </p:sp>
    </p:spTree>
    <p:extLst>
      <p:ext uri="{BB962C8B-B14F-4D97-AF65-F5344CB8AC3E}">
        <p14:creationId xmlns:p14="http://schemas.microsoft.com/office/powerpoint/2010/main" val="321316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8EE2-F03B-426C-9611-6805216E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5FFA8-9B5F-4AEF-A5A9-FF7A9AF3B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console.log for checking of variable values</a:t>
            </a:r>
          </a:p>
          <a:p>
            <a:pPr lvl="1"/>
            <a:r>
              <a:rPr lang="en-US" dirty="0"/>
              <a:t>Can see console via Browser Developer Tools</a:t>
            </a:r>
          </a:p>
          <a:p>
            <a:r>
              <a:rPr lang="en-US" dirty="0"/>
              <a:t>React Developer Tools Browser Extension can give more debugging details if desired</a:t>
            </a:r>
          </a:p>
        </p:txBody>
      </p:sp>
    </p:spTree>
    <p:extLst>
      <p:ext uri="{BB962C8B-B14F-4D97-AF65-F5344CB8AC3E}">
        <p14:creationId xmlns:p14="http://schemas.microsoft.com/office/powerpoint/2010/main" val="200128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67B6-3481-4143-ABE7-2B463C1A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049C0-C86A-4352-865F-705CA1C4B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React App!</a:t>
            </a:r>
          </a:p>
          <a:p>
            <a:r>
              <a:rPr lang="en-US" dirty="0"/>
              <a:t>Follow along with tutorial, slowly, so you can get a better understanding of certain React ideas (components, state, props, </a:t>
            </a:r>
            <a:r>
              <a:rPr lang="en-US" dirty="0" err="1"/>
              <a:t>jsx</a:t>
            </a:r>
            <a:r>
              <a:rPr lang="en-US" dirty="0"/>
              <a:t>, rendering)</a:t>
            </a:r>
          </a:p>
          <a:p>
            <a:r>
              <a:rPr lang="en-US" dirty="0"/>
              <a:t>Practice JavaScript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D5A0-7B41-40A6-87B3-0D1526A5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– Hello World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5911-82B9-456F-AD87-98DFD5328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introduce you to main React concepts with examples:</a:t>
            </a:r>
          </a:p>
          <a:p>
            <a:pPr lvl="1"/>
            <a:r>
              <a:rPr lang="en-US" dirty="0"/>
              <a:t>JSX</a:t>
            </a:r>
          </a:p>
          <a:p>
            <a:pPr lvl="1"/>
            <a:r>
              <a:rPr lang="en-US" dirty="0"/>
              <a:t>Components</a:t>
            </a:r>
          </a:p>
          <a:p>
            <a:pPr lvl="1"/>
            <a:r>
              <a:rPr lang="en-US" dirty="0"/>
              <a:t>State and Props</a:t>
            </a:r>
          </a:p>
          <a:p>
            <a:r>
              <a:rPr lang="en-US" dirty="0"/>
              <a:t>Check HTML, CSS, and JavaScript code via the </a:t>
            </a:r>
            <a:r>
              <a:rPr lang="en-US" dirty="0" err="1"/>
              <a:t>CodePen</a:t>
            </a:r>
            <a:r>
              <a:rPr lang="en-US" dirty="0"/>
              <a:t> Links available</a:t>
            </a:r>
          </a:p>
          <a:p>
            <a:r>
              <a:rPr lang="en-US" dirty="0"/>
              <a:t>If you are confused by the HTML/CSS/JavaScript code shown, than check out the ACM </a:t>
            </a:r>
            <a:r>
              <a:rPr lang="en-US" dirty="0">
                <a:hlinkClick r:id="rId2"/>
              </a:rPr>
              <a:t>Hack School's Fall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9355-F88A-488A-AA7F-27EDABF5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31652-D4E9-4D33-BB0F-8E68B1700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to choose "Setup Option 2: Local Development Environment"</a:t>
            </a:r>
          </a:p>
          <a:p>
            <a:pPr lvl="1"/>
            <a:r>
              <a:rPr lang="en-US" dirty="0"/>
              <a:t>This will also help later when you want to develop locally for your project</a:t>
            </a:r>
          </a:p>
          <a:p>
            <a:r>
              <a:rPr lang="en-US" dirty="0"/>
              <a:t>Important steps to setup project:</a:t>
            </a:r>
          </a:p>
          <a:p>
            <a:pPr lvl="1"/>
            <a:r>
              <a:rPr lang="en-US" dirty="0"/>
              <a:t>Install Node.JS for your system. Either LTS or Current is fine for now</a:t>
            </a:r>
          </a:p>
          <a:p>
            <a:pPr lvl="1"/>
            <a:r>
              <a:rPr lang="en-US" dirty="0"/>
              <a:t>Go to chosen directory and run '</a:t>
            </a:r>
            <a:r>
              <a:rPr lang="en-US" dirty="0" err="1"/>
              <a:t>npx</a:t>
            </a:r>
            <a:r>
              <a:rPr lang="en-US" dirty="0"/>
              <a:t> create-react-app app-name'</a:t>
            </a:r>
          </a:p>
          <a:p>
            <a:pPr lvl="1"/>
            <a:r>
              <a:rPr lang="en-US" dirty="0"/>
              <a:t>It will create a directory structure under 'app-name' with everything you need</a:t>
            </a:r>
          </a:p>
          <a:p>
            <a:pPr lvl="1"/>
            <a:r>
              <a:rPr lang="en-US" dirty="0"/>
              <a:t>cd inside, and after you run '</a:t>
            </a:r>
            <a:r>
              <a:rPr lang="en-US" dirty="0" err="1"/>
              <a:t>npm</a:t>
            </a:r>
            <a:r>
              <a:rPr lang="en-US" dirty="0"/>
              <a:t> start' the web server will start up for you to connect</a:t>
            </a:r>
          </a:p>
        </p:txBody>
      </p:sp>
    </p:spTree>
    <p:extLst>
      <p:ext uri="{BB962C8B-B14F-4D97-AF65-F5344CB8AC3E}">
        <p14:creationId xmlns:p14="http://schemas.microsoft.com/office/powerpoint/2010/main" val="16924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72C3-541B-44BB-AE12-A47F39AD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Chorus-</a:t>
            </a:r>
            <a:r>
              <a:rPr lang="en-US" dirty="0" err="1"/>
              <a:t>Lapili</a:t>
            </a:r>
            <a:r>
              <a:rPr lang="en-US" dirty="0"/>
              <a:t>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292B2-620B-4DA9-8A89-88EF9DE69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Win-Condition : 3 pieces in a row</a:t>
            </a:r>
          </a:p>
          <a:p>
            <a:r>
              <a:rPr lang="en-US" dirty="0"/>
              <a:t>How to move:</a:t>
            </a:r>
          </a:p>
          <a:p>
            <a:pPr lvl="1"/>
            <a:r>
              <a:rPr lang="en-US" dirty="0"/>
              <a:t>You can only have 3 pieces at max on the board. So once you have 3 pieces, you need to pick up an existing piece and move it to a empty spot</a:t>
            </a:r>
          </a:p>
          <a:p>
            <a:pPr lvl="1"/>
            <a:r>
              <a:rPr lang="en-US" dirty="0"/>
              <a:t>You can only move to a space that is directly adjacent to the previous space. That means:</a:t>
            </a:r>
          </a:p>
          <a:p>
            <a:pPr lvl="2"/>
            <a:r>
              <a:rPr lang="en-US" dirty="0"/>
              <a:t>UP, DOWN, LEFT, or RIGHT</a:t>
            </a:r>
          </a:p>
          <a:p>
            <a:pPr lvl="2"/>
            <a:r>
              <a:rPr lang="en-US" dirty="0"/>
              <a:t>No diagonal moves!</a:t>
            </a:r>
          </a:p>
          <a:p>
            <a:r>
              <a:rPr lang="en-US" dirty="0"/>
              <a:t>Extra restrictions</a:t>
            </a:r>
          </a:p>
          <a:p>
            <a:pPr lvl="1"/>
            <a:r>
              <a:rPr lang="en-US" dirty="0"/>
              <a:t>You can't leave a piece in the center for more than one turn (without winning)</a:t>
            </a:r>
          </a:p>
        </p:txBody>
      </p:sp>
    </p:spTree>
    <p:extLst>
      <p:ext uri="{BB962C8B-B14F-4D97-AF65-F5344CB8AC3E}">
        <p14:creationId xmlns:p14="http://schemas.microsoft.com/office/powerpoint/2010/main" val="14332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72C3-541B-44BB-AE12-A47F39AD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Chorus-</a:t>
            </a:r>
            <a:r>
              <a:rPr lang="en-US" dirty="0" err="1"/>
              <a:t>Lapili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292B2-620B-4DA9-8A89-88EF9DE69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logic you want to add can go in </a:t>
            </a:r>
            <a:r>
              <a:rPr lang="en-US" b="1" dirty="0" err="1"/>
              <a:t>handleClick</a:t>
            </a: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</a:t>
            </a:r>
          </a:p>
          <a:p>
            <a:r>
              <a:rPr lang="en-US" dirty="0"/>
              <a:t>Many ways to implement this, a couple suggestions in next slides</a:t>
            </a:r>
          </a:p>
        </p:txBody>
      </p:sp>
    </p:spTree>
    <p:extLst>
      <p:ext uri="{BB962C8B-B14F-4D97-AF65-F5344CB8AC3E}">
        <p14:creationId xmlns:p14="http://schemas.microsoft.com/office/powerpoint/2010/main" val="61284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A8F4-12EA-467F-AF3F-91F8911A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Chorus </a:t>
            </a:r>
            <a:r>
              <a:rPr lang="en-US" dirty="0" err="1"/>
              <a:t>Lapili</a:t>
            </a:r>
            <a:r>
              <a:rPr lang="en-US" dirty="0"/>
              <a:t> – Limit Moves to 3 before player has to swap pieces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EA41D-956E-4A7C-9002-EB3A31973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Beginning of the game plays like Tic-Tac-Toe, so we can keep that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Need to determine when to switch to a different style of playing (swapping pieces)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track the number of moves made?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Make use of React State!</a:t>
            </a:r>
          </a:p>
        </p:txBody>
      </p:sp>
    </p:spTree>
    <p:extLst>
      <p:ext uri="{BB962C8B-B14F-4D97-AF65-F5344CB8AC3E}">
        <p14:creationId xmlns:p14="http://schemas.microsoft.com/office/powerpoint/2010/main" val="30314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3667-BAE3-49E1-A018-B1CDA37D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Chorus </a:t>
            </a:r>
            <a:r>
              <a:rPr lang="en-US" dirty="0" err="1"/>
              <a:t>Lapili</a:t>
            </a:r>
            <a:r>
              <a:rPr lang="en-US" dirty="0"/>
              <a:t> – Implement a Swap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64B97-18E4-4C7B-A793-3C07C3A80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player needs to move an existing piece on the board, how do we do that?</a:t>
            </a:r>
          </a:p>
          <a:p>
            <a:r>
              <a:rPr lang="en-US" dirty="0"/>
              <a:t>Make a player click </a:t>
            </a:r>
            <a:r>
              <a:rPr lang="en-US" b="1" dirty="0"/>
              <a:t>twice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First click on piece</a:t>
            </a:r>
          </a:p>
          <a:p>
            <a:pPr lvl="1"/>
            <a:r>
              <a:rPr lang="en-US" dirty="0"/>
              <a:t>Second click on spot to switch to</a:t>
            </a:r>
          </a:p>
          <a:p>
            <a:r>
              <a:rPr lang="en-US" dirty="0"/>
              <a:t>How do you know if it is a first or second click? Use React State!</a:t>
            </a:r>
          </a:p>
          <a:p>
            <a:pPr lvl="1"/>
            <a:r>
              <a:rPr lang="en-US" dirty="0"/>
              <a:t>DON'T use the HTML </a:t>
            </a:r>
            <a:r>
              <a:rPr lang="en-US" dirty="0" err="1"/>
              <a:t>onDoubleClick</a:t>
            </a:r>
            <a:r>
              <a:rPr lang="en-US" dirty="0"/>
              <a:t> attribute since that will be buggy and confusing</a:t>
            </a:r>
          </a:p>
          <a:p>
            <a:r>
              <a:rPr lang="en-US" dirty="0"/>
              <a:t>Also make sure to prevent a move if the new spot is invalid</a:t>
            </a:r>
          </a:p>
        </p:txBody>
      </p:sp>
    </p:spTree>
    <p:extLst>
      <p:ext uri="{BB962C8B-B14F-4D97-AF65-F5344CB8AC3E}">
        <p14:creationId xmlns:p14="http://schemas.microsoft.com/office/powerpoint/2010/main" val="155433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49E1-E967-481D-ACD3-1B70E5A6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Chorus </a:t>
            </a:r>
            <a:r>
              <a:rPr lang="en-US" dirty="0" err="1"/>
              <a:t>Lapili</a:t>
            </a:r>
            <a:r>
              <a:rPr lang="en-US" dirty="0"/>
              <a:t> – Center Piece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D6951-4612-457E-A692-8A0D35D03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Rules say, if player has a piece in the center position than:</a:t>
            </a:r>
          </a:p>
          <a:p>
            <a:pPr lvl="1"/>
            <a:r>
              <a:rPr lang="en-US" dirty="0"/>
              <a:t>They must either move that center piece away</a:t>
            </a:r>
          </a:p>
          <a:p>
            <a:pPr lvl="1"/>
            <a:r>
              <a:rPr lang="en-US" dirty="0"/>
              <a:t>OR win that turn</a:t>
            </a:r>
          </a:p>
          <a:p>
            <a:r>
              <a:rPr lang="en-US" dirty="0"/>
              <a:t>Tips for implementing: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Check if they have a piece in the center. If they do, remember that state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Then determine if the move they made satisfies the conditions above.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If yes, no problems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Else it's an invalid move</a:t>
            </a:r>
          </a:p>
          <a:p>
            <a:r>
              <a:rPr lang="en-US" dirty="0"/>
              <a:t>The specs don't say exactly what to do if they make an invalid move. So, you get to choose. Possible examples to try that all are fine:</a:t>
            </a:r>
          </a:p>
          <a:p>
            <a:pPr lvl="1"/>
            <a:r>
              <a:rPr lang="en-US" dirty="0"/>
              <a:t>Make the player redo their move until its valid</a:t>
            </a:r>
          </a:p>
          <a:p>
            <a:pPr lvl="1"/>
            <a:r>
              <a:rPr lang="en-US" dirty="0"/>
              <a:t>OR you could print a "Player X loses" message</a:t>
            </a:r>
          </a:p>
          <a:p>
            <a:pPr lvl="1"/>
            <a:r>
              <a:rPr lang="en-US" dirty="0"/>
              <a:t>OR something else fun that you can think of</a:t>
            </a:r>
          </a:p>
        </p:txBody>
      </p:sp>
    </p:spTree>
    <p:extLst>
      <p:ext uri="{BB962C8B-B14F-4D97-AF65-F5344CB8AC3E}">
        <p14:creationId xmlns:p14="http://schemas.microsoft.com/office/powerpoint/2010/main" val="416946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708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Assignment 3 Hints</vt:lpstr>
      <vt:lpstr>General Goal</vt:lpstr>
      <vt:lpstr>Getting Started – Hello World Tutorial</vt:lpstr>
      <vt:lpstr>Tic-Tac-Toe Tutorial</vt:lpstr>
      <vt:lpstr>Chorus-Lapili Rules</vt:lpstr>
      <vt:lpstr>Chorus-Lapili Implementation</vt:lpstr>
      <vt:lpstr>Chorus Lapili – Limit Moves to 3 before player has to swap pieces</vt:lpstr>
      <vt:lpstr>Chorus Lapili – Implement a Swap</vt:lpstr>
      <vt:lpstr>Chorus Lapili – Center Piece restrictions</vt:lpstr>
      <vt:lpstr>Notes Submission</vt:lpstr>
      <vt:lpstr>Debugging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Hints</dc:title>
  <dc:creator>Daniel Meirovitch</dc:creator>
  <cp:lastModifiedBy>Daniel Meirovitch</cp:lastModifiedBy>
  <cp:revision>30</cp:revision>
  <dcterms:created xsi:type="dcterms:W3CDTF">2021-01-07T23:11:45Z</dcterms:created>
  <dcterms:modified xsi:type="dcterms:W3CDTF">2021-04-20T22:59:47Z</dcterms:modified>
</cp:coreProperties>
</file>