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40595A-576C-4961-8064-C6DA6FE25FD3}" v="6" dt="2024-03-28T16:41:33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13" Type="http://schemas.openxmlformats.org/officeDocument/2006/relationships/customXml" Target="../customXml/item3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12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1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Montezelli" userId="f684dfb1-a22e-47cb-8c34-70aa728d609c" providerId="ADAL" clId="{0540595A-576C-4961-8064-C6DA6FE25FD3}"/>
    <pc:docChg chg="addSld delSld modSld sldOrd addMainMaster modMainMaster">
      <pc:chgData name="Julia Montezelli" userId="f684dfb1-a22e-47cb-8c34-70aa728d609c" providerId="ADAL" clId="{0540595A-576C-4961-8064-C6DA6FE25FD3}" dt="2024-03-28T16:42:40.512" v="16" actId="47"/>
      <pc:docMkLst>
        <pc:docMk/>
      </pc:docMkLst>
      <pc:sldChg chg="modSp mod">
        <pc:chgData name="Julia Montezelli" userId="f684dfb1-a22e-47cb-8c34-70aa728d609c" providerId="ADAL" clId="{0540595A-576C-4961-8064-C6DA6FE25FD3}" dt="2024-03-28T16:41:55.589" v="12" actId="34135"/>
        <pc:sldMkLst>
          <pc:docMk/>
          <pc:sldMk cId="0" sldId="256"/>
        </pc:sldMkLst>
        <pc:picChg chg="mod">
          <ac:chgData name="Julia Montezelli" userId="f684dfb1-a22e-47cb-8c34-70aa728d609c" providerId="ADAL" clId="{0540595A-576C-4961-8064-C6DA6FE25FD3}" dt="2024-03-28T16:41:55.589" v="12" actId="34135"/>
          <ac:picMkLst>
            <pc:docMk/>
            <pc:sldMk cId="0" sldId="256"/>
            <ac:picMk id="2050" creationId="{69167FFF-053C-32A8-23DF-F9F613927C34}"/>
          </ac:picMkLst>
        </pc:picChg>
      </pc:sldChg>
      <pc:sldChg chg="delSp ord">
        <pc:chgData name="Julia Montezelli" userId="f684dfb1-a22e-47cb-8c34-70aa728d609c" providerId="ADAL" clId="{0540595A-576C-4961-8064-C6DA6FE25FD3}" dt="2024-03-28T16:41:31.466" v="9" actId="478"/>
        <pc:sldMkLst>
          <pc:docMk/>
          <pc:sldMk cId="0" sldId="257"/>
        </pc:sldMkLst>
        <pc:picChg chg="del">
          <ac:chgData name="Julia Montezelli" userId="f684dfb1-a22e-47cb-8c34-70aa728d609c" providerId="ADAL" clId="{0540595A-576C-4961-8064-C6DA6FE25FD3}" dt="2024-03-28T16:41:31.466" v="9" actId="478"/>
          <ac:picMkLst>
            <pc:docMk/>
            <pc:sldMk cId="0" sldId="257"/>
            <ac:picMk id="3074" creationId="{AD9CEC6A-1B25-2261-ACEF-39CAFD05A131}"/>
          </ac:picMkLst>
        </pc:picChg>
      </pc:sldChg>
      <pc:sldChg chg="new del">
        <pc:chgData name="Julia Montezelli" userId="f684dfb1-a22e-47cb-8c34-70aa728d609c" providerId="ADAL" clId="{0540595A-576C-4961-8064-C6DA6FE25FD3}" dt="2024-03-28T16:41:05.260" v="5" actId="47"/>
        <pc:sldMkLst>
          <pc:docMk/>
          <pc:sldMk cId="1325056275" sldId="258"/>
        </pc:sldMkLst>
      </pc:sldChg>
      <pc:sldChg chg="delSp add del">
        <pc:chgData name="Julia Montezelli" userId="f684dfb1-a22e-47cb-8c34-70aa728d609c" providerId="ADAL" clId="{0540595A-576C-4961-8064-C6DA6FE25FD3}" dt="2024-03-28T16:42:40.512" v="16" actId="47"/>
        <pc:sldMkLst>
          <pc:docMk/>
          <pc:sldMk cId="2878548634" sldId="258"/>
        </pc:sldMkLst>
        <pc:picChg chg="del">
          <ac:chgData name="Julia Montezelli" userId="f684dfb1-a22e-47cb-8c34-70aa728d609c" providerId="ADAL" clId="{0540595A-576C-4961-8064-C6DA6FE25FD3}" dt="2024-03-28T16:41:33.929" v="10" actId="478"/>
          <ac:picMkLst>
            <pc:docMk/>
            <pc:sldMk cId="2878548634" sldId="258"/>
            <ac:picMk id="3074" creationId="{AD9CEC6A-1B25-2261-ACEF-39CAFD05A131}"/>
          </ac:picMkLst>
        </pc:picChg>
      </pc:sldChg>
      <pc:sldChg chg="new del">
        <pc:chgData name="Julia Montezelli" userId="f684dfb1-a22e-47cb-8c34-70aa728d609c" providerId="ADAL" clId="{0540595A-576C-4961-8064-C6DA6FE25FD3}" dt="2024-03-28T16:42:39.533" v="15" actId="47"/>
        <pc:sldMkLst>
          <pc:docMk/>
          <pc:sldMk cId="1401432568" sldId="259"/>
        </pc:sldMkLst>
      </pc:sldChg>
      <pc:sldChg chg="new del">
        <pc:chgData name="Julia Montezelli" userId="f684dfb1-a22e-47cb-8c34-70aa728d609c" providerId="ADAL" clId="{0540595A-576C-4961-8064-C6DA6FE25FD3}" dt="2024-03-28T16:42:38.895" v="14" actId="47"/>
        <pc:sldMkLst>
          <pc:docMk/>
          <pc:sldMk cId="1315780620" sldId="260"/>
        </pc:sldMkLst>
      </pc:sldChg>
      <pc:sldMasterChg chg="modSldLayout">
        <pc:chgData name="Julia Montezelli" userId="f684dfb1-a22e-47cb-8c34-70aa728d609c" providerId="ADAL" clId="{0540595A-576C-4961-8064-C6DA6FE25FD3}" dt="2024-03-28T16:41:18.999" v="7"/>
        <pc:sldMasterMkLst>
          <pc:docMk/>
          <pc:sldMasterMk cId="0" sldId="2147483648"/>
        </pc:sldMasterMkLst>
        <pc:sldLayoutChg chg="addSp modSp">
          <pc:chgData name="Julia Montezelli" userId="f684dfb1-a22e-47cb-8c34-70aa728d609c" providerId="ADAL" clId="{0540595A-576C-4961-8064-C6DA6FE25FD3}" dt="2024-03-28T16:41:18.999" v="7"/>
          <pc:sldLayoutMkLst>
            <pc:docMk/>
            <pc:sldMasterMk cId="0" sldId="2147483648"/>
            <pc:sldLayoutMk cId="423984615" sldId="2147483650"/>
          </pc:sldLayoutMkLst>
          <pc:picChg chg="add mod">
            <ac:chgData name="Julia Montezelli" userId="f684dfb1-a22e-47cb-8c34-70aa728d609c" providerId="ADAL" clId="{0540595A-576C-4961-8064-C6DA6FE25FD3}" dt="2024-03-28T16:41:18.999" v="7"/>
            <ac:picMkLst>
              <pc:docMk/>
              <pc:sldMasterMk cId="0" sldId="2147483648"/>
              <pc:sldLayoutMk cId="423984615" sldId="2147483650"/>
              <ac:picMk id="7" creationId="{664C5D5B-F775-740C-162F-75F700AA3B6F}"/>
            </ac:picMkLst>
          </pc:picChg>
        </pc:sldLayoutChg>
        <pc:sldLayoutChg chg="addSp delSp modSp">
          <pc:chgData name="Julia Montezelli" userId="f684dfb1-a22e-47cb-8c34-70aa728d609c" providerId="ADAL" clId="{0540595A-576C-4961-8064-C6DA6FE25FD3}" dt="2024-03-28T16:41:16.049" v="6" actId="21"/>
          <pc:sldLayoutMkLst>
            <pc:docMk/>
            <pc:sldMasterMk cId="0" sldId="2147483648"/>
            <pc:sldLayoutMk cId="468984278" sldId="2147483651"/>
          </pc:sldLayoutMkLst>
          <pc:picChg chg="add del mod">
            <ac:chgData name="Julia Montezelli" userId="f684dfb1-a22e-47cb-8c34-70aa728d609c" providerId="ADAL" clId="{0540595A-576C-4961-8064-C6DA6FE25FD3}" dt="2024-03-28T16:41:16.049" v="6" actId="21"/>
            <ac:picMkLst>
              <pc:docMk/>
              <pc:sldMasterMk cId="0" sldId="2147483648"/>
              <pc:sldLayoutMk cId="468984278" sldId="2147483651"/>
              <ac:picMk id="7" creationId="{664C5D5B-F775-740C-162F-75F700AA3B6F}"/>
            </ac:picMkLst>
          </pc:picChg>
        </pc:sldLayoutChg>
      </pc:sldMasterChg>
      <pc:sldMasterChg chg="new mod addSldLayout">
        <pc:chgData name="Julia Montezelli" userId="f684dfb1-a22e-47cb-8c34-70aa728d609c" providerId="ADAL" clId="{0540595A-576C-4961-8064-C6DA6FE25FD3}" dt="2024-03-28T14:32:12.261" v="0" actId="6938"/>
        <pc:sldMasterMkLst>
          <pc:docMk/>
          <pc:sldMasterMk cId="2258777206" sldId="2147483660"/>
        </pc:sldMasterMkLst>
        <pc:sldLayoutChg chg="new replId">
          <pc:chgData name="Julia Montezelli" userId="f684dfb1-a22e-47cb-8c34-70aa728d609c" providerId="ADAL" clId="{0540595A-576C-4961-8064-C6DA6FE25FD3}" dt="2024-03-28T14:32:12.261" v="0" actId="6938"/>
          <pc:sldLayoutMkLst>
            <pc:docMk/>
            <pc:sldMasterMk cId="2258777206" sldId="2147483660"/>
            <pc:sldLayoutMk cId="313237468" sldId="2147483661"/>
          </pc:sldLayoutMkLst>
        </pc:sldLayoutChg>
        <pc:sldLayoutChg chg="new replId">
          <pc:chgData name="Julia Montezelli" userId="f684dfb1-a22e-47cb-8c34-70aa728d609c" providerId="ADAL" clId="{0540595A-576C-4961-8064-C6DA6FE25FD3}" dt="2024-03-28T14:32:12.261" v="0" actId="6938"/>
          <pc:sldLayoutMkLst>
            <pc:docMk/>
            <pc:sldMasterMk cId="2258777206" sldId="2147483660"/>
            <pc:sldLayoutMk cId="161459600" sldId="2147483662"/>
          </pc:sldLayoutMkLst>
        </pc:sldLayoutChg>
        <pc:sldLayoutChg chg="new replId">
          <pc:chgData name="Julia Montezelli" userId="f684dfb1-a22e-47cb-8c34-70aa728d609c" providerId="ADAL" clId="{0540595A-576C-4961-8064-C6DA6FE25FD3}" dt="2024-03-28T14:32:12.261" v="0" actId="6938"/>
          <pc:sldLayoutMkLst>
            <pc:docMk/>
            <pc:sldMasterMk cId="2258777206" sldId="2147483660"/>
            <pc:sldLayoutMk cId="611285825" sldId="2147483663"/>
          </pc:sldLayoutMkLst>
        </pc:sldLayoutChg>
        <pc:sldLayoutChg chg="new replId">
          <pc:chgData name="Julia Montezelli" userId="f684dfb1-a22e-47cb-8c34-70aa728d609c" providerId="ADAL" clId="{0540595A-576C-4961-8064-C6DA6FE25FD3}" dt="2024-03-28T14:32:12.261" v="0" actId="6938"/>
          <pc:sldLayoutMkLst>
            <pc:docMk/>
            <pc:sldMasterMk cId="2258777206" sldId="2147483660"/>
            <pc:sldLayoutMk cId="3658152024" sldId="2147483664"/>
          </pc:sldLayoutMkLst>
        </pc:sldLayoutChg>
        <pc:sldLayoutChg chg="new replId">
          <pc:chgData name="Julia Montezelli" userId="f684dfb1-a22e-47cb-8c34-70aa728d609c" providerId="ADAL" clId="{0540595A-576C-4961-8064-C6DA6FE25FD3}" dt="2024-03-28T14:32:12.261" v="0" actId="6938"/>
          <pc:sldLayoutMkLst>
            <pc:docMk/>
            <pc:sldMasterMk cId="2258777206" sldId="2147483660"/>
            <pc:sldLayoutMk cId="659889071" sldId="2147483665"/>
          </pc:sldLayoutMkLst>
        </pc:sldLayoutChg>
        <pc:sldLayoutChg chg="new replId">
          <pc:chgData name="Julia Montezelli" userId="f684dfb1-a22e-47cb-8c34-70aa728d609c" providerId="ADAL" clId="{0540595A-576C-4961-8064-C6DA6FE25FD3}" dt="2024-03-28T14:32:12.261" v="0" actId="6938"/>
          <pc:sldLayoutMkLst>
            <pc:docMk/>
            <pc:sldMasterMk cId="2258777206" sldId="2147483660"/>
            <pc:sldLayoutMk cId="3663317416" sldId="2147483666"/>
          </pc:sldLayoutMkLst>
        </pc:sldLayoutChg>
        <pc:sldLayoutChg chg="new replId">
          <pc:chgData name="Julia Montezelli" userId="f684dfb1-a22e-47cb-8c34-70aa728d609c" providerId="ADAL" clId="{0540595A-576C-4961-8064-C6DA6FE25FD3}" dt="2024-03-28T14:32:12.261" v="0" actId="6938"/>
          <pc:sldLayoutMkLst>
            <pc:docMk/>
            <pc:sldMasterMk cId="2258777206" sldId="2147483660"/>
            <pc:sldLayoutMk cId="3349444308" sldId="2147483667"/>
          </pc:sldLayoutMkLst>
        </pc:sldLayoutChg>
        <pc:sldLayoutChg chg="new replId">
          <pc:chgData name="Julia Montezelli" userId="f684dfb1-a22e-47cb-8c34-70aa728d609c" providerId="ADAL" clId="{0540595A-576C-4961-8064-C6DA6FE25FD3}" dt="2024-03-28T14:32:12.261" v="0" actId="6938"/>
          <pc:sldLayoutMkLst>
            <pc:docMk/>
            <pc:sldMasterMk cId="2258777206" sldId="2147483660"/>
            <pc:sldLayoutMk cId="112163654" sldId="2147483668"/>
          </pc:sldLayoutMkLst>
        </pc:sldLayoutChg>
        <pc:sldLayoutChg chg="new replId">
          <pc:chgData name="Julia Montezelli" userId="f684dfb1-a22e-47cb-8c34-70aa728d609c" providerId="ADAL" clId="{0540595A-576C-4961-8064-C6DA6FE25FD3}" dt="2024-03-28T14:32:12.261" v="0" actId="6938"/>
          <pc:sldLayoutMkLst>
            <pc:docMk/>
            <pc:sldMasterMk cId="2258777206" sldId="2147483660"/>
            <pc:sldLayoutMk cId="992403294" sldId="2147483669"/>
          </pc:sldLayoutMkLst>
        </pc:sldLayoutChg>
        <pc:sldLayoutChg chg="new replId">
          <pc:chgData name="Julia Montezelli" userId="f684dfb1-a22e-47cb-8c34-70aa728d609c" providerId="ADAL" clId="{0540595A-576C-4961-8064-C6DA6FE25FD3}" dt="2024-03-28T14:32:12.261" v="0" actId="6938"/>
          <pc:sldLayoutMkLst>
            <pc:docMk/>
            <pc:sldMasterMk cId="2258777206" sldId="2147483660"/>
            <pc:sldLayoutMk cId="3530002744" sldId="2147483670"/>
          </pc:sldLayoutMkLst>
        </pc:sldLayoutChg>
        <pc:sldLayoutChg chg="new replId">
          <pc:chgData name="Julia Montezelli" userId="f684dfb1-a22e-47cb-8c34-70aa728d609c" providerId="ADAL" clId="{0540595A-576C-4961-8064-C6DA6FE25FD3}" dt="2024-03-28T14:32:12.261" v="0" actId="6938"/>
          <pc:sldLayoutMkLst>
            <pc:docMk/>
            <pc:sldMasterMk cId="2258777206" sldId="2147483660"/>
            <pc:sldLayoutMk cId="1721163585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54188C-5123-C403-D056-93E26F43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1F348-3173-4368-9AE4-2C210B104C9A}" type="datetimeFigureOut">
              <a:rPr lang="pt-BR"/>
              <a:pPr>
                <a:defRPr/>
              </a:pPr>
              <a:t>28/03/2024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48FF5D-D431-88CE-6059-A5CCBA4B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36DCA9-8EA9-A37A-51F1-8B71F4CB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F76F7-039B-430A-B7B5-577DDA3C4D0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69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D59DDA-6441-1B7C-B62C-BF62B03B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6C737-1E34-435B-8742-DFCAF78F49C8}" type="datetimeFigureOut">
              <a:rPr lang="pt-BR"/>
              <a:pPr>
                <a:defRPr/>
              </a:pPr>
              <a:t>28/03/2024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B4E6C9-D9FC-E0DC-02F2-F642D50DA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7BB54B-F4A2-4AA3-61E6-2A9526B0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6F8B4-0831-4CF4-85C7-B8BB0D88BD5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11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5B2444-C6E0-2A95-B28D-C7A5E66A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7F4D5-5FF4-4AE9-9E53-FBC51E1889ED}" type="datetimeFigureOut">
              <a:rPr lang="pt-BR"/>
              <a:pPr>
                <a:defRPr/>
              </a:pPr>
              <a:t>28/03/2024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E08FAD-EDC2-8C7B-CA3B-A64C9007E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F2CA30-119A-4372-93F3-D47A1D77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0E77F-8C06-477A-82CE-75C5F46B7A4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819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EF62E-0F2D-47C5-6D89-F3CCC797A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4013DC-8F6A-2CEA-B95A-3A12F4C28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668CB8-DA21-60CA-576A-40CEC5DC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4664-DFBB-4E94-A029-90BF542E375A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6A8E9C-7002-046F-C62C-7F7B5DF4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BD49D0-7B3E-366D-C1B1-645D15AA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E26F-4CA5-445A-BDCA-5EE22F151C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37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14900-2B20-CF61-3EF4-0A478244D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001EAC-6554-6610-2375-BA980B384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B100A3-B288-7584-7AB3-3E2C89CB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4664-DFBB-4E94-A029-90BF542E375A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67905D-FE02-43D8-7F1A-B52231D5F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9585B9-64F8-F534-75D1-DB0DF76E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E26F-4CA5-445A-BDCA-5EE22F151C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59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738F6-0B84-F482-8581-48DA78122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F32F5C-3A9A-B986-48CB-28B6608B5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0B67F0-1844-E07C-FBBF-6ED7E9FE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4664-DFBB-4E94-A029-90BF542E375A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C171B8-D512-7700-A187-95FFAA3B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7D3D2D-4DBF-3F52-754A-0DE045A29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E26F-4CA5-445A-BDCA-5EE22F151C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285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6D6A7-8208-8CB5-1985-A690E3FD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A60FB5-FBFF-38BB-9508-C46FDB26E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2AD750-9710-6744-3DFA-8094CA9B7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8C0DD2-EA0A-EC6D-D5F7-AADE939C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4664-DFBB-4E94-A029-90BF542E375A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482AC6-F053-EEDD-5637-B347FE01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F95F68-3D6D-9BA7-9C25-7DA1717F6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E26F-4CA5-445A-BDCA-5EE22F151C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152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04330-174D-29E5-8654-46A07AF8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E00D73-2C2D-23AB-0134-CF309677B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249F24-FCDC-6B9A-A6D7-D05223708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6A79D9-C4D3-5F6D-6C3A-8A7DFBE06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E70E644-EED5-872A-3F3E-8DA878743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A434F67-88BF-E7AB-8146-F015A2E42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4664-DFBB-4E94-A029-90BF542E375A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316F72-0B0C-741B-4791-1A08DCC0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CD686B2-8C95-B1A7-8647-8AE6D627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E26F-4CA5-445A-BDCA-5EE22F151C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889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CA114-7BEF-8889-4AAD-A4650F50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84703BE-0278-68C8-55F1-5E12C6A8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4664-DFBB-4E94-A029-90BF542E375A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F362A38-B33A-3B43-1FC6-6E9131030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383375D-BA6C-7189-935B-2C4CDA4C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E26F-4CA5-445A-BDCA-5EE22F151C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3174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BB3D465-661A-008F-6997-8D0BE07B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4664-DFBB-4E94-A029-90BF542E375A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D01AFC2-EE9C-0E49-2FB7-F1B471B66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12F564-8150-6C5C-3AD4-CA179A8EE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E26F-4CA5-445A-BDCA-5EE22F151C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4443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2C474-3B0B-B417-EC81-75DE75A5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1C390E-B237-7170-85F8-A35CF9644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F85BDB-CC8C-5D62-5852-0D91B7C5C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1FF1C5-64A0-DAB8-6184-8BE64977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4664-DFBB-4E94-A029-90BF542E375A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ABDF35-C8D7-F2C0-CBF3-D0DCEC1DD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293867-BF6F-F150-C690-A101E356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E26F-4CA5-445A-BDCA-5EE22F151C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6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4A8A04-19E9-70E3-19CA-3B3FF022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53154-227E-4FB0-9144-264D99B09C4F}" type="datetimeFigureOut">
              <a:rPr lang="pt-BR"/>
              <a:pPr>
                <a:defRPr/>
              </a:pPr>
              <a:t>28/03/2024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2BC6B5-7E86-2B7B-9668-FB92CF95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7AE915-4AA5-1329-97D0-038C90D4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A4533-5DBE-4FD4-A061-EAF54B40E89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7" name="Imagem 4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664C5D5B-F775-740C-162F-75F700AA3B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838" y="6224588"/>
            <a:ext cx="1182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9846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4E243-EE90-F093-06FD-D01879DC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5DA1786-0D87-7592-C312-AAA4055FF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3ED9EA-D49E-8E58-3C63-9B8108BE5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067272-070E-82A2-443A-948B5B5AD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4664-DFBB-4E94-A029-90BF542E375A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1E17D2-90C1-300D-83AA-A1DA1DF93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4B14FE-048C-DF7C-85F1-4F55DAF38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E26F-4CA5-445A-BDCA-5EE22F151C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4032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E6FBF-271B-6A71-80D3-84715724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386F14-8F4A-F22F-9FFC-1164C0CD9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95AC9A-FDC8-0DEE-1058-0933DBB4B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4664-DFBB-4E94-A029-90BF542E375A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8118C6-633D-F2FC-6522-4511BBD8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7A59AB-5B8D-B9F1-CA52-861E99D9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E26F-4CA5-445A-BDCA-5EE22F151C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0027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916963-F002-4CC0-000F-721A3B3C7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565939-2249-B159-ED7A-6B667FC19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0FB969-A189-C5D2-6D3C-3B2D596A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4664-DFBB-4E94-A029-90BF542E375A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16F883-BB93-AA0F-E2B5-D8DB0A17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7187D8-30AE-608E-E44C-43BD8F60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E26F-4CA5-445A-BDCA-5EE22F151C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16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853632-0636-CD63-8241-3E8831E4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3CC2B-74D8-4575-BC9B-C755C2896EC6}" type="datetimeFigureOut">
              <a:rPr lang="pt-BR"/>
              <a:pPr>
                <a:defRPr/>
              </a:pPr>
              <a:t>28/03/2024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A3DF60-2307-708F-4B50-3EC9B5C1A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AA974E-B8F0-D8E5-71C1-3AC1FBF6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4EEBC-97AD-4BB5-8C4C-916E37B736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98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3206DE05-FE47-C861-B320-19DCD0AD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63D85-07B5-4A63-A5EE-7CB9EBD586D1}" type="datetimeFigureOut">
              <a:rPr lang="pt-BR"/>
              <a:pPr>
                <a:defRPr/>
              </a:pPr>
              <a:t>28/03/2024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0266CD70-C085-D99C-4F89-89C7448D3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E0FDED60-12D4-0D84-DC2C-025B2AF2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F81F3-3B6B-4158-A2EA-435EE12202D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13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7BCF1C5A-A74A-F7CB-5428-776F6FA8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49EFE-17D5-480A-B754-87D854FBA7BD}" type="datetimeFigureOut">
              <a:rPr lang="pt-BR"/>
              <a:pPr>
                <a:defRPr/>
              </a:pPr>
              <a:t>28/03/2024</a:t>
            </a:fld>
            <a:endParaRPr lang="pt-BR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2ECEE962-D46B-58FA-EF60-EDFE1973F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F32B39DE-A1FE-7775-DE1E-ACB086D8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39C0E-B88B-4E19-94FC-2325D76F751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63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5137CD16-6574-6E1F-ABE4-0A545D36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93E6F-C6AF-442E-89E3-F85E24AFDA58}" type="datetimeFigureOut">
              <a:rPr lang="pt-BR"/>
              <a:pPr>
                <a:defRPr/>
              </a:pPr>
              <a:t>28/03/2024</a:t>
            </a:fld>
            <a:endParaRPr lang="pt-BR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35BCBFEA-C5E5-6A42-1AAA-FAF2685F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3987B575-2E62-724D-F599-EAD1951F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265F5-9918-43E5-A4FC-F732428B84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81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57D1C6B0-5D54-197F-AC9B-65D8851F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AD17F-5C37-430A-8177-1918C74E06A4}" type="datetimeFigureOut">
              <a:rPr lang="pt-BR"/>
              <a:pPr>
                <a:defRPr/>
              </a:pPr>
              <a:t>28/03/2024</a:t>
            </a:fld>
            <a:endParaRPr 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0D6031AF-FE42-9BB0-2711-99D8A67E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8E6DDA5D-8BD5-1650-B632-A61D9B1D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EDAD0-5299-4C4E-859B-63E5266360B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70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2A53A17D-9EEC-1376-506B-D8D43425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97BD8-28FD-44E8-9D3A-DD444A1270E8}" type="datetimeFigureOut">
              <a:rPr lang="pt-BR"/>
              <a:pPr>
                <a:defRPr/>
              </a:pPr>
              <a:t>28/03/2024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843F775C-E2F8-910D-745B-5D354CFD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33860552-DD75-02DB-B500-B86A9D63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DB9B6-62D8-4BB7-BB1C-7D883C2647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79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E581D842-D706-7D01-7B93-471F1CCC9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3CEA6-D88E-4E80-9FC8-3DA155323873}" type="datetimeFigureOut">
              <a:rPr lang="pt-BR"/>
              <a:pPr>
                <a:defRPr/>
              </a:pPr>
              <a:t>28/03/2024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B16DC51D-DF0D-58F1-CFE1-BE301691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C407A454-8E16-BB9C-37DE-A2D421A1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8A33F-6685-41BA-80F1-2B0923865B5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9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54FEAEE6-6DC3-82AD-923E-6E89737ACE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2EB787A8-6C53-B312-69D6-15B7C63FD6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de texto Mestres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AB38F5-179C-EC89-D177-EDF645BBB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DEA24CB-D011-40A9-9B00-17F8B95BC099}" type="datetimeFigureOut">
              <a:rPr lang="pt-BR"/>
              <a:pPr>
                <a:defRPr/>
              </a:pPr>
              <a:t>28/03/2024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6B3C93-8BD6-F4DF-2EF9-9F9B19864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79F760-62C7-A95B-8BCB-9125DE646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1B5D4AF-77A0-46F4-A4DA-44F26C2F6F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0CD8993-8EFA-C921-CE50-C91B93C59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DAFABD-CCB9-B391-F672-3C505C4E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6F6392-A335-49EB-9AF3-43BB6706E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724664-DFBB-4E94-A029-90BF542E375A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43C747-C098-229A-2F92-02372364E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01009F-9821-73C3-C06E-B6C465341E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86E26F-4CA5-445A-BDCA-5EE22F151C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77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4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69167FFF-053C-32A8-23DF-F9F613927C3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1187450"/>
            <a:ext cx="269240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ítulo 1">
            <a:extLst>
              <a:ext uri="{FF2B5EF4-FFF2-40B4-BE49-F238E27FC236}">
                <a16:creationId xmlns:a16="http://schemas.microsoft.com/office/drawing/2014/main" id="{5E191FB6-9076-7761-D0ED-D4DB65D1453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114800" y="1550988"/>
            <a:ext cx="7654925" cy="2003425"/>
          </a:xfrm>
        </p:spPr>
        <p:txBody>
          <a:bodyPr/>
          <a:lstStyle/>
          <a:p>
            <a:r>
              <a:rPr lang="pt-BR" altLang="pt-BR" sz="4800" dirty="0">
                <a:solidFill>
                  <a:schemeClr val="bg2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Título do Trabalho de Conclusão de Curso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2D5B23A-1E89-B367-5D15-A0EBF7647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0750" y="3910013"/>
            <a:ext cx="5356225" cy="741362"/>
          </a:xfrm>
        </p:spPr>
        <p:txBody>
          <a:bodyPr rtlCol="0">
            <a:normAutofit fontScale="92500" lnSpcReduction="2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pt-BR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Nome do aluno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pt-BR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Nome do orientador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8CFA7B293EDBE4DB98FBC161D82B39F" ma:contentTypeVersion="15" ma:contentTypeDescription="Crie um novo documento." ma:contentTypeScope="" ma:versionID="ed78836dbbd60ef5b47f46abba0ddc66">
  <xsd:schema xmlns:xsd="http://www.w3.org/2001/XMLSchema" xmlns:xs="http://www.w3.org/2001/XMLSchema" xmlns:p="http://schemas.microsoft.com/office/2006/metadata/properties" xmlns:ns2="2c89dc19-a755-4b1f-8ccb-ddc282e02978" xmlns:ns3="1e7d8aaf-77fb-4419-819f-502bcc31ffe3" targetNamespace="http://schemas.microsoft.com/office/2006/metadata/properties" ma:root="true" ma:fieldsID="f28b1225859e7fd7734d1009df438026" ns2:_="" ns3:_="">
    <xsd:import namespace="2c89dc19-a755-4b1f-8ccb-ddc282e02978"/>
    <xsd:import namespace="1e7d8aaf-77fb-4419-819f-502bcc31ffe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89dc19-a755-4b1f-8ccb-ddc282e0297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1b121cd5-3768-42a0-b312-b7830db9b9b1}" ma:internalName="TaxCatchAll" ma:showField="CatchAllData" ma:web="2c89dc19-a755-4b1f-8ccb-ddc282e0297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7d8aaf-77fb-4419-819f-502bcc31ff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Marcações de imagem" ma:readOnly="false" ma:fieldId="{5cf76f15-5ced-4ddc-b409-7134ff3c332f}" ma:taxonomyMulti="true" ma:sspId="cf329bc3-ce7e-4e75-9c56-962f8f350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e7d8aaf-77fb-4419-819f-502bcc31ffe3">
      <Terms xmlns="http://schemas.microsoft.com/office/infopath/2007/PartnerControls"/>
    </lcf76f155ced4ddcb4097134ff3c332f>
    <TaxCatchAll xmlns="2c89dc19-a755-4b1f-8ccb-ddc282e02978" xsi:nil="true"/>
  </documentManagement>
</p:properties>
</file>

<file path=customXml/itemProps1.xml><?xml version="1.0" encoding="utf-8"?>
<ds:datastoreItem xmlns:ds="http://schemas.openxmlformats.org/officeDocument/2006/customXml" ds:itemID="{35E43D43-768B-4037-BB07-231DDA2772F0}"/>
</file>

<file path=customXml/itemProps2.xml><?xml version="1.0" encoding="utf-8"?>
<ds:datastoreItem xmlns:ds="http://schemas.openxmlformats.org/officeDocument/2006/customXml" ds:itemID="{555DBCE5-0FAE-4B8C-8A8A-6EE5B61A622F}"/>
</file>

<file path=customXml/itemProps3.xml><?xml version="1.0" encoding="utf-8"?>
<ds:datastoreItem xmlns:ds="http://schemas.openxmlformats.org/officeDocument/2006/customXml" ds:itemID="{01A62DB6-902C-42C2-8D0F-84FB049FEE65}"/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Calibri Light</vt:lpstr>
      <vt:lpstr>Poppins SemiBold</vt:lpstr>
      <vt:lpstr>Roboto</vt:lpstr>
      <vt:lpstr>Tema do Office</vt:lpstr>
      <vt:lpstr>Personalizar design</vt:lpstr>
      <vt:lpstr>Título do Trabalho de Conclusão de Curso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do Trabalho de Conclusão de Curso</dc:title>
  <dc:creator>Nicole Dinardi</dc:creator>
  <cp:lastModifiedBy>Julia Montezelli</cp:lastModifiedBy>
  <cp:revision>2</cp:revision>
  <dcterms:created xsi:type="dcterms:W3CDTF">2023-09-28T12:56:17Z</dcterms:created>
  <dcterms:modified xsi:type="dcterms:W3CDTF">2024-03-28T16:42:42Z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0x01010008CFA7B293EDBE4DB98FBC161D82B39F</vt:lpwstr>
  </property>
</Properties>
</file>