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2" r:id="rId6"/>
    <p:sldId id="263" r:id="rId7"/>
    <p:sldId id="269"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D8BD707-D9CF-40AE-B4C6-C98DA3205C09}" type="datetimeFigureOut">
              <a:rPr lang="en-US" smtClean="0"/>
              <a:pPr/>
              <a:t>6/4/2020</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6F15528-21DE-4FAA-801E-634DDDAF4B2B}"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6/4/2020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6/4/2020</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6/4/2020</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D8BD707-D9CF-40AE-B4C6-C98DA3205C09}" type="datetimeFigureOut">
              <a:rPr lang="en-US" smtClean="0"/>
              <a:pPr/>
              <a:t>6/4/2020</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7024744" cy="1143000"/>
          </a:xfrm>
        </p:spPr>
        <p:txBody>
          <a:bodyPr>
            <a:normAutofit fontScale="90000"/>
          </a:bodyPr>
          <a:lstStyle/>
          <a:p>
            <a:r>
              <a:rPr lang="en-IN" dirty="0"/>
              <a:t>Virtual </a:t>
            </a:r>
            <a:r>
              <a:rPr lang="en-IN" dirty="0" smtClean="0"/>
              <a:t>Instrumentation (EEE4035)</a:t>
            </a:r>
            <a:endParaRPr lang="en-IN" dirty="0"/>
          </a:p>
        </p:txBody>
      </p:sp>
      <p:sp>
        <p:nvSpPr>
          <p:cNvPr id="3" name="Content Placeholder 2"/>
          <p:cNvSpPr>
            <a:spLocks noGrp="1"/>
          </p:cNvSpPr>
          <p:nvPr>
            <p:ph sz="quarter" idx="13"/>
          </p:nvPr>
        </p:nvSpPr>
        <p:spPr/>
        <p:txBody>
          <a:bodyPr>
            <a:normAutofit fontScale="85000" lnSpcReduction="20000"/>
          </a:bodyPr>
          <a:lstStyle/>
          <a:p>
            <a:pPr marL="0" indent="0">
              <a:buNone/>
            </a:pPr>
            <a:r>
              <a:rPr lang="en-US" b="1" dirty="0"/>
              <a:t>Real Time Data Monitoring </a:t>
            </a:r>
          </a:p>
          <a:p>
            <a:pPr marL="0" indent="0">
              <a:buNone/>
            </a:pPr>
            <a:r>
              <a:rPr lang="en-US" b="1" dirty="0"/>
              <a:t>of PV Solar cell using </a:t>
            </a:r>
            <a:r>
              <a:rPr lang="en-US" b="1" dirty="0" err="1" smtClean="0"/>
              <a:t>LabVIEW</a:t>
            </a:r>
            <a:endParaRPr lang="en-US" b="1" dirty="0" smtClean="0"/>
          </a:p>
          <a:p>
            <a:pPr marL="0" indent="0">
              <a:buNone/>
            </a:pPr>
            <a:endParaRPr lang="en-US" b="1" dirty="0"/>
          </a:p>
          <a:p>
            <a:pPr marL="0" indent="0">
              <a:buNone/>
            </a:pPr>
            <a:endParaRPr lang="en-US" b="1" dirty="0" smtClean="0"/>
          </a:p>
          <a:p>
            <a:pPr marL="0" indent="0">
              <a:buNone/>
            </a:pPr>
            <a:r>
              <a:rPr lang="en-US" b="1" dirty="0" smtClean="0"/>
              <a:t>Guided by:</a:t>
            </a:r>
          </a:p>
          <a:p>
            <a:pPr marL="0" indent="0">
              <a:buNone/>
            </a:pPr>
            <a:r>
              <a:rPr lang="en-US" dirty="0" smtClean="0"/>
              <a:t>Prof. </a:t>
            </a:r>
            <a:r>
              <a:rPr lang="en-US" dirty="0" err="1" smtClean="0"/>
              <a:t>Abhishek</a:t>
            </a:r>
            <a:r>
              <a:rPr lang="en-US" dirty="0" smtClean="0"/>
              <a:t> G</a:t>
            </a:r>
          </a:p>
          <a:p>
            <a:pPr marL="0" indent="0">
              <a:buNone/>
            </a:pPr>
            <a:endParaRPr lang="en-US" dirty="0" smtClean="0"/>
          </a:p>
          <a:p>
            <a:pPr marL="0" indent="0">
              <a:buNone/>
            </a:pPr>
            <a:r>
              <a:rPr lang="en-US" b="1" dirty="0"/>
              <a:t>Submitted by:</a:t>
            </a:r>
          </a:p>
          <a:p>
            <a:pPr marL="0" indent="0">
              <a:buNone/>
            </a:pPr>
            <a:r>
              <a:rPr lang="en-US" dirty="0" err="1" smtClean="0"/>
              <a:t>Aamir</a:t>
            </a:r>
            <a:r>
              <a:rPr lang="en-US" dirty="0" smtClean="0"/>
              <a:t> </a:t>
            </a:r>
            <a:r>
              <a:rPr lang="en-US" dirty="0" err="1"/>
              <a:t>Kolhar</a:t>
            </a:r>
            <a:r>
              <a:rPr lang="en-US" dirty="0"/>
              <a:t> 17BEI0013</a:t>
            </a:r>
          </a:p>
          <a:p>
            <a:pPr marL="0" indent="0">
              <a:buNone/>
            </a:pPr>
            <a:r>
              <a:rPr lang="en-US" dirty="0" smtClean="0"/>
              <a:t>Lakshya </a:t>
            </a:r>
            <a:r>
              <a:rPr lang="en-US" dirty="0"/>
              <a:t>Porwal 17BEI0034</a:t>
            </a:r>
            <a:endParaRPr lang="en-IN" dirty="0"/>
          </a:p>
          <a:p>
            <a:pPr marL="0" indent="0">
              <a:buNone/>
            </a:pPr>
            <a:endParaRPr lang="en-US" b="1" dirty="0"/>
          </a:p>
          <a:p>
            <a:endParaRPr lang="en-IN" dirty="0"/>
          </a:p>
        </p:txBody>
      </p:sp>
      <p:pic>
        <p:nvPicPr>
          <p:cNvPr id="5" name="Picture 2"/>
          <p:cNvPicPr>
            <a:picLocks noGrp="1" noChangeAspect="1" noChangeArrowheads="1"/>
          </p:cNvPicPr>
          <p:nvPr>
            <p:ph sz="quarter" idx="14"/>
          </p:nvPr>
        </p:nvPicPr>
        <p:blipFill>
          <a:blip r:embed="rId2" cstate="print">
            <a:extLst>
              <a:ext uri="{28A0092B-C50C-407E-A947-70E740481C1C}">
                <a14:useLocalDpi xmlns:a14="http://schemas.microsoft.com/office/drawing/2010/main" val="0"/>
              </a:ext>
            </a:extLst>
          </a:blip>
          <a:stretch>
            <a:fillRect/>
          </a:stretch>
        </p:blipFill>
        <p:spPr bwMode="auto">
          <a:xfrm>
            <a:off x="4645025" y="2885027"/>
            <a:ext cx="3419475" cy="2350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094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7024744" cy="1143000"/>
          </a:xfrm>
        </p:spPr>
        <p:txBody>
          <a:bodyPr/>
          <a:lstStyle/>
          <a:p>
            <a:r>
              <a:rPr lang="en-IN" dirty="0" err="1" smtClean="0"/>
              <a:t>LabVIEW</a:t>
            </a:r>
            <a:r>
              <a:rPr lang="en-IN" dirty="0" smtClean="0"/>
              <a:t> Model3</a:t>
            </a:r>
            <a:endParaRPr lang="en-IN"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91210" y="2324100"/>
            <a:ext cx="5280593"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5416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024744" cy="1143000"/>
          </a:xfrm>
        </p:spPr>
        <p:txBody>
          <a:bodyPr/>
          <a:lstStyle/>
          <a:p>
            <a:r>
              <a:rPr lang="en-IN" dirty="0" err="1" smtClean="0"/>
              <a:t>LabVIEW</a:t>
            </a:r>
            <a:r>
              <a:rPr lang="en-IN" dirty="0" smtClean="0"/>
              <a:t> Front Panel</a:t>
            </a:r>
            <a:endParaRPr lang="en-IN" dirty="0"/>
          </a:p>
        </p:txBody>
      </p:sp>
      <p:pic>
        <p:nvPicPr>
          <p:cNvPr id="819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042988" y="2450731"/>
            <a:ext cx="6777037" cy="325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8654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5000" y="1524000"/>
            <a:ext cx="5715000" cy="4044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4971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024744" cy="1143000"/>
          </a:xfrm>
        </p:spPr>
        <p:txBody>
          <a:bodyPr/>
          <a:lstStyle/>
          <a:p>
            <a:r>
              <a:rPr lang="en-IN" dirty="0" smtClean="0"/>
              <a:t>Abstract</a:t>
            </a:r>
            <a:endParaRPr lang="en-IN" dirty="0"/>
          </a:p>
        </p:txBody>
      </p:sp>
      <p:sp>
        <p:nvSpPr>
          <p:cNvPr id="3" name="Content Placeholder 2"/>
          <p:cNvSpPr>
            <a:spLocks noGrp="1"/>
          </p:cNvSpPr>
          <p:nvPr>
            <p:ph idx="1"/>
          </p:nvPr>
        </p:nvSpPr>
        <p:spPr>
          <a:xfrm>
            <a:off x="685800" y="1524000"/>
            <a:ext cx="7772400" cy="4724400"/>
          </a:xfrm>
        </p:spPr>
        <p:txBody>
          <a:bodyPr>
            <a:normAutofit lnSpcReduction="10000"/>
          </a:bodyPr>
          <a:lstStyle/>
          <a:p>
            <a:pPr marL="0" indent="0">
              <a:buNone/>
            </a:pPr>
            <a:r>
              <a:rPr lang="en-US" dirty="0"/>
              <a:t>Nowadays, the growing demands of energy, insecure </a:t>
            </a:r>
            <a:r>
              <a:rPr lang="en-US" dirty="0" smtClean="0"/>
              <a:t>energy resources and </a:t>
            </a:r>
            <a:r>
              <a:rPr lang="en-US" dirty="0"/>
              <a:t>emission of hazardous gases have attracted the attention of the whole world towards the renewable energy. Monitoring solar panel output is the best way to track the working of the solar power system continuously. Our project is designed with the help of </a:t>
            </a:r>
            <a:r>
              <a:rPr lang="en-US" dirty="0" err="1"/>
              <a:t>LabVIEW</a:t>
            </a:r>
            <a:r>
              <a:rPr lang="en-US" dirty="0"/>
              <a:t> and DAQ card. The solar panel is connected to the battery and then with sensors. We have connected four sensors with </a:t>
            </a:r>
            <a:r>
              <a:rPr lang="en-US" dirty="0" err="1"/>
              <a:t>LabVIEW</a:t>
            </a:r>
            <a:r>
              <a:rPr lang="en-US" dirty="0"/>
              <a:t> via DAQ hardware to acquire data. This project will be useful power for continually monitoring of solar energy at solar plant. </a:t>
            </a:r>
            <a:endParaRPr lang="en-IN" dirty="0"/>
          </a:p>
        </p:txBody>
      </p:sp>
    </p:spTree>
    <p:extLst>
      <p:ext uri="{BB962C8B-B14F-4D97-AF65-F5344CB8AC3E}">
        <p14:creationId xmlns:p14="http://schemas.microsoft.com/office/powerpoint/2010/main" val="3517340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fontScale="85000" lnSpcReduction="10000"/>
          </a:bodyPr>
          <a:lstStyle/>
          <a:p>
            <a:r>
              <a:rPr lang="en-US" dirty="0" smtClean="0"/>
              <a:t>The </a:t>
            </a:r>
            <a:r>
              <a:rPr lang="en-US" dirty="0"/>
              <a:t>demand for solar energy is growing on significantly annually. The capability of solar cell is that it can convert into electrical energy from the plentiful and free solar energy. Also, any adverse forms of pollution are not generated which may affect our atmosphere. </a:t>
            </a:r>
          </a:p>
          <a:p>
            <a:r>
              <a:rPr lang="en-US" dirty="0" smtClean="0"/>
              <a:t>Earlier</a:t>
            </a:r>
            <a:r>
              <a:rPr lang="en-US" dirty="0"/>
              <a:t>, measuring data continuously was not an easy due to deficiency in advancement of software technology. But, </a:t>
            </a:r>
            <a:r>
              <a:rPr lang="en-US" dirty="0" err="1"/>
              <a:t>LabVIEW</a:t>
            </a:r>
            <a:r>
              <a:rPr lang="en-US" dirty="0"/>
              <a:t> is a national instruments product that we can used to monitor the data for real time applications. </a:t>
            </a:r>
            <a:endParaRPr lang="en-IN" dirty="0"/>
          </a:p>
        </p:txBody>
      </p:sp>
    </p:spTree>
    <p:extLst>
      <p:ext uri="{BB962C8B-B14F-4D97-AF65-F5344CB8AC3E}">
        <p14:creationId xmlns:p14="http://schemas.microsoft.com/office/powerpoint/2010/main" val="3575606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Solar Cell</a:t>
            </a:r>
            <a:endParaRPr lang="en-IN" dirty="0"/>
          </a:p>
        </p:txBody>
      </p:sp>
      <p:sp>
        <p:nvSpPr>
          <p:cNvPr id="3" name="Content Placeholder 2"/>
          <p:cNvSpPr>
            <a:spLocks noGrp="1"/>
          </p:cNvSpPr>
          <p:nvPr>
            <p:ph idx="1"/>
          </p:nvPr>
        </p:nvSpPr>
        <p:spPr/>
        <p:txBody>
          <a:bodyPr/>
          <a:lstStyle/>
          <a:p>
            <a:r>
              <a:rPr lang="en-US" dirty="0"/>
              <a:t>A solar cell is an electrical apparatus that translates the light energy into electrical energy by the photovoltaic effect</a:t>
            </a:r>
            <a:r>
              <a:rPr lang="en-US" dirty="0" smtClean="0"/>
              <a:t>.</a:t>
            </a:r>
          </a:p>
          <a:p>
            <a:pPr marL="0" indent="0">
              <a:buNone/>
            </a:pPr>
            <a:endParaRPr lang="en-IN"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581400"/>
            <a:ext cx="31242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212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LabVIEW</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2438400"/>
            <a:ext cx="3910429"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4" descr="New features and functionality for LabVIEW NXG announced - ELE Tim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3008376"/>
            <a:ext cx="3453077" cy="1976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2116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024744" cy="1143000"/>
          </a:xfrm>
        </p:spPr>
        <p:txBody>
          <a:bodyPr/>
          <a:lstStyle/>
          <a:p>
            <a:r>
              <a:rPr lang="en-IN" dirty="0" smtClean="0"/>
              <a:t>Block Diagram</a:t>
            </a:r>
            <a:endParaRPr lang="en-IN" dirty="0"/>
          </a:p>
        </p:txBody>
      </p:sp>
      <p:pic>
        <p:nvPicPr>
          <p:cNvPr id="4101"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743200" y="1828800"/>
            <a:ext cx="3305319" cy="469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8335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838200"/>
            <a:ext cx="7024744" cy="1143000"/>
          </a:xfrm>
        </p:spPr>
        <p:txBody>
          <a:bodyPr/>
          <a:lstStyle/>
          <a:p>
            <a:r>
              <a:rPr lang="en-IN" dirty="0" smtClean="0"/>
              <a:t>Working</a:t>
            </a:r>
            <a:endParaRPr lang="en-IN" dirty="0"/>
          </a:p>
        </p:txBody>
      </p:sp>
      <p:sp>
        <p:nvSpPr>
          <p:cNvPr id="3" name="Content Placeholder 2"/>
          <p:cNvSpPr>
            <a:spLocks noGrp="1"/>
          </p:cNvSpPr>
          <p:nvPr>
            <p:ph idx="1"/>
          </p:nvPr>
        </p:nvSpPr>
        <p:spPr>
          <a:xfrm>
            <a:off x="1043492" y="2133600"/>
            <a:ext cx="6777317" cy="3699029"/>
          </a:xfrm>
        </p:spPr>
        <p:txBody>
          <a:bodyPr>
            <a:normAutofit fontScale="92500" lnSpcReduction="20000"/>
          </a:bodyPr>
          <a:lstStyle/>
          <a:p>
            <a:r>
              <a:rPr lang="en-US" dirty="0"/>
              <a:t>First of all, the solar module is placed in the open ground for initial charging. </a:t>
            </a:r>
            <a:endParaRPr lang="en-US" dirty="0" smtClean="0"/>
          </a:p>
          <a:p>
            <a:r>
              <a:rPr lang="en-US" dirty="0" smtClean="0"/>
              <a:t>After </a:t>
            </a:r>
            <a:r>
              <a:rPr lang="en-US" dirty="0"/>
              <a:t>that, the charge is applied to the various sensors through battery and charge </a:t>
            </a:r>
            <a:r>
              <a:rPr lang="en-US" dirty="0" smtClean="0"/>
              <a:t>controller.</a:t>
            </a:r>
          </a:p>
          <a:p>
            <a:r>
              <a:rPr lang="en-US" dirty="0" smtClean="0"/>
              <a:t>Here</a:t>
            </a:r>
            <a:r>
              <a:rPr lang="en-US" dirty="0"/>
              <a:t>, four sensors, voltage sensor, current sensor, temperature sensor and light intensity sensor are being used. </a:t>
            </a:r>
            <a:endParaRPr lang="en-US" dirty="0" smtClean="0"/>
          </a:p>
          <a:p>
            <a:r>
              <a:rPr lang="en-US" dirty="0" smtClean="0"/>
              <a:t>Then</a:t>
            </a:r>
            <a:r>
              <a:rPr lang="en-US" dirty="0"/>
              <a:t>, the output of these sensors is </a:t>
            </a:r>
            <a:r>
              <a:rPr lang="en-US" dirty="0" smtClean="0"/>
              <a:t>sent on cloud, which generates excel file.</a:t>
            </a:r>
          </a:p>
          <a:p>
            <a:r>
              <a:rPr lang="en-US" dirty="0" smtClean="0"/>
              <a:t>Next</a:t>
            </a:r>
            <a:r>
              <a:rPr lang="en-US" dirty="0"/>
              <a:t>, these data is interfaced with </a:t>
            </a:r>
            <a:r>
              <a:rPr lang="en-US" dirty="0" err="1" smtClean="0"/>
              <a:t>LabVIEW</a:t>
            </a:r>
            <a:r>
              <a:rPr lang="en-US" dirty="0" smtClean="0"/>
              <a:t>, which aggregates and classifies data.</a:t>
            </a:r>
            <a:endParaRPr lang="en-IN" dirty="0"/>
          </a:p>
        </p:txBody>
      </p:sp>
    </p:spTree>
    <p:extLst>
      <p:ext uri="{BB962C8B-B14F-4D97-AF65-F5344CB8AC3E}">
        <p14:creationId xmlns:p14="http://schemas.microsoft.com/office/powerpoint/2010/main" val="53446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7024744" cy="1143000"/>
          </a:xfrm>
        </p:spPr>
        <p:txBody>
          <a:bodyPr/>
          <a:lstStyle/>
          <a:p>
            <a:r>
              <a:rPr lang="en-IN" dirty="0" err="1" smtClean="0"/>
              <a:t>LabVIEW</a:t>
            </a:r>
            <a:r>
              <a:rPr lang="en-IN" dirty="0" smtClean="0"/>
              <a:t> Model1</a:t>
            </a:r>
            <a:endParaRPr lang="en-IN"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00225" y="2324100"/>
            <a:ext cx="5262562"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6464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838200"/>
            <a:ext cx="7024744" cy="1143000"/>
          </a:xfrm>
        </p:spPr>
        <p:txBody>
          <a:bodyPr/>
          <a:lstStyle/>
          <a:p>
            <a:r>
              <a:rPr lang="en-IN" dirty="0" err="1" smtClean="0"/>
              <a:t>LabVIEW</a:t>
            </a:r>
            <a:r>
              <a:rPr lang="en-IN" dirty="0" smtClean="0"/>
              <a:t> Model2</a:t>
            </a:r>
            <a:endParaRPr lang="en-IN"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07942" y="2324100"/>
            <a:ext cx="5247129"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50365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83</TotalTime>
  <Words>346</Words>
  <Application>Microsoft Office PowerPoint</Application>
  <PresentationFormat>On-screen Show (4:3)</PresentationFormat>
  <Paragraphs>30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Austin</vt:lpstr>
      <vt:lpstr>Virtual Instrumentation (EEE4035)</vt:lpstr>
      <vt:lpstr>Abstract</vt:lpstr>
      <vt:lpstr>Introduction</vt:lpstr>
      <vt:lpstr>Solar Cell</vt:lpstr>
      <vt:lpstr>LabVIEW</vt:lpstr>
      <vt:lpstr>Block Diagram</vt:lpstr>
      <vt:lpstr>Working</vt:lpstr>
      <vt:lpstr>LabVIEW Model1</vt:lpstr>
      <vt:lpstr>LabVIEW Model2</vt:lpstr>
      <vt:lpstr>LabVIEW Model3</vt:lpstr>
      <vt:lpstr>LabVIEW Front Panel</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Instrumentation</dc:title>
  <dc:creator>LAKSHYA</dc:creator>
  <cp:lastModifiedBy>Windows User</cp:lastModifiedBy>
  <cp:revision>9</cp:revision>
  <dcterms:created xsi:type="dcterms:W3CDTF">2006-08-16T00:00:00Z</dcterms:created>
  <dcterms:modified xsi:type="dcterms:W3CDTF">2020-06-04T04:11:10Z</dcterms:modified>
</cp:coreProperties>
</file>