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C24A-74D8-21B1-6362-A0F18BB20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87C4B-BB02-370E-3F56-DD5F73DFA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30052-9FF9-38FE-46BC-F0CC3635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00A-229C-4C5E-9842-3CD7B6D58CE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5D27-5E68-C5FF-D91A-F2DFC5DC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95D7-0400-09F1-D86D-935D8343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A6D-3A75-4523-8A87-77E17E7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1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C7F8-5DE8-9D11-CB40-FC0C54D3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26EC7-2B77-68F1-15E7-854F1DB48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8ABAF-4DE4-5910-9292-1F9DC8B5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00A-229C-4C5E-9842-3CD7B6D58CE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BEE5-D98A-AF36-6689-52D61497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18E62-9B4D-B7B8-4F40-53FE3C05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A6D-3A75-4523-8A87-77E17E7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6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F65F9-8FFF-55E1-BF39-25EB02C4D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00ACE-4170-FD64-E4A2-1887133AB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BD9B-7C05-026C-EF3B-BFA3EA91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00A-229C-4C5E-9842-3CD7B6D58CE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1023-E368-E2BE-5A1A-764EBFD1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B13C-7DF5-885C-773F-BB06AE75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A6D-3A75-4523-8A87-77E17E7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2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D66A-5115-3EE3-6360-B041FAC3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E3E-31E5-39EA-DA29-874BC0F23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E8210-D9C6-B9A7-D9A4-02971DE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00A-229C-4C5E-9842-3CD7B6D58CE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40705-8D95-32BB-9198-5DF6EDCC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0117B-77EF-C12E-C02F-0C8DD64E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A6D-3A75-4523-8A87-77E17E7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7ECA-5293-8308-1DB3-A026F1CA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F69D8-783E-5161-E770-EE2A1EA8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4494-80E7-C152-0F60-ACDD5DDA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00A-229C-4C5E-9842-3CD7B6D58CE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BDA6-04E2-1DB2-2E26-AF3B39B4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31BF5-3E4B-3DD0-6A19-0F5EB066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A6D-3A75-4523-8A87-77E17E7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16F5-AAB5-0499-A11A-9A2D865F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AECC-47F7-D889-005A-DC60CAD72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8F9C4-3456-035F-E3B8-7525EC8E0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D8FF1-0172-772A-F981-F89E6C42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00A-229C-4C5E-9842-3CD7B6D58CE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2CB63-03B4-AABE-117B-5CBC5B09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7BD22-AB84-A5F6-B3A5-44CE6558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A6D-3A75-4523-8A87-77E17E7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1E3B-E421-71CE-BD10-121DA59F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21135-029D-AD03-F1DC-BAA64BEB9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14D7B-055E-F429-A329-90258750F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83364-C0EE-647D-039A-F65FBEB3F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B29E7-A7B3-132D-A758-762F7A2BA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D05F9-D23A-357B-283E-A9116918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00A-229C-4C5E-9842-3CD7B6D58CE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5B3C4-2331-6DC6-9EFE-1ADB64B9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E5DC8-0646-AE12-F943-D2632E87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A6D-3A75-4523-8A87-77E17E7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2B76-7F5E-E9C0-5DA6-085B9F48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9ECD4-BBC8-2CCC-049B-49629A82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00A-229C-4C5E-9842-3CD7B6D58CE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0E4E7-B1EA-9B68-ED3E-9F37B4F4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EEE8E-9D19-4BD6-19FF-C5283C75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A6D-3A75-4523-8A87-77E17E7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9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3D20C-38BB-3CFA-2FAD-20DC9DD1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00A-229C-4C5E-9842-3CD7B6D58CE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815D7-2926-E555-7870-F2036A4B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80CD4-51D7-D8E1-2A3C-4A4BA115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A6D-3A75-4523-8A87-77E17E7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E285-A564-0223-51FD-D36B4B19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D1AC-9617-939F-545D-D673EA2B8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28141-483B-13A5-D97A-35A04240B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52574-0883-E608-CFE7-81F7627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00A-229C-4C5E-9842-3CD7B6D58CE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9EB89-81A2-209D-565F-DEB89C71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0CF64-4A72-108B-3EE2-CD11D864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A6D-3A75-4523-8A87-77E17E7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9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6A06-774D-F19F-0200-B5D35401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F53DA-AA4E-6668-B766-BDEAE5DB1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328B5-3B97-7612-2FDF-8E96BFCE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82BD9-54F2-35E3-F27F-4CA81CEF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00A-229C-4C5E-9842-3CD7B6D58CE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1A9A1-E1B7-8C6B-6867-08FA8188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7681D-E70A-2921-41D3-D1AE0F1F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A6D-3A75-4523-8A87-77E17E7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F4A83-8338-97C4-C869-46CF0DD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01F65-E7EE-158B-0466-1EB33A103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3804-9C5E-7911-BC28-CC7D22687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4EC00A-229C-4C5E-9842-3CD7B6D58CE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1DB0-BC01-37F6-3251-DBB5B2A85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0D53E-09BD-480F-125C-713D2625B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892A6D-3A75-4523-8A87-77E17E7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CAA0F2-6920-D359-10E8-126B473B3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78635"/>
              </p:ext>
            </p:extLst>
          </p:nvPr>
        </p:nvGraphicFramePr>
        <p:xfrm>
          <a:off x="1066800" y="529443"/>
          <a:ext cx="10210799" cy="2143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11">
                  <a:extLst>
                    <a:ext uri="{9D8B030D-6E8A-4147-A177-3AD203B41FA5}">
                      <a16:colId xmlns:a16="http://schemas.microsoft.com/office/drawing/2014/main" val="3474074068"/>
                    </a:ext>
                  </a:extLst>
                </a:gridCol>
                <a:gridCol w="537409">
                  <a:extLst>
                    <a:ext uri="{9D8B030D-6E8A-4147-A177-3AD203B41FA5}">
                      <a16:colId xmlns:a16="http://schemas.microsoft.com/office/drawing/2014/main" val="2056065722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1043335614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2130866299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3583156302"/>
                    </a:ext>
                  </a:extLst>
                </a:gridCol>
                <a:gridCol w="537409">
                  <a:extLst>
                    <a:ext uri="{9D8B030D-6E8A-4147-A177-3AD203B41FA5}">
                      <a16:colId xmlns:a16="http://schemas.microsoft.com/office/drawing/2014/main" val="1631069094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1921332203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1910168293"/>
                    </a:ext>
                  </a:extLst>
                </a:gridCol>
                <a:gridCol w="537409">
                  <a:extLst>
                    <a:ext uri="{9D8B030D-6E8A-4147-A177-3AD203B41FA5}">
                      <a16:colId xmlns:a16="http://schemas.microsoft.com/office/drawing/2014/main" val="412744452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581565362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2422502025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20170597"/>
                    </a:ext>
                  </a:extLst>
                </a:gridCol>
                <a:gridCol w="537409">
                  <a:extLst>
                    <a:ext uri="{9D8B030D-6E8A-4147-A177-3AD203B41FA5}">
                      <a16:colId xmlns:a16="http://schemas.microsoft.com/office/drawing/2014/main" val="1815667289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2507839352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550073950"/>
                    </a:ext>
                  </a:extLst>
                </a:gridCol>
                <a:gridCol w="537409">
                  <a:extLst>
                    <a:ext uri="{9D8B030D-6E8A-4147-A177-3AD203B41FA5}">
                      <a16:colId xmlns:a16="http://schemas.microsoft.com/office/drawing/2014/main" val="3306443600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2360251522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980180300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883072414"/>
                    </a:ext>
                  </a:extLst>
                </a:gridCol>
              </a:tblGrid>
              <a:tr h="25823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697371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4/21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4/22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4/23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4/24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4/26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4/27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4/28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4/29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4/30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5/3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5/4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022811"/>
                  </a:ext>
                </a:extLst>
              </a:tr>
              <a:tr h="16255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19453"/>
                  </a:ext>
                </a:extLst>
              </a:tr>
            </a:tbl>
          </a:graphicData>
        </a:graphic>
      </p:graphicFrame>
      <p:sp>
        <p:nvSpPr>
          <p:cNvPr id="5" name="Star: 5 Points 4">
            <a:extLst>
              <a:ext uri="{FF2B5EF4-FFF2-40B4-BE49-F238E27FC236}">
                <a16:creationId xmlns:a16="http://schemas.microsoft.com/office/drawing/2014/main" id="{C265AE9C-F323-DB2E-524E-00DEE59165E6}"/>
              </a:ext>
            </a:extLst>
          </p:cNvPr>
          <p:cNvSpPr/>
          <p:nvPr/>
        </p:nvSpPr>
        <p:spPr>
          <a:xfrm>
            <a:off x="9811302" y="1333776"/>
            <a:ext cx="210766" cy="1905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B1BD9-57E0-D9C7-939C-71A73EFF3896}"/>
              </a:ext>
            </a:extLst>
          </p:cNvPr>
          <p:cNvSpPr txBox="1"/>
          <p:nvPr/>
        </p:nvSpPr>
        <p:spPr>
          <a:xfrm>
            <a:off x="9463682" y="1549897"/>
            <a:ext cx="9060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effectLst>
                  <a:glow rad="101600">
                    <a:schemeClr val="bg1"/>
                  </a:glow>
                </a:effectLst>
              </a:rPr>
              <a:t>Final Project</a:t>
            </a:r>
          </a:p>
          <a:p>
            <a:pPr algn="ctr"/>
            <a:r>
              <a:rPr lang="en-US" sz="1200" dirty="0">
                <a:effectLst>
                  <a:glow rad="101600">
                    <a:schemeClr val="bg1"/>
                  </a:glow>
                </a:effectLst>
              </a:rPr>
              <a:t>Deadline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B3A82B-8F13-0452-EA83-62DC33507591}"/>
              </a:ext>
            </a:extLst>
          </p:cNvPr>
          <p:cNvCxnSpPr>
            <a:cxnSpLocks/>
          </p:cNvCxnSpPr>
          <p:nvPr/>
        </p:nvCxnSpPr>
        <p:spPr>
          <a:xfrm>
            <a:off x="2941983" y="1053548"/>
            <a:ext cx="0" cy="1619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336A59-9981-2DE1-3B98-9ADF651F0214}"/>
              </a:ext>
            </a:extLst>
          </p:cNvPr>
          <p:cNvSpPr txBox="1"/>
          <p:nvPr/>
        </p:nvSpPr>
        <p:spPr>
          <a:xfrm>
            <a:off x="2365514" y="2673168"/>
            <a:ext cx="11529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effectLst>
                  <a:glow rad="101600">
                    <a:schemeClr val="bg1"/>
                  </a:glow>
                </a:effectLst>
              </a:rPr>
              <a:t>Today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8A0D71-3F6D-E856-72C2-30CDA27DD544}"/>
              </a:ext>
            </a:extLst>
          </p:cNvPr>
          <p:cNvSpPr/>
          <p:nvPr/>
        </p:nvSpPr>
        <p:spPr>
          <a:xfrm>
            <a:off x="2782048" y="1407961"/>
            <a:ext cx="314068" cy="2838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733D27-FDAC-0878-2775-D278951CF4A4}"/>
              </a:ext>
            </a:extLst>
          </p:cNvPr>
          <p:cNvSpPr/>
          <p:nvPr/>
        </p:nvSpPr>
        <p:spPr>
          <a:xfrm>
            <a:off x="4945365" y="1407961"/>
            <a:ext cx="314068" cy="2838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3613C8-BC17-E49A-DDC8-C2EDC8A981D9}"/>
              </a:ext>
            </a:extLst>
          </p:cNvPr>
          <p:cNvSpPr/>
          <p:nvPr/>
        </p:nvSpPr>
        <p:spPr>
          <a:xfrm>
            <a:off x="6015165" y="1407961"/>
            <a:ext cx="314068" cy="2838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B67816-7560-AC79-1C50-7B8764EB9B94}"/>
              </a:ext>
            </a:extLst>
          </p:cNvPr>
          <p:cNvSpPr/>
          <p:nvPr/>
        </p:nvSpPr>
        <p:spPr>
          <a:xfrm>
            <a:off x="6537590" y="1407961"/>
            <a:ext cx="314068" cy="2838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56D625-6E87-99FD-886C-9D5A907140D5}"/>
              </a:ext>
            </a:extLst>
          </p:cNvPr>
          <p:cNvSpPr/>
          <p:nvPr/>
        </p:nvSpPr>
        <p:spPr>
          <a:xfrm>
            <a:off x="8698005" y="1407961"/>
            <a:ext cx="314068" cy="2838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B9E398-3E72-7660-827A-65D7579A5441}"/>
              </a:ext>
            </a:extLst>
          </p:cNvPr>
          <p:cNvSpPr txBox="1"/>
          <p:nvPr/>
        </p:nvSpPr>
        <p:spPr>
          <a:xfrm>
            <a:off x="2497347" y="-39501"/>
            <a:ext cx="7441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>
                <a:effectLst>
                  <a:glow rad="101600">
                    <a:schemeClr val="bg1"/>
                  </a:glow>
                </a:effectLst>
              </a:rPr>
              <a:t>Final Project Timeline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49B7BD-A1EE-65E3-A9B6-D83DC9DF0377}"/>
              </a:ext>
            </a:extLst>
          </p:cNvPr>
          <p:cNvSpPr/>
          <p:nvPr/>
        </p:nvSpPr>
        <p:spPr>
          <a:xfrm>
            <a:off x="217768" y="3599291"/>
            <a:ext cx="314068" cy="2838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1483B-FA03-9DD1-DBD0-5712DC5F2290}"/>
              </a:ext>
            </a:extLst>
          </p:cNvPr>
          <p:cNvSpPr/>
          <p:nvPr/>
        </p:nvSpPr>
        <p:spPr>
          <a:xfrm>
            <a:off x="2608850" y="3599291"/>
            <a:ext cx="314068" cy="2838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39365E-A397-4EFA-91ED-27554959B318}"/>
              </a:ext>
            </a:extLst>
          </p:cNvPr>
          <p:cNvSpPr/>
          <p:nvPr/>
        </p:nvSpPr>
        <p:spPr>
          <a:xfrm>
            <a:off x="4999932" y="3597083"/>
            <a:ext cx="314068" cy="2838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F43F09-5F37-9D47-E051-FFCEEBAC3AF3}"/>
              </a:ext>
            </a:extLst>
          </p:cNvPr>
          <p:cNvSpPr/>
          <p:nvPr/>
        </p:nvSpPr>
        <p:spPr>
          <a:xfrm>
            <a:off x="7391014" y="3598539"/>
            <a:ext cx="314068" cy="2838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A29F21-3F24-9997-E09D-310BCA136A57}"/>
              </a:ext>
            </a:extLst>
          </p:cNvPr>
          <p:cNvSpPr/>
          <p:nvPr/>
        </p:nvSpPr>
        <p:spPr>
          <a:xfrm>
            <a:off x="9782096" y="3601501"/>
            <a:ext cx="314068" cy="2838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6A7955-6845-5F75-F73A-CFFFC1D5FC5E}"/>
              </a:ext>
            </a:extLst>
          </p:cNvPr>
          <p:cNvSpPr txBox="1"/>
          <p:nvPr/>
        </p:nvSpPr>
        <p:spPr>
          <a:xfrm>
            <a:off x="630516" y="3554353"/>
            <a:ext cx="131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E0BDD-00A7-902F-ABF8-A3D0B5CC92F7}"/>
              </a:ext>
            </a:extLst>
          </p:cNvPr>
          <p:cNvSpPr txBox="1"/>
          <p:nvPr/>
        </p:nvSpPr>
        <p:spPr>
          <a:xfrm>
            <a:off x="2976575" y="3532485"/>
            <a:ext cx="169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Work Load Distribution/Work Day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58D251-B30D-18B6-57F7-BD2C46C07656}"/>
              </a:ext>
            </a:extLst>
          </p:cNvPr>
          <p:cNvSpPr txBox="1"/>
          <p:nvPr/>
        </p:nvSpPr>
        <p:spPr>
          <a:xfrm>
            <a:off x="5464245" y="3519336"/>
            <a:ext cx="131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C517B3-B8C6-6496-8EA4-B2AA700ABAB7}"/>
              </a:ext>
            </a:extLst>
          </p:cNvPr>
          <p:cNvSpPr txBox="1"/>
          <p:nvPr/>
        </p:nvSpPr>
        <p:spPr>
          <a:xfrm>
            <a:off x="7905818" y="3506187"/>
            <a:ext cx="131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day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2168B-8437-983E-6515-3413EC457B1E}"/>
              </a:ext>
            </a:extLst>
          </p:cNvPr>
          <p:cNvSpPr txBox="1"/>
          <p:nvPr/>
        </p:nvSpPr>
        <p:spPr>
          <a:xfrm>
            <a:off x="10177532" y="3555134"/>
            <a:ext cx="169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Finalize Project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84A6DC-F3BA-29C8-0240-CA29E65D89C8}"/>
              </a:ext>
            </a:extLst>
          </p:cNvPr>
          <p:cNvCxnSpPr>
            <a:cxnSpLocks/>
          </p:cNvCxnSpPr>
          <p:nvPr/>
        </p:nvCxnSpPr>
        <p:spPr>
          <a:xfrm>
            <a:off x="2252870" y="3369365"/>
            <a:ext cx="0" cy="3349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02EB13-0BE8-125F-0FF1-6BD1C26BAB6D}"/>
              </a:ext>
            </a:extLst>
          </p:cNvPr>
          <p:cNvCxnSpPr>
            <a:cxnSpLocks/>
          </p:cNvCxnSpPr>
          <p:nvPr/>
        </p:nvCxnSpPr>
        <p:spPr>
          <a:xfrm>
            <a:off x="4656289" y="3369365"/>
            <a:ext cx="0" cy="3349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0681B8-4274-18CF-3688-9E531B289481}"/>
              </a:ext>
            </a:extLst>
          </p:cNvPr>
          <p:cNvCxnSpPr>
            <a:cxnSpLocks/>
          </p:cNvCxnSpPr>
          <p:nvPr/>
        </p:nvCxnSpPr>
        <p:spPr>
          <a:xfrm>
            <a:off x="6851658" y="3369365"/>
            <a:ext cx="0" cy="3349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C5A91B-0D10-BF66-9AE7-84C38E80E320}"/>
              </a:ext>
            </a:extLst>
          </p:cNvPr>
          <p:cNvCxnSpPr>
            <a:cxnSpLocks/>
          </p:cNvCxnSpPr>
          <p:nvPr/>
        </p:nvCxnSpPr>
        <p:spPr>
          <a:xfrm>
            <a:off x="9356319" y="3369365"/>
            <a:ext cx="0" cy="3349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97EE8B-01A8-07C8-216E-FD679E9F8AAC}"/>
              </a:ext>
            </a:extLst>
          </p:cNvPr>
          <p:cNvSpPr txBox="1"/>
          <p:nvPr/>
        </p:nvSpPr>
        <p:spPr>
          <a:xfrm>
            <a:off x="197557" y="4046333"/>
            <a:ext cx="1954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Find datasets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13AE39-301D-DBC0-5F94-AE4383EBA919}"/>
              </a:ext>
            </a:extLst>
          </p:cNvPr>
          <p:cNvSpPr txBox="1"/>
          <p:nvPr/>
        </p:nvSpPr>
        <p:spPr>
          <a:xfrm>
            <a:off x="2426923" y="4081369"/>
            <a:ext cx="195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Distribute workload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Identify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Start coding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47E9A0-E7B6-BF79-B50D-3E4C37B2965E}"/>
              </a:ext>
            </a:extLst>
          </p:cNvPr>
          <p:cNvSpPr txBox="1"/>
          <p:nvPr/>
        </p:nvSpPr>
        <p:spPr>
          <a:xfrm>
            <a:off x="4829502" y="4081368"/>
            <a:ext cx="1954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Work Time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5679DF-D7CE-D118-49F7-31DDB52E2158}"/>
              </a:ext>
            </a:extLst>
          </p:cNvPr>
          <p:cNvSpPr txBox="1"/>
          <p:nvPr/>
        </p:nvSpPr>
        <p:spPr>
          <a:xfrm>
            <a:off x="7149702" y="4081368"/>
            <a:ext cx="1954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Work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F5B266-F549-D6B2-1DC2-FE7A82D4211F}"/>
              </a:ext>
            </a:extLst>
          </p:cNvPr>
          <p:cNvSpPr txBox="1"/>
          <p:nvPr/>
        </p:nvSpPr>
        <p:spPr>
          <a:xfrm>
            <a:off x="9739409" y="4046332"/>
            <a:ext cx="1954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Finish ppt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A7E9DE-2CDF-7216-EA7E-7E004ADE7643}"/>
              </a:ext>
            </a:extLst>
          </p:cNvPr>
          <p:cNvSpPr txBox="1"/>
          <p:nvPr/>
        </p:nvSpPr>
        <p:spPr>
          <a:xfrm>
            <a:off x="-28261" y="0"/>
            <a:ext cx="13175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Members:</a:t>
            </a:r>
          </a:p>
          <a:p>
            <a:r>
              <a:rPr lang="en-US" sz="1100" dirty="0"/>
              <a:t>Elliot Fisher</a:t>
            </a:r>
          </a:p>
          <a:p>
            <a:r>
              <a:rPr lang="en-US" sz="1100" dirty="0"/>
              <a:t>Mehdi </a:t>
            </a:r>
            <a:r>
              <a:rPr lang="en-US" sz="1100" dirty="0" err="1"/>
              <a:t>Afiatpour</a:t>
            </a:r>
            <a:endParaRPr lang="en-US" sz="1100" dirty="0"/>
          </a:p>
          <a:p>
            <a:r>
              <a:rPr lang="en-US" sz="1100" dirty="0"/>
              <a:t>Michael Garner</a:t>
            </a:r>
          </a:p>
          <a:p>
            <a:r>
              <a:rPr lang="en-US" sz="1100" dirty="0"/>
              <a:t>Mike Bollinger</a:t>
            </a:r>
          </a:p>
        </p:txBody>
      </p:sp>
    </p:spTree>
    <p:extLst>
      <p:ext uri="{BB962C8B-B14F-4D97-AF65-F5344CB8AC3E}">
        <p14:creationId xmlns:p14="http://schemas.microsoft.com/office/powerpoint/2010/main" val="190208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92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Bollinger</dc:creator>
  <cp:lastModifiedBy>Michael Bollinger</cp:lastModifiedBy>
  <cp:revision>2</cp:revision>
  <dcterms:created xsi:type="dcterms:W3CDTF">2025-04-24T23:14:08Z</dcterms:created>
  <dcterms:modified xsi:type="dcterms:W3CDTF">2025-04-25T00:34:29Z</dcterms:modified>
</cp:coreProperties>
</file>