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56" r:id="rId2"/>
    <p:sldId id="262" r:id="rId3"/>
    <p:sldId id="259" r:id="rId4"/>
    <p:sldId id="258" r:id="rId5"/>
    <p:sldId id="260" r:id="rId6"/>
    <p:sldId id="267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0318E-454A-49B1-B861-74FF256F921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2DCD2A8-5B64-4645-9B67-E58909E4ED7F}">
      <dgm:prSet phldrT="[Text]"/>
      <dgm:spPr/>
      <dgm:t>
        <a:bodyPr/>
        <a:lstStyle/>
        <a:p>
          <a:r>
            <a:rPr lang="en-IN" b="0" i="0" dirty="0"/>
            <a:t>Raspberry pi-camera system </a:t>
          </a:r>
          <a:endParaRPr lang="en-IN" dirty="0"/>
        </a:p>
      </dgm:t>
    </dgm:pt>
    <dgm:pt modelId="{B52B122C-102A-4CBF-80C0-5363EE69A98E}" type="parTrans" cxnId="{8B2F7104-F297-4668-923E-2B064208E096}">
      <dgm:prSet/>
      <dgm:spPr/>
      <dgm:t>
        <a:bodyPr/>
        <a:lstStyle/>
        <a:p>
          <a:endParaRPr lang="en-IN"/>
        </a:p>
      </dgm:t>
    </dgm:pt>
    <dgm:pt modelId="{1B3880A0-0C84-4F12-A3EA-B54A0AE4A231}" type="sibTrans" cxnId="{8B2F7104-F297-4668-923E-2B064208E096}">
      <dgm:prSet/>
      <dgm:spPr/>
      <dgm:t>
        <a:bodyPr/>
        <a:lstStyle/>
        <a:p>
          <a:endParaRPr lang="en-IN"/>
        </a:p>
      </dgm:t>
    </dgm:pt>
    <dgm:pt modelId="{37BB4833-30BF-4B94-B6F7-15BF61F5D434}">
      <dgm:prSet phldrT="[Text]"/>
      <dgm:spPr/>
      <dgm:t>
        <a:bodyPr/>
        <a:lstStyle/>
        <a:p>
          <a:r>
            <a:rPr lang="en-IN" dirty="0"/>
            <a:t>Grain Pro Software</a:t>
          </a:r>
        </a:p>
      </dgm:t>
    </dgm:pt>
    <dgm:pt modelId="{45CDE91F-1EBC-4B8E-8ADE-65BE58447E7B}" type="parTrans" cxnId="{56327DA8-0DA7-4EB9-92E7-42DE45C4040A}">
      <dgm:prSet/>
      <dgm:spPr/>
      <dgm:t>
        <a:bodyPr/>
        <a:lstStyle/>
        <a:p>
          <a:endParaRPr lang="en-IN"/>
        </a:p>
      </dgm:t>
    </dgm:pt>
    <dgm:pt modelId="{8BD969FA-D309-4006-BD25-2D8F1A98A3AF}" type="sibTrans" cxnId="{56327DA8-0DA7-4EB9-92E7-42DE45C4040A}">
      <dgm:prSet/>
      <dgm:spPr/>
      <dgm:t>
        <a:bodyPr/>
        <a:lstStyle/>
        <a:p>
          <a:endParaRPr lang="en-IN"/>
        </a:p>
      </dgm:t>
    </dgm:pt>
    <dgm:pt modelId="{375D27D9-C02C-4EE1-9834-5CA432C49E48}">
      <dgm:prSet phldrT="[Text]"/>
      <dgm:spPr/>
      <dgm:t>
        <a:bodyPr/>
        <a:lstStyle/>
        <a:p>
          <a:r>
            <a:rPr lang="en-IN" b="0" i="0" dirty="0"/>
            <a:t>Arduino-motor system </a:t>
          </a:r>
          <a:endParaRPr lang="en-IN" dirty="0"/>
        </a:p>
      </dgm:t>
    </dgm:pt>
    <dgm:pt modelId="{C11D5847-F2E4-4A32-971E-CFE0EF2851F5}" type="parTrans" cxnId="{276DB8B5-C980-4677-B2B5-B6BC642EC79A}">
      <dgm:prSet/>
      <dgm:spPr/>
      <dgm:t>
        <a:bodyPr/>
        <a:lstStyle/>
        <a:p>
          <a:endParaRPr lang="en-IN"/>
        </a:p>
      </dgm:t>
    </dgm:pt>
    <dgm:pt modelId="{D94D721C-78A7-452C-9953-3916287218B2}" type="sibTrans" cxnId="{276DB8B5-C980-4677-B2B5-B6BC642EC79A}">
      <dgm:prSet/>
      <dgm:spPr/>
      <dgm:t>
        <a:bodyPr/>
        <a:lstStyle/>
        <a:p>
          <a:endParaRPr lang="en-IN"/>
        </a:p>
      </dgm:t>
    </dgm:pt>
    <dgm:pt modelId="{D87EE9A0-7CEE-4576-B757-01D03A44A6DB}">
      <dgm:prSet phldrT="[Text]"/>
      <dgm:spPr/>
      <dgm:t>
        <a:bodyPr/>
        <a:lstStyle/>
        <a:p>
          <a:r>
            <a:rPr lang="en-US" b="0" i="0" dirty="0"/>
            <a:t>Dispensing the grain into the right compartment</a:t>
          </a:r>
          <a:endParaRPr lang="en-IN" dirty="0"/>
        </a:p>
      </dgm:t>
    </dgm:pt>
    <dgm:pt modelId="{D4C0FC12-D6A1-43B1-9041-06C54EB9DD8C}" type="parTrans" cxnId="{91E200EB-A08E-4122-8DC7-53F187DDA63A}">
      <dgm:prSet/>
      <dgm:spPr/>
      <dgm:t>
        <a:bodyPr/>
        <a:lstStyle/>
        <a:p>
          <a:endParaRPr lang="en-IN"/>
        </a:p>
      </dgm:t>
    </dgm:pt>
    <dgm:pt modelId="{9ED4765E-60B1-4242-83B4-93DB6C5C239B}" type="sibTrans" cxnId="{91E200EB-A08E-4122-8DC7-53F187DDA63A}">
      <dgm:prSet/>
      <dgm:spPr/>
      <dgm:t>
        <a:bodyPr/>
        <a:lstStyle/>
        <a:p>
          <a:endParaRPr lang="en-IN"/>
        </a:p>
      </dgm:t>
    </dgm:pt>
    <dgm:pt modelId="{E5DFF961-F11E-4FF2-877B-2706EEDD0D26}">
      <dgm:prSet phldrT="[Text]"/>
      <dgm:spPr/>
      <dgm:t>
        <a:bodyPr/>
        <a:lstStyle/>
        <a:p>
          <a:r>
            <a:rPr lang="en-US" b="0" i="0" dirty="0"/>
            <a:t>Random sample of Single rice grain</a:t>
          </a:r>
          <a:endParaRPr lang="en-IN" dirty="0"/>
        </a:p>
      </dgm:t>
    </dgm:pt>
    <dgm:pt modelId="{08993F3B-888E-45CC-B8F8-52CB74D046B0}" type="parTrans" cxnId="{041058B1-790A-4EDC-B9E6-4DC04C288CA1}">
      <dgm:prSet/>
      <dgm:spPr/>
      <dgm:t>
        <a:bodyPr/>
        <a:lstStyle/>
        <a:p>
          <a:endParaRPr lang="en-IN"/>
        </a:p>
      </dgm:t>
    </dgm:pt>
    <dgm:pt modelId="{766D07E2-D48C-439A-91BF-11DB5565DD92}" type="sibTrans" cxnId="{041058B1-790A-4EDC-B9E6-4DC04C288CA1}">
      <dgm:prSet/>
      <dgm:spPr/>
      <dgm:t>
        <a:bodyPr/>
        <a:lstStyle/>
        <a:p>
          <a:endParaRPr lang="en-IN"/>
        </a:p>
      </dgm:t>
    </dgm:pt>
    <dgm:pt modelId="{487714A5-9699-48E0-A11A-9D67E96EF07B}" type="pres">
      <dgm:prSet presAssocID="{1DC0318E-454A-49B1-B861-74FF256F9213}" presName="Name0" presStyleCnt="0">
        <dgm:presLayoutVars>
          <dgm:dir/>
          <dgm:resizeHandles val="exact"/>
        </dgm:presLayoutVars>
      </dgm:prSet>
      <dgm:spPr/>
    </dgm:pt>
    <dgm:pt modelId="{4BCC12CE-5A3B-44AD-9F2E-AE5D654CA4CC}" type="pres">
      <dgm:prSet presAssocID="{1DC0318E-454A-49B1-B861-74FF256F9213}" presName="cycle" presStyleCnt="0"/>
      <dgm:spPr/>
    </dgm:pt>
    <dgm:pt modelId="{B68CBA9F-E300-4527-B25B-E9C2C38F7A6F}" type="pres">
      <dgm:prSet presAssocID="{B2DCD2A8-5B64-4645-9B67-E58909E4ED7F}" presName="nodeFirstNode" presStyleLbl="node1" presStyleIdx="0" presStyleCnt="5">
        <dgm:presLayoutVars>
          <dgm:bulletEnabled val="1"/>
        </dgm:presLayoutVars>
      </dgm:prSet>
      <dgm:spPr/>
    </dgm:pt>
    <dgm:pt modelId="{BCC1033A-A195-4B01-9978-C6C67D668856}" type="pres">
      <dgm:prSet presAssocID="{1B3880A0-0C84-4F12-A3EA-B54A0AE4A231}" presName="sibTransFirstNode" presStyleLbl="bgShp" presStyleIdx="0" presStyleCnt="1"/>
      <dgm:spPr/>
    </dgm:pt>
    <dgm:pt modelId="{6A9A0D47-7797-4927-8CE5-D1787370A421}" type="pres">
      <dgm:prSet presAssocID="{37BB4833-30BF-4B94-B6F7-15BF61F5D434}" presName="nodeFollowingNodes" presStyleLbl="node1" presStyleIdx="1" presStyleCnt="5">
        <dgm:presLayoutVars>
          <dgm:bulletEnabled val="1"/>
        </dgm:presLayoutVars>
      </dgm:prSet>
      <dgm:spPr/>
    </dgm:pt>
    <dgm:pt modelId="{031A429C-B195-4889-B575-2CE7E9F207E0}" type="pres">
      <dgm:prSet presAssocID="{375D27D9-C02C-4EE1-9834-5CA432C49E48}" presName="nodeFollowingNodes" presStyleLbl="node1" presStyleIdx="2" presStyleCnt="5">
        <dgm:presLayoutVars>
          <dgm:bulletEnabled val="1"/>
        </dgm:presLayoutVars>
      </dgm:prSet>
      <dgm:spPr/>
    </dgm:pt>
    <dgm:pt modelId="{80582623-F7F5-43F9-8C15-72934F8A9A22}" type="pres">
      <dgm:prSet presAssocID="{D87EE9A0-7CEE-4576-B757-01D03A44A6DB}" presName="nodeFollowingNodes" presStyleLbl="node1" presStyleIdx="3" presStyleCnt="5">
        <dgm:presLayoutVars>
          <dgm:bulletEnabled val="1"/>
        </dgm:presLayoutVars>
      </dgm:prSet>
      <dgm:spPr/>
    </dgm:pt>
    <dgm:pt modelId="{CAAF17DB-3192-4D0D-B78C-4275BAEC5B20}" type="pres">
      <dgm:prSet presAssocID="{E5DFF961-F11E-4FF2-877B-2706EEDD0D2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8B2F7104-F297-4668-923E-2B064208E096}" srcId="{1DC0318E-454A-49B1-B861-74FF256F9213}" destId="{B2DCD2A8-5B64-4645-9B67-E58909E4ED7F}" srcOrd="0" destOrd="0" parTransId="{B52B122C-102A-4CBF-80C0-5363EE69A98E}" sibTransId="{1B3880A0-0C84-4F12-A3EA-B54A0AE4A231}"/>
    <dgm:cxn modelId="{5D0A6907-C7EC-47EB-9498-EE2E180D0961}" type="presOf" srcId="{1B3880A0-0C84-4F12-A3EA-B54A0AE4A231}" destId="{BCC1033A-A195-4B01-9978-C6C67D668856}" srcOrd="0" destOrd="0" presId="urn:microsoft.com/office/officeart/2005/8/layout/cycle3"/>
    <dgm:cxn modelId="{95E8155E-4D45-44AE-B262-38E3AFAF42B3}" type="presOf" srcId="{375D27D9-C02C-4EE1-9834-5CA432C49E48}" destId="{031A429C-B195-4889-B575-2CE7E9F207E0}" srcOrd="0" destOrd="0" presId="urn:microsoft.com/office/officeart/2005/8/layout/cycle3"/>
    <dgm:cxn modelId="{56327DA8-0DA7-4EB9-92E7-42DE45C4040A}" srcId="{1DC0318E-454A-49B1-B861-74FF256F9213}" destId="{37BB4833-30BF-4B94-B6F7-15BF61F5D434}" srcOrd="1" destOrd="0" parTransId="{45CDE91F-1EBC-4B8E-8ADE-65BE58447E7B}" sibTransId="{8BD969FA-D309-4006-BD25-2D8F1A98A3AF}"/>
    <dgm:cxn modelId="{041058B1-790A-4EDC-B9E6-4DC04C288CA1}" srcId="{1DC0318E-454A-49B1-B861-74FF256F9213}" destId="{E5DFF961-F11E-4FF2-877B-2706EEDD0D26}" srcOrd="4" destOrd="0" parTransId="{08993F3B-888E-45CC-B8F8-52CB74D046B0}" sibTransId="{766D07E2-D48C-439A-91BF-11DB5565DD92}"/>
    <dgm:cxn modelId="{9D30EBB4-3868-486D-88CC-1918BA46C700}" type="presOf" srcId="{D87EE9A0-7CEE-4576-B757-01D03A44A6DB}" destId="{80582623-F7F5-43F9-8C15-72934F8A9A22}" srcOrd="0" destOrd="0" presId="urn:microsoft.com/office/officeart/2005/8/layout/cycle3"/>
    <dgm:cxn modelId="{276DB8B5-C980-4677-B2B5-B6BC642EC79A}" srcId="{1DC0318E-454A-49B1-B861-74FF256F9213}" destId="{375D27D9-C02C-4EE1-9834-5CA432C49E48}" srcOrd="2" destOrd="0" parTransId="{C11D5847-F2E4-4A32-971E-CFE0EF2851F5}" sibTransId="{D94D721C-78A7-452C-9953-3916287218B2}"/>
    <dgm:cxn modelId="{0642D5B6-D9F7-435E-BDC6-4AFD95F2F225}" type="presOf" srcId="{E5DFF961-F11E-4FF2-877B-2706EEDD0D26}" destId="{CAAF17DB-3192-4D0D-B78C-4275BAEC5B20}" srcOrd="0" destOrd="0" presId="urn:microsoft.com/office/officeart/2005/8/layout/cycle3"/>
    <dgm:cxn modelId="{948E9CD5-3438-4FB6-A01D-C6E9952F7716}" type="presOf" srcId="{B2DCD2A8-5B64-4645-9B67-E58909E4ED7F}" destId="{B68CBA9F-E300-4527-B25B-E9C2C38F7A6F}" srcOrd="0" destOrd="0" presId="urn:microsoft.com/office/officeart/2005/8/layout/cycle3"/>
    <dgm:cxn modelId="{D3DD41D8-A783-4995-85A3-430D09713D43}" type="presOf" srcId="{1DC0318E-454A-49B1-B861-74FF256F9213}" destId="{487714A5-9699-48E0-A11A-9D67E96EF07B}" srcOrd="0" destOrd="0" presId="urn:microsoft.com/office/officeart/2005/8/layout/cycle3"/>
    <dgm:cxn modelId="{A12FDBE0-EFED-49B1-B16B-64DAAB110814}" type="presOf" srcId="{37BB4833-30BF-4B94-B6F7-15BF61F5D434}" destId="{6A9A0D47-7797-4927-8CE5-D1787370A421}" srcOrd="0" destOrd="0" presId="urn:microsoft.com/office/officeart/2005/8/layout/cycle3"/>
    <dgm:cxn modelId="{91E200EB-A08E-4122-8DC7-53F187DDA63A}" srcId="{1DC0318E-454A-49B1-B861-74FF256F9213}" destId="{D87EE9A0-7CEE-4576-B757-01D03A44A6DB}" srcOrd="3" destOrd="0" parTransId="{D4C0FC12-D6A1-43B1-9041-06C54EB9DD8C}" sibTransId="{9ED4765E-60B1-4242-83B4-93DB6C5C239B}"/>
    <dgm:cxn modelId="{623A15A0-2FE6-4BCC-8BE7-FC1C0E3CE600}" type="presParOf" srcId="{487714A5-9699-48E0-A11A-9D67E96EF07B}" destId="{4BCC12CE-5A3B-44AD-9F2E-AE5D654CA4CC}" srcOrd="0" destOrd="0" presId="urn:microsoft.com/office/officeart/2005/8/layout/cycle3"/>
    <dgm:cxn modelId="{14542D43-7E35-4D44-9D40-9381F7CB63D7}" type="presParOf" srcId="{4BCC12CE-5A3B-44AD-9F2E-AE5D654CA4CC}" destId="{B68CBA9F-E300-4527-B25B-E9C2C38F7A6F}" srcOrd="0" destOrd="0" presId="urn:microsoft.com/office/officeart/2005/8/layout/cycle3"/>
    <dgm:cxn modelId="{FC1B1583-F639-4903-B5E6-49FB80D6FE5F}" type="presParOf" srcId="{4BCC12CE-5A3B-44AD-9F2E-AE5D654CA4CC}" destId="{BCC1033A-A195-4B01-9978-C6C67D668856}" srcOrd="1" destOrd="0" presId="urn:microsoft.com/office/officeart/2005/8/layout/cycle3"/>
    <dgm:cxn modelId="{90C4945A-F5FB-471C-9461-4C31631AC2E7}" type="presParOf" srcId="{4BCC12CE-5A3B-44AD-9F2E-AE5D654CA4CC}" destId="{6A9A0D47-7797-4927-8CE5-D1787370A421}" srcOrd="2" destOrd="0" presId="urn:microsoft.com/office/officeart/2005/8/layout/cycle3"/>
    <dgm:cxn modelId="{4A30CFB1-FD80-460D-B1DE-13D6D79CD45F}" type="presParOf" srcId="{4BCC12CE-5A3B-44AD-9F2E-AE5D654CA4CC}" destId="{031A429C-B195-4889-B575-2CE7E9F207E0}" srcOrd="3" destOrd="0" presId="urn:microsoft.com/office/officeart/2005/8/layout/cycle3"/>
    <dgm:cxn modelId="{117A5C7E-829E-427E-8518-8F20D1758BAD}" type="presParOf" srcId="{4BCC12CE-5A3B-44AD-9F2E-AE5D654CA4CC}" destId="{80582623-F7F5-43F9-8C15-72934F8A9A22}" srcOrd="4" destOrd="0" presId="urn:microsoft.com/office/officeart/2005/8/layout/cycle3"/>
    <dgm:cxn modelId="{E1A90679-20BF-4785-885F-6FCA283412AC}" type="presParOf" srcId="{4BCC12CE-5A3B-44AD-9F2E-AE5D654CA4CC}" destId="{CAAF17DB-3192-4D0D-B78C-4275BAEC5B2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6675BE-F215-4DED-8F42-8F53AB78727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07EEAF5-63BB-48FC-B530-150333938D26}">
      <dgm:prSet phldrT="[Text]" custT="1"/>
      <dgm:spPr/>
      <dgm:t>
        <a:bodyPr/>
        <a:lstStyle/>
        <a:p>
          <a:r>
            <a:rPr lang="en-IN" sz="1800" u="sng" dirty="0"/>
            <a:t>August 2024</a:t>
          </a:r>
        </a:p>
        <a:p>
          <a:r>
            <a:rPr lang="en-IN" sz="1400" dirty="0"/>
            <a:t>Analysis of existing model and cloud based web- application</a:t>
          </a:r>
        </a:p>
      </dgm:t>
    </dgm:pt>
    <dgm:pt modelId="{F2F0B6BA-F8F3-4622-9C30-96D3628FBE2C}" type="parTrans" cxnId="{6C4FE412-1B7C-48A4-A157-207151CDD954}">
      <dgm:prSet/>
      <dgm:spPr/>
      <dgm:t>
        <a:bodyPr/>
        <a:lstStyle/>
        <a:p>
          <a:endParaRPr lang="en-IN"/>
        </a:p>
      </dgm:t>
    </dgm:pt>
    <dgm:pt modelId="{D36F00D9-C515-4C40-A826-A4CCF548C5BF}" type="sibTrans" cxnId="{6C4FE412-1B7C-48A4-A157-207151CDD954}">
      <dgm:prSet/>
      <dgm:spPr/>
      <dgm:t>
        <a:bodyPr/>
        <a:lstStyle/>
        <a:p>
          <a:endParaRPr lang="en-IN"/>
        </a:p>
      </dgm:t>
    </dgm:pt>
    <dgm:pt modelId="{1CD7E7A9-394E-4ECE-8884-C1E05C06A228}">
      <dgm:prSet phldrT="[Text]" custT="1"/>
      <dgm:spPr/>
      <dgm:t>
        <a:bodyPr/>
        <a:lstStyle/>
        <a:p>
          <a:r>
            <a:rPr lang="en-IN" sz="1700" u="sng" dirty="0"/>
            <a:t>September 2024</a:t>
          </a:r>
        </a:p>
        <a:p>
          <a:r>
            <a:rPr lang="en-IN" sz="1400" dirty="0"/>
            <a:t>ML model preparation and android application development</a:t>
          </a:r>
        </a:p>
      </dgm:t>
    </dgm:pt>
    <dgm:pt modelId="{ED4AF025-2D01-471E-8F1C-9FB1F0CC0D2F}" type="parTrans" cxnId="{B56E9636-8082-438E-B705-0351092F2BD6}">
      <dgm:prSet/>
      <dgm:spPr/>
      <dgm:t>
        <a:bodyPr/>
        <a:lstStyle/>
        <a:p>
          <a:endParaRPr lang="en-IN"/>
        </a:p>
      </dgm:t>
    </dgm:pt>
    <dgm:pt modelId="{E90B9FE0-ADFA-47B8-A19F-D3534F3AC5F5}" type="sibTrans" cxnId="{B56E9636-8082-438E-B705-0351092F2BD6}">
      <dgm:prSet/>
      <dgm:spPr/>
      <dgm:t>
        <a:bodyPr/>
        <a:lstStyle/>
        <a:p>
          <a:endParaRPr lang="en-IN"/>
        </a:p>
      </dgm:t>
    </dgm:pt>
    <dgm:pt modelId="{C4F46DFB-D756-41B0-A85F-808143EE3FE5}">
      <dgm:prSet phldrT="[Text]" custT="1"/>
      <dgm:spPr/>
      <dgm:t>
        <a:bodyPr/>
        <a:lstStyle/>
        <a:p>
          <a:r>
            <a:rPr lang="en-IN" sz="1800" u="sng" dirty="0"/>
            <a:t>November 2024</a:t>
          </a:r>
          <a:br>
            <a:rPr lang="en-IN" sz="1800" dirty="0"/>
          </a:br>
          <a:r>
            <a:rPr lang="en-IN" sz="1400" dirty="0"/>
            <a:t>Building a closed loop system, integrating </a:t>
          </a:r>
          <a:r>
            <a:rPr lang="en-IN" sz="1400" dirty="0" err="1"/>
            <a:t>GrainPro</a:t>
          </a:r>
          <a:r>
            <a:rPr lang="en-IN" sz="1400" dirty="0"/>
            <a:t> Software with Hardware.</a:t>
          </a:r>
        </a:p>
      </dgm:t>
    </dgm:pt>
    <dgm:pt modelId="{CBE0F0A8-7D92-451B-889D-A895661AB101}" type="parTrans" cxnId="{84C0A081-325E-4A44-A954-8E7D20D89899}">
      <dgm:prSet/>
      <dgm:spPr/>
      <dgm:t>
        <a:bodyPr/>
        <a:lstStyle/>
        <a:p>
          <a:endParaRPr lang="en-IN"/>
        </a:p>
      </dgm:t>
    </dgm:pt>
    <dgm:pt modelId="{914B0A97-95C4-436F-98DF-AFA1B0AE823B}" type="sibTrans" cxnId="{84C0A081-325E-4A44-A954-8E7D20D89899}">
      <dgm:prSet/>
      <dgm:spPr/>
      <dgm:t>
        <a:bodyPr/>
        <a:lstStyle/>
        <a:p>
          <a:endParaRPr lang="en-IN"/>
        </a:p>
      </dgm:t>
    </dgm:pt>
    <dgm:pt modelId="{5F9D5DE4-BE93-448F-9FA2-BCB91B21D483}">
      <dgm:prSet custT="1"/>
      <dgm:spPr/>
      <dgm:t>
        <a:bodyPr/>
        <a:lstStyle/>
        <a:p>
          <a:r>
            <a:rPr lang="en-IN" sz="1800" u="sng" dirty="0"/>
            <a:t>October 2024</a:t>
          </a:r>
          <a:br>
            <a:rPr lang="en-IN" sz="1800" dirty="0"/>
          </a:br>
          <a:r>
            <a:rPr lang="en-IN" sz="1400" dirty="0"/>
            <a:t>Publishing android application on Google Play Store</a:t>
          </a:r>
          <a:br>
            <a:rPr lang="en-IN" sz="1400" dirty="0"/>
          </a:br>
          <a:r>
            <a:rPr lang="en-IN" sz="1400" dirty="0"/>
            <a:t>Analysis of Grain Pro Software</a:t>
          </a:r>
        </a:p>
      </dgm:t>
    </dgm:pt>
    <dgm:pt modelId="{2E66DC06-2CB7-48DC-8222-F147F65DFC50}" type="parTrans" cxnId="{E0CE9FEA-F28F-474A-B872-E6FC21951F69}">
      <dgm:prSet/>
      <dgm:spPr/>
      <dgm:t>
        <a:bodyPr/>
        <a:lstStyle/>
        <a:p>
          <a:endParaRPr lang="en-IN"/>
        </a:p>
      </dgm:t>
    </dgm:pt>
    <dgm:pt modelId="{18944BC4-E84B-459A-BEBA-4AB86996A593}" type="sibTrans" cxnId="{E0CE9FEA-F28F-474A-B872-E6FC21951F69}">
      <dgm:prSet/>
      <dgm:spPr/>
      <dgm:t>
        <a:bodyPr/>
        <a:lstStyle/>
        <a:p>
          <a:endParaRPr lang="en-IN"/>
        </a:p>
      </dgm:t>
    </dgm:pt>
    <dgm:pt modelId="{ED848DC8-DC42-4E3C-AA03-AF81B96E05E5}" type="pres">
      <dgm:prSet presAssocID="{FA6675BE-F215-4DED-8F42-8F53AB78727A}" presName="Name0" presStyleCnt="0">
        <dgm:presLayoutVars>
          <dgm:dir/>
          <dgm:resizeHandles val="exact"/>
        </dgm:presLayoutVars>
      </dgm:prSet>
      <dgm:spPr/>
    </dgm:pt>
    <dgm:pt modelId="{5C96FD51-F1E9-4D71-AA49-30426BAB2609}" type="pres">
      <dgm:prSet presAssocID="{507EEAF5-63BB-48FC-B530-150333938D26}" presName="node" presStyleLbl="node1" presStyleIdx="0" presStyleCnt="4" custScaleX="105545">
        <dgm:presLayoutVars>
          <dgm:bulletEnabled val="1"/>
        </dgm:presLayoutVars>
      </dgm:prSet>
      <dgm:spPr/>
    </dgm:pt>
    <dgm:pt modelId="{BB64BE6B-B05C-42B7-9E8F-E8F067FD7FF4}" type="pres">
      <dgm:prSet presAssocID="{D36F00D9-C515-4C40-A826-A4CCF548C5BF}" presName="sibTrans" presStyleLbl="sibTrans2D1" presStyleIdx="0" presStyleCnt="3"/>
      <dgm:spPr/>
    </dgm:pt>
    <dgm:pt modelId="{C61A2809-861F-435A-8B45-BA14F798A56B}" type="pres">
      <dgm:prSet presAssocID="{D36F00D9-C515-4C40-A826-A4CCF548C5BF}" presName="connectorText" presStyleLbl="sibTrans2D1" presStyleIdx="0" presStyleCnt="3"/>
      <dgm:spPr/>
    </dgm:pt>
    <dgm:pt modelId="{D6B52611-ACB5-40A5-9641-38502CE58522}" type="pres">
      <dgm:prSet presAssocID="{1CD7E7A9-394E-4ECE-8884-C1E05C06A228}" presName="node" presStyleLbl="node1" presStyleIdx="1" presStyleCnt="4" custScaleX="105545">
        <dgm:presLayoutVars>
          <dgm:bulletEnabled val="1"/>
        </dgm:presLayoutVars>
      </dgm:prSet>
      <dgm:spPr/>
    </dgm:pt>
    <dgm:pt modelId="{B4526C46-ECDF-4C7F-A084-DB973E8D0FF0}" type="pres">
      <dgm:prSet presAssocID="{E90B9FE0-ADFA-47B8-A19F-D3534F3AC5F5}" presName="sibTrans" presStyleLbl="sibTrans2D1" presStyleIdx="1" presStyleCnt="3"/>
      <dgm:spPr/>
    </dgm:pt>
    <dgm:pt modelId="{47AAB5D5-A3C7-4992-BF9F-1C874E52F9D6}" type="pres">
      <dgm:prSet presAssocID="{E90B9FE0-ADFA-47B8-A19F-D3534F3AC5F5}" presName="connectorText" presStyleLbl="sibTrans2D1" presStyleIdx="1" presStyleCnt="3"/>
      <dgm:spPr/>
    </dgm:pt>
    <dgm:pt modelId="{18ED4E52-BDEE-44D8-8D37-613FD56130A8}" type="pres">
      <dgm:prSet presAssocID="{5F9D5DE4-BE93-448F-9FA2-BCB91B21D483}" presName="node" presStyleLbl="node1" presStyleIdx="2" presStyleCnt="4">
        <dgm:presLayoutVars>
          <dgm:bulletEnabled val="1"/>
        </dgm:presLayoutVars>
      </dgm:prSet>
      <dgm:spPr/>
    </dgm:pt>
    <dgm:pt modelId="{D024A014-4FB5-4BB6-A528-F0644F968F73}" type="pres">
      <dgm:prSet presAssocID="{18944BC4-E84B-459A-BEBA-4AB86996A593}" presName="sibTrans" presStyleLbl="sibTrans2D1" presStyleIdx="2" presStyleCnt="3"/>
      <dgm:spPr/>
    </dgm:pt>
    <dgm:pt modelId="{C3ECD1C0-20B6-472B-B36B-807295774FC1}" type="pres">
      <dgm:prSet presAssocID="{18944BC4-E84B-459A-BEBA-4AB86996A593}" presName="connectorText" presStyleLbl="sibTrans2D1" presStyleIdx="2" presStyleCnt="3"/>
      <dgm:spPr/>
    </dgm:pt>
    <dgm:pt modelId="{D41BFD07-FE38-46EA-BF47-3BC96F862720}" type="pres">
      <dgm:prSet presAssocID="{C4F46DFB-D756-41B0-A85F-808143EE3FE5}" presName="node" presStyleLbl="node1" presStyleIdx="3" presStyleCnt="4">
        <dgm:presLayoutVars>
          <dgm:bulletEnabled val="1"/>
        </dgm:presLayoutVars>
      </dgm:prSet>
      <dgm:spPr/>
    </dgm:pt>
  </dgm:ptLst>
  <dgm:cxnLst>
    <dgm:cxn modelId="{B448D303-2CFE-45EC-86AC-EF4E2694FC71}" type="presOf" srcId="{E90B9FE0-ADFA-47B8-A19F-D3534F3AC5F5}" destId="{B4526C46-ECDF-4C7F-A084-DB973E8D0FF0}" srcOrd="0" destOrd="0" presId="urn:microsoft.com/office/officeart/2005/8/layout/process1"/>
    <dgm:cxn modelId="{676AE206-072F-4E74-9172-DA65B47532FD}" type="presOf" srcId="{18944BC4-E84B-459A-BEBA-4AB86996A593}" destId="{D024A014-4FB5-4BB6-A528-F0644F968F73}" srcOrd="0" destOrd="0" presId="urn:microsoft.com/office/officeart/2005/8/layout/process1"/>
    <dgm:cxn modelId="{F51C3D10-474B-4400-9B96-D03607478D08}" type="presOf" srcId="{18944BC4-E84B-459A-BEBA-4AB86996A593}" destId="{C3ECD1C0-20B6-472B-B36B-807295774FC1}" srcOrd="1" destOrd="0" presId="urn:microsoft.com/office/officeart/2005/8/layout/process1"/>
    <dgm:cxn modelId="{6C4FE412-1B7C-48A4-A157-207151CDD954}" srcId="{FA6675BE-F215-4DED-8F42-8F53AB78727A}" destId="{507EEAF5-63BB-48FC-B530-150333938D26}" srcOrd="0" destOrd="0" parTransId="{F2F0B6BA-F8F3-4622-9C30-96D3628FBE2C}" sibTransId="{D36F00D9-C515-4C40-A826-A4CCF548C5BF}"/>
    <dgm:cxn modelId="{B56E9636-8082-438E-B705-0351092F2BD6}" srcId="{FA6675BE-F215-4DED-8F42-8F53AB78727A}" destId="{1CD7E7A9-394E-4ECE-8884-C1E05C06A228}" srcOrd="1" destOrd="0" parTransId="{ED4AF025-2D01-471E-8F1C-9FB1F0CC0D2F}" sibTransId="{E90B9FE0-ADFA-47B8-A19F-D3534F3AC5F5}"/>
    <dgm:cxn modelId="{08B50B44-5336-4AF1-8E4A-AB2AD310FC80}" type="presOf" srcId="{5F9D5DE4-BE93-448F-9FA2-BCB91B21D483}" destId="{18ED4E52-BDEE-44D8-8D37-613FD56130A8}" srcOrd="0" destOrd="0" presId="urn:microsoft.com/office/officeart/2005/8/layout/process1"/>
    <dgm:cxn modelId="{84C0A081-325E-4A44-A954-8E7D20D89899}" srcId="{FA6675BE-F215-4DED-8F42-8F53AB78727A}" destId="{C4F46DFB-D756-41B0-A85F-808143EE3FE5}" srcOrd="3" destOrd="0" parTransId="{CBE0F0A8-7D92-451B-889D-A895661AB101}" sibTransId="{914B0A97-95C4-436F-98DF-AFA1B0AE823B}"/>
    <dgm:cxn modelId="{46861191-55C3-4473-A4D0-2DE981A57338}" type="presOf" srcId="{C4F46DFB-D756-41B0-A85F-808143EE3FE5}" destId="{D41BFD07-FE38-46EA-BF47-3BC96F862720}" srcOrd="0" destOrd="0" presId="urn:microsoft.com/office/officeart/2005/8/layout/process1"/>
    <dgm:cxn modelId="{E82059A7-2C23-47B8-AB3D-167A969C4A66}" type="presOf" srcId="{FA6675BE-F215-4DED-8F42-8F53AB78727A}" destId="{ED848DC8-DC42-4E3C-AA03-AF81B96E05E5}" srcOrd="0" destOrd="0" presId="urn:microsoft.com/office/officeart/2005/8/layout/process1"/>
    <dgm:cxn modelId="{0BCC9CB7-D93B-4AD7-B0B1-9B4E1764D468}" type="presOf" srcId="{D36F00D9-C515-4C40-A826-A4CCF548C5BF}" destId="{BB64BE6B-B05C-42B7-9E8F-E8F067FD7FF4}" srcOrd="0" destOrd="0" presId="urn:microsoft.com/office/officeart/2005/8/layout/process1"/>
    <dgm:cxn modelId="{AC0A30B8-70D3-41EB-B253-DFE371266263}" type="presOf" srcId="{E90B9FE0-ADFA-47B8-A19F-D3534F3AC5F5}" destId="{47AAB5D5-A3C7-4992-BF9F-1C874E52F9D6}" srcOrd="1" destOrd="0" presId="urn:microsoft.com/office/officeart/2005/8/layout/process1"/>
    <dgm:cxn modelId="{A0FBFDBF-98C2-4BFD-9FA7-9BBFEAB9525E}" type="presOf" srcId="{D36F00D9-C515-4C40-A826-A4CCF548C5BF}" destId="{C61A2809-861F-435A-8B45-BA14F798A56B}" srcOrd="1" destOrd="0" presId="urn:microsoft.com/office/officeart/2005/8/layout/process1"/>
    <dgm:cxn modelId="{E7908BC0-8359-48FB-9EC3-820743F781E4}" type="presOf" srcId="{1CD7E7A9-394E-4ECE-8884-C1E05C06A228}" destId="{D6B52611-ACB5-40A5-9641-38502CE58522}" srcOrd="0" destOrd="0" presId="urn:microsoft.com/office/officeart/2005/8/layout/process1"/>
    <dgm:cxn modelId="{E0CE9FEA-F28F-474A-B872-E6FC21951F69}" srcId="{FA6675BE-F215-4DED-8F42-8F53AB78727A}" destId="{5F9D5DE4-BE93-448F-9FA2-BCB91B21D483}" srcOrd="2" destOrd="0" parTransId="{2E66DC06-2CB7-48DC-8222-F147F65DFC50}" sibTransId="{18944BC4-E84B-459A-BEBA-4AB86996A593}"/>
    <dgm:cxn modelId="{2BE2BEF7-07E1-46B4-A274-84A677691D28}" type="presOf" srcId="{507EEAF5-63BB-48FC-B530-150333938D26}" destId="{5C96FD51-F1E9-4D71-AA49-30426BAB2609}" srcOrd="0" destOrd="0" presId="urn:microsoft.com/office/officeart/2005/8/layout/process1"/>
    <dgm:cxn modelId="{DE31BB5F-4A9D-4B4E-9F60-18AEB873E5DD}" type="presParOf" srcId="{ED848DC8-DC42-4E3C-AA03-AF81B96E05E5}" destId="{5C96FD51-F1E9-4D71-AA49-30426BAB2609}" srcOrd="0" destOrd="0" presId="urn:microsoft.com/office/officeart/2005/8/layout/process1"/>
    <dgm:cxn modelId="{88E7CA72-725A-47EE-8A90-96841E54F939}" type="presParOf" srcId="{ED848DC8-DC42-4E3C-AA03-AF81B96E05E5}" destId="{BB64BE6B-B05C-42B7-9E8F-E8F067FD7FF4}" srcOrd="1" destOrd="0" presId="urn:microsoft.com/office/officeart/2005/8/layout/process1"/>
    <dgm:cxn modelId="{355B6C44-BB6F-4150-A001-8A9F6E040C2C}" type="presParOf" srcId="{BB64BE6B-B05C-42B7-9E8F-E8F067FD7FF4}" destId="{C61A2809-861F-435A-8B45-BA14F798A56B}" srcOrd="0" destOrd="0" presId="urn:microsoft.com/office/officeart/2005/8/layout/process1"/>
    <dgm:cxn modelId="{607CA4A7-F91D-44B3-86C0-069B98DF9216}" type="presParOf" srcId="{ED848DC8-DC42-4E3C-AA03-AF81B96E05E5}" destId="{D6B52611-ACB5-40A5-9641-38502CE58522}" srcOrd="2" destOrd="0" presId="urn:microsoft.com/office/officeart/2005/8/layout/process1"/>
    <dgm:cxn modelId="{C44770DA-9D6A-42A7-9891-425615D6B32E}" type="presParOf" srcId="{ED848DC8-DC42-4E3C-AA03-AF81B96E05E5}" destId="{B4526C46-ECDF-4C7F-A084-DB973E8D0FF0}" srcOrd="3" destOrd="0" presId="urn:microsoft.com/office/officeart/2005/8/layout/process1"/>
    <dgm:cxn modelId="{7731D426-0E4B-467B-BCED-F09F100C235B}" type="presParOf" srcId="{B4526C46-ECDF-4C7F-A084-DB973E8D0FF0}" destId="{47AAB5D5-A3C7-4992-BF9F-1C874E52F9D6}" srcOrd="0" destOrd="0" presId="urn:microsoft.com/office/officeart/2005/8/layout/process1"/>
    <dgm:cxn modelId="{28D52593-294D-4249-BDF4-997ADE54E971}" type="presParOf" srcId="{ED848DC8-DC42-4E3C-AA03-AF81B96E05E5}" destId="{18ED4E52-BDEE-44D8-8D37-613FD56130A8}" srcOrd="4" destOrd="0" presId="urn:microsoft.com/office/officeart/2005/8/layout/process1"/>
    <dgm:cxn modelId="{98C71114-EB40-446A-B884-C4E4AAB04C05}" type="presParOf" srcId="{ED848DC8-DC42-4E3C-AA03-AF81B96E05E5}" destId="{D024A014-4FB5-4BB6-A528-F0644F968F73}" srcOrd="5" destOrd="0" presId="urn:microsoft.com/office/officeart/2005/8/layout/process1"/>
    <dgm:cxn modelId="{68301DA4-7C97-44DF-8F51-3BBCC011D341}" type="presParOf" srcId="{D024A014-4FB5-4BB6-A528-F0644F968F73}" destId="{C3ECD1C0-20B6-472B-B36B-807295774FC1}" srcOrd="0" destOrd="0" presId="urn:microsoft.com/office/officeart/2005/8/layout/process1"/>
    <dgm:cxn modelId="{E7F8501A-986D-4AF8-867A-E681B19375D8}" type="presParOf" srcId="{ED848DC8-DC42-4E3C-AA03-AF81B96E05E5}" destId="{D41BFD07-FE38-46EA-BF47-3BC96F86272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1033A-A195-4B01-9978-C6C67D668856}">
      <dsp:nvSpPr>
        <dsp:cNvPr id="0" name=""/>
        <dsp:cNvSpPr/>
      </dsp:nvSpPr>
      <dsp:spPr>
        <a:xfrm>
          <a:off x="784200" y="-17967"/>
          <a:ext cx="3547649" cy="3547649"/>
        </a:xfrm>
        <a:prstGeom prst="circularArrow">
          <a:avLst>
            <a:gd name="adj1" fmla="val 5544"/>
            <a:gd name="adj2" fmla="val 330680"/>
            <a:gd name="adj3" fmla="val 13852204"/>
            <a:gd name="adj4" fmla="val 1733971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8CBA9F-E300-4527-B25B-E9C2C38F7A6F}">
      <dsp:nvSpPr>
        <dsp:cNvPr id="0" name=""/>
        <dsp:cNvSpPr/>
      </dsp:nvSpPr>
      <dsp:spPr>
        <a:xfrm>
          <a:off x="1754895" y="1339"/>
          <a:ext cx="1606260" cy="80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Raspberry pi-camera system </a:t>
          </a:r>
          <a:endParaRPr lang="en-IN" sz="1400" kern="1200" dirty="0"/>
        </a:p>
      </dsp:txBody>
      <dsp:txXfrm>
        <a:off x="1794101" y="40545"/>
        <a:ext cx="1527848" cy="724718"/>
      </dsp:txXfrm>
    </dsp:sp>
    <dsp:sp modelId="{6A9A0D47-7797-4927-8CE5-D1787370A421}">
      <dsp:nvSpPr>
        <dsp:cNvPr id="0" name=""/>
        <dsp:cNvSpPr/>
      </dsp:nvSpPr>
      <dsp:spPr>
        <a:xfrm>
          <a:off x="3193708" y="1046698"/>
          <a:ext cx="1606260" cy="80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Grain Pro Software</a:t>
          </a:r>
        </a:p>
      </dsp:txBody>
      <dsp:txXfrm>
        <a:off x="3232914" y="1085904"/>
        <a:ext cx="1527848" cy="724718"/>
      </dsp:txXfrm>
    </dsp:sp>
    <dsp:sp modelId="{031A429C-B195-4889-B575-2CE7E9F207E0}">
      <dsp:nvSpPr>
        <dsp:cNvPr id="0" name=""/>
        <dsp:cNvSpPr/>
      </dsp:nvSpPr>
      <dsp:spPr>
        <a:xfrm>
          <a:off x="2644130" y="2738124"/>
          <a:ext cx="1606260" cy="80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Arduino-motor system </a:t>
          </a:r>
          <a:endParaRPr lang="en-IN" sz="1400" kern="1200" dirty="0"/>
        </a:p>
      </dsp:txBody>
      <dsp:txXfrm>
        <a:off x="2683336" y="2777330"/>
        <a:ext cx="1527848" cy="724718"/>
      </dsp:txXfrm>
    </dsp:sp>
    <dsp:sp modelId="{80582623-F7F5-43F9-8C15-72934F8A9A22}">
      <dsp:nvSpPr>
        <dsp:cNvPr id="0" name=""/>
        <dsp:cNvSpPr/>
      </dsp:nvSpPr>
      <dsp:spPr>
        <a:xfrm>
          <a:off x="865660" y="2738124"/>
          <a:ext cx="1606260" cy="80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Dispensing the grain into the right compartment</a:t>
          </a:r>
          <a:endParaRPr lang="en-IN" sz="1400" kern="1200" dirty="0"/>
        </a:p>
      </dsp:txBody>
      <dsp:txXfrm>
        <a:off x="904866" y="2777330"/>
        <a:ext cx="1527848" cy="724718"/>
      </dsp:txXfrm>
    </dsp:sp>
    <dsp:sp modelId="{CAAF17DB-3192-4D0D-B78C-4275BAEC5B20}">
      <dsp:nvSpPr>
        <dsp:cNvPr id="0" name=""/>
        <dsp:cNvSpPr/>
      </dsp:nvSpPr>
      <dsp:spPr>
        <a:xfrm>
          <a:off x="316082" y="1046698"/>
          <a:ext cx="1606260" cy="803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Random sample of Single rice grain</a:t>
          </a:r>
          <a:endParaRPr lang="en-IN" sz="1400" kern="1200" dirty="0"/>
        </a:p>
      </dsp:txBody>
      <dsp:txXfrm>
        <a:off x="355288" y="1085904"/>
        <a:ext cx="1527848" cy="724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6FD51-F1E9-4D71-AA49-30426BAB2609}">
      <dsp:nvSpPr>
        <dsp:cNvPr id="0" name=""/>
        <dsp:cNvSpPr/>
      </dsp:nvSpPr>
      <dsp:spPr>
        <a:xfrm>
          <a:off x="1704" y="1166140"/>
          <a:ext cx="2140897" cy="1502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August 2024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Analysis of existing model and cloud based web- application</a:t>
          </a:r>
        </a:p>
      </dsp:txBody>
      <dsp:txXfrm>
        <a:off x="45705" y="1210141"/>
        <a:ext cx="2052895" cy="1414297"/>
      </dsp:txXfrm>
    </dsp:sp>
    <dsp:sp modelId="{BB64BE6B-B05C-42B7-9E8F-E8F067FD7FF4}">
      <dsp:nvSpPr>
        <dsp:cNvPr id="0" name=""/>
        <dsp:cNvSpPr/>
      </dsp:nvSpPr>
      <dsp:spPr>
        <a:xfrm>
          <a:off x="2345444" y="1665766"/>
          <a:ext cx="430025" cy="503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2345444" y="1766376"/>
        <a:ext cx="301018" cy="301828"/>
      </dsp:txXfrm>
    </dsp:sp>
    <dsp:sp modelId="{D6B52611-ACB5-40A5-9641-38502CE58522}">
      <dsp:nvSpPr>
        <dsp:cNvPr id="0" name=""/>
        <dsp:cNvSpPr/>
      </dsp:nvSpPr>
      <dsp:spPr>
        <a:xfrm>
          <a:off x="2953971" y="1166140"/>
          <a:ext cx="2140897" cy="1502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u="sng" kern="1200" dirty="0"/>
            <a:t>September 2024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ML model preparation and android application development</a:t>
          </a:r>
        </a:p>
      </dsp:txBody>
      <dsp:txXfrm>
        <a:off x="2997972" y="1210141"/>
        <a:ext cx="2052895" cy="1414297"/>
      </dsp:txXfrm>
    </dsp:sp>
    <dsp:sp modelId="{B4526C46-ECDF-4C7F-A084-DB973E8D0FF0}">
      <dsp:nvSpPr>
        <dsp:cNvPr id="0" name=""/>
        <dsp:cNvSpPr/>
      </dsp:nvSpPr>
      <dsp:spPr>
        <a:xfrm>
          <a:off x="5297711" y="1665766"/>
          <a:ext cx="430025" cy="503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5297711" y="1766376"/>
        <a:ext cx="301018" cy="301828"/>
      </dsp:txXfrm>
    </dsp:sp>
    <dsp:sp modelId="{18ED4E52-BDEE-44D8-8D37-613FD56130A8}">
      <dsp:nvSpPr>
        <dsp:cNvPr id="0" name=""/>
        <dsp:cNvSpPr/>
      </dsp:nvSpPr>
      <dsp:spPr>
        <a:xfrm>
          <a:off x="5906237" y="1166140"/>
          <a:ext cx="2028421" cy="1502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October 2024</a:t>
          </a:r>
          <a:br>
            <a:rPr lang="en-IN" sz="1800" kern="1200" dirty="0"/>
          </a:br>
          <a:r>
            <a:rPr lang="en-IN" sz="1400" kern="1200" dirty="0"/>
            <a:t>Publishing android application on Google Play Store</a:t>
          </a:r>
          <a:br>
            <a:rPr lang="en-IN" sz="1400" kern="1200" dirty="0"/>
          </a:br>
          <a:r>
            <a:rPr lang="en-IN" sz="1400" kern="1200" dirty="0"/>
            <a:t>Analysis of Grain Pro Software</a:t>
          </a:r>
        </a:p>
      </dsp:txBody>
      <dsp:txXfrm>
        <a:off x="5950238" y="1210141"/>
        <a:ext cx="1940419" cy="1414297"/>
      </dsp:txXfrm>
    </dsp:sp>
    <dsp:sp modelId="{D024A014-4FB5-4BB6-A528-F0644F968F73}">
      <dsp:nvSpPr>
        <dsp:cNvPr id="0" name=""/>
        <dsp:cNvSpPr/>
      </dsp:nvSpPr>
      <dsp:spPr>
        <a:xfrm>
          <a:off x="8137501" y="1665766"/>
          <a:ext cx="430025" cy="503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8137501" y="1766376"/>
        <a:ext cx="301018" cy="301828"/>
      </dsp:txXfrm>
    </dsp:sp>
    <dsp:sp modelId="{D41BFD07-FE38-46EA-BF47-3BC96F862720}">
      <dsp:nvSpPr>
        <dsp:cNvPr id="0" name=""/>
        <dsp:cNvSpPr/>
      </dsp:nvSpPr>
      <dsp:spPr>
        <a:xfrm>
          <a:off x="8746028" y="1166140"/>
          <a:ext cx="2028421" cy="1502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u="sng" kern="1200" dirty="0"/>
            <a:t>November 2024</a:t>
          </a:r>
          <a:br>
            <a:rPr lang="en-IN" sz="1800" kern="1200" dirty="0"/>
          </a:br>
          <a:r>
            <a:rPr lang="en-IN" sz="1400" kern="1200" dirty="0"/>
            <a:t>Building a closed loop system, integrating </a:t>
          </a:r>
          <a:r>
            <a:rPr lang="en-IN" sz="1400" kern="1200" dirty="0" err="1"/>
            <a:t>GrainPro</a:t>
          </a:r>
          <a:r>
            <a:rPr lang="en-IN" sz="1400" kern="1200" dirty="0"/>
            <a:t> Software with Hardware.</a:t>
          </a:r>
        </a:p>
      </dsp:txBody>
      <dsp:txXfrm>
        <a:off x="8790029" y="1210141"/>
        <a:ext cx="1940419" cy="1414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84E83-410A-40A8-BC03-5C92AB9FAD9D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A3FD-4DD0-4816-8814-186331831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photos of both machines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0A3FD-4DD0-4816-8814-186331831A7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3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0A3FD-4DD0-4816-8814-186331831A7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6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dirty="0" err="1"/>
              <a:t>ScreenShots</a:t>
            </a:r>
            <a:r>
              <a:rPr lang="en-IN" dirty="0"/>
              <a:t> of the app working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0A3FD-4DD0-4816-8814-186331831A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6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2EA6-C1E6-43DB-B4B7-A56D0AE34390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39AA-085F-48E2-9F53-151D32AB98EB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BB71-9C82-4FB8-AFF7-1BAF36822792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6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FE8C-3C85-4FFC-9EFA-7BEAD9F9D59A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74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91CB-23E6-46CA-A40E-9ECCC71DCA84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1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AB33-4F7A-4912-8203-2193D03FE3ED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4AD8-ED89-407B-8378-0A13F0A9643D}" type="datetime1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4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2B73-C09F-4EC2-8D7C-90F839AC97B4}" type="datetime1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8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943F-8F0D-4F5D-9978-1FAB32E5ABC7}" type="datetime1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81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39948B-8DE1-4DBF-BEBF-53F1101A3BA7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65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A6D0-CC50-4881-947A-1367B878ED3B}" type="datetime1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9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FF6D5E-4394-44E2-B88F-50C32069FC6F}" type="datetime1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FB987C-58DF-443C-84D1-0D6CB5FD8C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6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ultralytics/tree/main" TargetMode="External"/><Relationship Id="rId2" Type="http://schemas.openxmlformats.org/officeDocument/2006/relationships/hyperlink" Target="https://amitdhavale.pythonanywhe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pta-devansh/Grainpro-Android" TargetMode="External"/><Relationship Id="rId5" Type="http://schemas.openxmlformats.org/officeDocument/2006/relationships/hyperlink" Target="https://ai.google.dev/edge/litert/android" TargetMode="External"/><Relationship Id="rId4" Type="http://schemas.openxmlformats.org/officeDocument/2006/relationships/hyperlink" Target="https://www.sciencedirect.com/science/article/pii/S01681699220012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2746-3E36-5EA0-9C35-1D7110D1A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28"/>
            <a:ext cx="12192000" cy="172688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Application Development </a:t>
            </a:r>
            <a:br>
              <a:rPr lang="en-IN" sz="3600" b="1" dirty="0"/>
            </a:br>
            <a:r>
              <a:rPr lang="en-IN" sz="3600" b="1" dirty="0"/>
              <a:t>and</a:t>
            </a:r>
            <a:br>
              <a:rPr lang="en-IN" sz="3600" b="1" dirty="0"/>
            </a:br>
            <a:r>
              <a:rPr lang="en-IN" sz="3600" b="1" dirty="0"/>
              <a:t>Hardware-Software Integration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2E69D-134B-E426-A7F0-07D38674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43163"/>
            <a:ext cx="12192000" cy="929813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</a:rPr>
              <a:t>Supervisor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600" b="1" dirty="0" err="1">
                <a:solidFill>
                  <a:schemeClr val="tx1"/>
                </a:solidFill>
              </a:rPr>
              <a:t>Dr.</a:t>
            </a:r>
            <a:r>
              <a:rPr lang="en-IN" sz="1600" b="1" dirty="0">
                <a:solidFill>
                  <a:schemeClr val="tx1"/>
                </a:solidFill>
              </a:rPr>
              <a:t> Ankur </a:t>
            </a:r>
            <a:r>
              <a:rPr lang="en-IN" sz="1600" b="1" dirty="0" err="1">
                <a:solidFill>
                  <a:schemeClr val="tx1"/>
                </a:solidFill>
              </a:rPr>
              <a:t>miglani</a:t>
            </a:r>
            <a:endParaRPr lang="en-IN" sz="1600" b="1" dirty="0">
              <a:solidFill>
                <a:schemeClr val="tx1"/>
              </a:solidFill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</a:rPr>
              <a:t>Associate professor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solidFill>
                  <a:schemeClr val="tx1"/>
                </a:solidFill>
              </a:rPr>
              <a:t>Mechanical engineering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A2B31-73CF-1030-DA78-E0CD625A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51" y="3476131"/>
            <a:ext cx="1863697" cy="1317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11BBD-3E56-6C8F-DCE5-E4014BB58756}"/>
              </a:ext>
            </a:extLst>
          </p:cNvPr>
          <p:cNvSpPr txBox="1"/>
          <p:nvPr/>
        </p:nvSpPr>
        <p:spPr>
          <a:xfrm>
            <a:off x="0" y="479402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 Indian Institute of Technology Indore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7EC8D-C12A-0A1B-6C45-7DDD3C25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2B9F5-38B9-E0A2-FF51-BFD84002EB12}"/>
              </a:ext>
            </a:extLst>
          </p:cNvPr>
          <p:cNvSpPr txBox="1"/>
          <p:nvPr/>
        </p:nvSpPr>
        <p:spPr>
          <a:xfrm>
            <a:off x="3301155" y="2323191"/>
            <a:ext cx="5589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/>
              <a:t>Presented by: </a:t>
            </a:r>
          </a:p>
          <a:p>
            <a:pPr algn="ctr"/>
            <a:r>
              <a:rPr lang="en-IN" sz="1800" dirty="0"/>
              <a:t>Aaditya Deshpande (210003027)</a:t>
            </a:r>
            <a:endParaRPr lang="en-IN" dirty="0"/>
          </a:p>
          <a:p>
            <a:pPr algn="ctr"/>
            <a:r>
              <a:rPr lang="en-IN" sz="1800" dirty="0"/>
              <a:t> Devansh Gupta(210003028)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2F9D7-9119-7A86-7549-7C1D4ED46447}"/>
              </a:ext>
            </a:extLst>
          </p:cNvPr>
          <p:cNvSpPr txBox="1"/>
          <p:nvPr/>
        </p:nvSpPr>
        <p:spPr>
          <a:xfrm flipH="1">
            <a:off x="0" y="184713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Mid Evaluation : BTech. Project</a:t>
            </a:r>
          </a:p>
        </p:txBody>
      </p:sp>
    </p:spTree>
    <p:extLst>
      <p:ext uri="{BB962C8B-B14F-4D97-AF65-F5344CB8AC3E}">
        <p14:creationId xmlns:p14="http://schemas.microsoft.com/office/powerpoint/2010/main" val="406404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7AA6-D362-9F74-12C4-21CED8D4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4" y="253819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5200" b="1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1DF1-BB30-0D6A-D836-47D4EF5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BB47-DD77-6EE1-9C7E-5E2C4E42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39EE-683F-FA17-5458-E58F7DEE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5231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Rice Adulteration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Classification of Damages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Leveraging Machine Learning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Accessibility to the common man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8778-5970-3CA0-91D5-61FF3DB2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5AE39-AA34-40D3-0351-B888A623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82" r="12330" b="3549"/>
          <a:stretch/>
        </p:blipFill>
        <p:spPr>
          <a:xfrm>
            <a:off x="8019064" y="1737360"/>
            <a:ext cx="3336844" cy="4196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570D31-3FBC-039F-6CF5-F281DAD91075}"/>
              </a:ext>
            </a:extLst>
          </p:cNvPr>
          <p:cNvSpPr txBox="1"/>
          <p:nvPr/>
        </p:nvSpPr>
        <p:spPr>
          <a:xfrm>
            <a:off x="7875638" y="5933437"/>
            <a:ext cx="389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1: Classes of damages in rice grain</a:t>
            </a:r>
          </a:p>
        </p:txBody>
      </p:sp>
    </p:spTree>
    <p:extLst>
      <p:ext uri="{BB962C8B-B14F-4D97-AF65-F5344CB8AC3E}">
        <p14:creationId xmlns:p14="http://schemas.microsoft.com/office/powerpoint/2010/main" val="10104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E9C5-842B-2AAC-C5E6-1B37304B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53" y="993059"/>
            <a:ext cx="9806694" cy="763966"/>
          </a:xfrm>
        </p:spPr>
        <p:txBody>
          <a:bodyPr>
            <a:normAutofit/>
          </a:bodyPr>
          <a:lstStyle/>
          <a:p>
            <a:r>
              <a:rPr lang="en-IN" sz="36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0F87-8DCB-C849-BE91-B85F9A18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54" y="2074726"/>
            <a:ext cx="6682985" cy="26447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dirty="0"/>
              <a:t>To create an end-to-end Android application that can host the trained ML model for the classification of rice as Basmati or Non-Basmati.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 To integrate the grain-pro software into the existing machine to classify the damage in the rice grain.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3CE9D-D5DF-3A96-7FBA-66B04685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02678-1DA5-F9B8-A49F-EA79ACB4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 b="3120"/>
          <a:stretch/>
        </p:blipFill>
        <p:spPr>
          <a:xfrm>
            <a:off x="7990504" y="2295948"/>
            <a:ext cx="3819908" cy="20105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676A59-0673-5B54-6834-224317E9CA91}"/>
              </a:ext>
            </a:extLst>
          </p:cNvPr>
          <p:cNvSpPr txBox="1"/>
          <p:nvPr/>
        </p:nvSpPr>
        <p:spPr>
          <a:xfrm>
            <a:off x="7990504" y="4318805"/>
            <a:ext cx="389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 2: </a:t>
            </a:r>
            <a:r>
              <a:rPr lang="en-IN" dirty="0" err="1"/>
              <a:t>GrainPro</a:t>
            </a:r>
            <a:r>
              <a:rPr lang="en-IN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337677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FA95-50F9-594E-A439-DCDE4A27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C05C-D699-F9C6-67AE-9625F4FD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322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dirty="0"/>
              <a:t>Classify rice as Basmati and Non-Basmati based on parameters provided by FSSAI.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Milled Basmati Rice should have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Length &gt; 6.61mm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Breadth &lt; 2.00mm</a:t>
            </a:r>
          </a:p>
          <a:p>
            <a:pPr marL="544068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Aspect Ratio (Length/Breadth) &gt;= 3.5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Android Studio and Kotlin.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Zero cloud / third-party dependency.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ML model in the Android application package.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51EAA-31D8-818C-6A38-6DF8F9A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D0B9-FFEB-446E-CE29-E7038C020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58" y="2494600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9BAC98-FB6C-BDEC-9406-9E2A214BC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83" y="2808924"/>
            <a:ext cx="3028950" cy="15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17CAC0-4EE7-30BB-94CA-871697908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60" y="4467474"/>
            <a:ext cx="2557462" cy="16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0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FECB-0023-56E7-3D4D-5C0C5154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21174"/>
            <a:ext cx="9521559" cy="748454"/>
          </a:xfrm>
        </p:spPr>
        <p:txBody>
          <a:bodyPr>
            <a:normAutofit/>
          </a:bodyPr>
          <a:lstStyle/>
          <a:p>
            <a:r>
              <a:rPr lang="en-IN" sz="3600" b="1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1427-1BA6-D425-E6BA-1A1C7D32E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5902"/>
            <a:ext cx="787957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Android application development is completed.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77CB7-764A-68EA-131D-A5199E25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2837" y="2277240"/>
            <a:ext cx="1773477" cy="35918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345F-CC39-419B-E96A-2DF2E8F6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4A402-6E1E-6063-1877-C6DC0039A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9702" y="2925779"/>
            <a:ext cx="2025444" cy="2277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BDB79-FA42-3E09-ABB1-14448527D674}"/>
              </a:ext>
            </a:extLst>
          </p:cNvPr>
          <p:cNvSpPr txBox="1"/>
          <p:nvPr/>
        </p:nvSpPr>
        <p:spPr>
          <a:xfrm>
            <a:off x="1002892" y="5823546"/>
            <a:ext cx="304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3: Initial landing view to select the grid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2A296-A9A9-FE0F-6C9E-303DA57D2C81}"/>
              </a:ext>
            </a:extLst>
          </p:cNvPr>
          <p:cNvSpPr txBox="1"/>
          <p:nvPr/>
        </p:nvSpPr>
        <p:spPr>
          <a:xfrm>
            <a:off x="4663439" y="5823546"/>
            <a:ext cx="277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4: Output displayed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5A5D7-070F-0E1F-A089-FD800E13C3CD}"/>
              </a:ext>
            </a:extLst>
          </p:cNvPr>
          <p:cNvSpPr txBox="1"/>
          <p:nvPr/>
        </p:nvSpPr>
        <p:spPr>
          <a:xfrm>
            <a:off x="8519651" y="5823546"/>
            <a:ext cx="277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5: Processed image saved to the device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F3D66-0727-8A19-83F7-C92449969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79" y="2231693"/>
            <a:ext cx="1773477" cy="35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0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7AA6-D362-9F74-12C4-21CED8D4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0F94-6F6E-9EDF-6655-A01CE9826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9305249" cy="4451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Software integration for the </a:t>
            </a:r>
            <a:r>
              <a:rPr lang="en-IN" dirty="0"/>
              <a:t>Classification</a:t>
            </a:r>
            <a:r>
              <a:rPr lang="en-IN" sz="1800" dirty="0"/>
              <a:t> of damage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1DF1-BB30-0D6A-D836-47D4EF5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6</a:t>
            </a:fld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EDFE5D1-35A6-BA9D-C00C-F044B8C69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C1BA1-8DC5-D32E-74E7-B003750E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6"/>
          <a:stretch/>
        </p:blipFill>
        <p:spPr>
          <a:xfrm>
            <a:off x="1413831" y="2157899"/>
            <a:ext cx="4336073" cy="1869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D770A9-0D75-93A1-2E08-94E1E0AFC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" b="20643"/>
          <a:stretch/>
        </p:blipFill>
        <p:spPr>
          <a:xfrm>
            <a:off x="1413831" y="4124067"/>
            <a:ext cx="4336073" cy="186959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A45E93E-249E-9487-C3F5-FAC19F419B5A}"/>
              </a:ext>
            </a:extLst>
          </p:cNvPr>
          <p:cNvGrpSpPr/>
          <p:nvPr/>
        </p:nvGrpSpPr>
        <p:grpSpPr>
          <a:xfrm>
            <a:off x="5913507" y="2247076"/>
            <a:ext cx="4911827" cy="3459010"/>
            <a:chOff x="6906548" y="2247076"/>
            <a:chExt cx="4911827" cy="34590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3441C24-BE2F-E5CB-C9F7-58F4928CC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52"/>
            <a:stretch/>
          </p:blipFill>
          <p:spPr>
            <a:xfrm>
              <a:off x="6906548" y="2247076"/>
              <a:ext cx="4911827" cy="13606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45151E-8C43-5605-E8BF-6C95F2C5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07" b="4846"/>
            <a:stretch/>
          </p:blipFill>
          <p:spPr>
            <a:xfrm>
              <a:off x="6906548" y="3607751"/>
              <a:ext cx="4911827" cy="209833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3A9080-FE33-7D1C-E12B-E08436117145}"/>
              </a:ext>
            </a:extLst>
          </p:cNvPr>
          <p:cNvSpPr txBox="1"/>
          <p:nvPr/>
        </p:nvSpPr>
        <p:spPr>
          <a:xfrm>
            <a:off x="6328930" y="5988117"/>
            <a:ext cx="389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7: Summary of the Inferences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8A3F0-5FEC-64BB-A3AC-8DBE81FFA161}"/>
              </a:ext>
            </a:extLst>
          </p:cNvPr>
          <p:cNvSpPr txBox="1"/>
          <p:nvPr/>
        </p:nvSpPr>
        <p:spPr>
          <a:xfrm>
            <a:off x="1413831" y="5988117"/>
            <a:ext cx="3890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 6: Classification and inferencing with </a:t>
            </a:r>
            <a:r>
              <a:rPr lang="en-IN" sz="1400" dirty="0" err="1"/>
              <a:t>GrainPro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126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7AA6-D362-9F74-12C4-21CED8D4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0F94-6F6E-9EDF-6655-A01CE9826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9305249" cy="4451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Development of Closed Loop system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1DF1-BB30-0D6A-D836-47D4EF5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2458F05-94D0-4330-8AE6-242108764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237427"/>
              </p:ext>
            </p:extLst>
          </p:nvPr>
        </p:nvGraphicFramePr>
        <p:xfrm>
          <a:off x="6584336" y="2217276"/>
          <a:ext cx="5116051" cy="354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>
            <a:extLst>
              <a:ext uri="{FF2B5EF4-FFF2-40B4-BE49-F238E27FC236}">
                <a16:creationId xmlns:a16="http://schemas.microsoft.com/office/drawing/2014/main" id="{BEDFE5D1-35A6-BA9D-C00C-F044B8C69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A28948-BC99-7DBD-F88A-CD2E94975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8" t="12052" b="3909"/>
          <a:stretch/>
        </p:blipFill>
        <p:spPr>
          <a:xfrm>
            <a:off x="1219199" y="2544097"/>
            <a:ext cx="3549445" cy="2536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70EED9-62CA-395E-1292-DBF2A82D90A9}"/>
              </a:ext>
            </a:extLst>
          </p:cNvPr>
          <p:cNvSpPr txBox="1"/>
          <p:nvPr/>
        </p:nvSpPr>
        <p:spPr>
          <a:xfrm>
            <a:off x="1219199" y="5334002"/>
            <a:ext cx="389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8: Random grain sampler and dispenser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4871E-B1B8-A630-F9A2-94E1144CE694}"/>
              </a:ext>
            </a:extLst>
          </p:cNvPr>
          <p:cNvSpPr txBox="1"/>
          <p:nvPr/>
        </p:nvSpPr>
        <p:spPr>
          <a:xfrm>
            <a:off x="7321971" y="5925161"/>
            <a:ext cx="389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Fig 9: Proposed closed loop system</a:t>
            </a:r>
          </a:p>
        </p:txBody>
      </p:sp>
    </p:spTree>
    <p:extLst>
      <p:ext uri="{BB962C8B-B14F-4D97-AF65-F5344CB8AC3E}">
        <p14:creationId xmlns:p14="http://schemas.microsoft.com/office/powerpoint/2010/main" val="238063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7AA6-D362-9F74-12C4-21CED8D4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Timeline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7C48BE-1C15-597D-D44D-37C4D2822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428637"/>
              </p:ext>
            </p:extLst>
          </p:nvPr>
        </p:nvGraphicFramePr>
        <p:xfrm>
          <a:off x="835742" y="1838632"/>
          <a:ext cx="10776155" cy="3834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1DF1-BB30-0D6A-D836-47D4EF5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8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7AA6-D362-9F74-12C4-21CED8D4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1DF1-BB30-0D6A-D836-47D4EF5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B987C-58DF-443C-84D1-0D6CB5FD8C4D}" type="slidenum">
              <a:rPr lang="en-IN" smtClean="0"/>
              <a:t>9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86F9F-3728-C49F-DFEC-998327D0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2"/>
              </a:rPr>
              <a:t>https://amitdhavale.pythonanywhere.com/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3"/>
              </a:rPr>
              <a:t>https://github.com/ultralytics/ultralytics/tree/main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4"/>
              </a:rPr>
              <a:t>https://www.sciencedirect.com/science/article/pii/S0168169922001284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5"/>
              </a:rPr>
              <a:t>https://ai.google.dev/edge/litert/android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hlinkClick r:id="rId6"/>
              </a:rPr>
              <a:t>https://github.com/gupta-devansh/Grainpro-Android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776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1659</TotalTime>
  <Words>417</Words>
  <Application>Microsoft Office PowerPoint</Application>
  <PresentationFormat>Widescreen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Application Development  and Hardware-Software Integration</vt:lpstr>
      <vt:lpstr>Introduction</vt:lpstr>
      <vt:lpstr>Objectives</vt:lpstr>
      <vt:lpstr>Methodology</vt:lpstr>
      <vt:lpstr>Current Progress</vt:lpstr>
      <vt:lpstr>Future Work</vt:lpstr>
      <vt:lpstr>Future Work</vt:lpstr>
      <vt:lpstr>Timeline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Aaditya Deshpande</dc:creator>
  <cp:lastModifiedBy>Aaditya Deshpande</cp:lastModifiedBy>
  <cp:revision>11</cp:revision>
  <dcterms:created xsi:type="dcterms:W3CDTF">2024-09-23T06:22:42Z</dcterms:created>
  <dcterms:modified xsi:type="dcterms:W3CDTF">2024-09-27T05:55:07Z</dcterms:modified>
</cp:coreProperties>
</file>