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5" r:id="rId10"/>
    <p:sldId id="262" r:id="rId11"/>
    <p:sldId id="263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293790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https://github.com/gupta-kartikeya/KPMG-Virtual-Internship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New Customer </a:t>
            </a:r>
            <a:r>
              <a:rPr lang="en-US" dirty="0" smtClean="0"/>
              <a:t>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20576" y="1916214"/>
            <a:ext cx="4134600" cy="2166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category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State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size of previous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purchased and most profitable brand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95350"/>
            <a:ext cx="8565600" cy="702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800" dirty="0"/>
              <a:t>Customer </a:t>
            </a:r>
            <a:r>
              <a:rPr lang="en-US" sz="2800" dirty="0">
                <a:cs typeface="Times New Roman" panose="02020603050405020304" pitchFamily="18" charset="0"/>
              </a:rPr>
              <a:t>Age</a:t>
            </a:r>
            <a:r>
              <a:rPr lang="en-US" sz="2800" i="1" dirty="0"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Distribution</a:t>
            </a:r>
            <a:r>
              <a:rPr lang="en-US" sz="2800" dirty="0"/>
              <a:t> 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4" y="1951767"/>
            <a:ext cx="4519375" cy="2554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Arial"/>
              </a:rPr>
              <a:t>As we can see,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Arial"/>
              </a:rPr>
              <a:t>most of our new customers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Arial"/>
              </a:rPr>
              <a:t>are between 25 to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Arial"/>
              </a:rPr>
              <a:t>49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Arial"/>
              </a:rPr>
              <a:t>years old.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endParaRPr lang="en-US" sz="1400" dirty="0"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endParaRPr lang="en-US" sz="1400" dirty="0"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It looks like the percentages of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customers under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25 years old not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really change.</a:t>
            </a:r>
            <a:endParaRPr lang="en-US" sz="1400" dirty="0"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AutoShape 2" descr="data:image/png;base64,iVBORw0KGgoAAAANSUhEUgAAAgAAAAHzCAYAAABWlqXQAAAAOXRFWHRTb2Z0d2FyZQBNYXRwbG90bGliIHZlcnNpb24zLjMuNCwgaHR0cHM6Ly9tYXRwbG90bGliLm9yZy8QVMy6AAAACXBIWXMAAAsTAAALEwEAmpwYAABICElEQVR4nO3dd7gjddn/8feHXXrvbYGlC4KCrAiKSlEB26JSLRQLjwgWxJ+g+AgWLIjyKFaQKgoqiNIVqdJZpPelL70tdWEp9++P+xs2hJyz2d2TMyeZz+u6cuWcmUlyJ5PM3POtigjMzMysXmarOgAzMzMbfk4AzMzMasgJgJmZWQ05ATAzM6shJwBmZmY15ATAzMyshpwAmPURSUtJOlrSJEkvSwpJC83C850nKVqWbVyed/8224+TdJakR8s2VzetW1XSSZIeLOsmz2xcZjbrRlcdgHWPpDcAuwObAMsBcwOPAlcBfwP+GBHPD1MsAZwfERsPx+vV2FHA+4DjgIlAAMO1jxcATgPmAv5AftceLOtGAX8HVinrJg1XXN0gaSxwJ3B0ROxcbTRmM8cJQJ+S9G1gP7KU51LgaOAZYElgY+D3wG7AuIpCtCEmaQ7gvcC/I+ITXXypy4E1yBN8s/WBJYB9I+IHLetWBNYEDouIXbsYm5l1yAlAH5L0TeA7wL3ANhFxWZttPgjsNdyxWVctRSZ893fzRSLiOeDmNquWKfftXn+wdWZWhYjwrY9uwFhgarmtNZ1t52z6e2OyuHj/Aba9C7irZdkcwJeA/wJPAM+V7f4BvKdss3N53na3/Vueb1vgAuBJYApwHfCN5jhb4wHmAw4mk50pwNXAVmWb0cA3gdvI4ubbgT0G+Tw2B04nr2xfKNv/BFhokNdfAPhZ+fvFxnsC5gf+F7geeAp4ujzfn4H1ZmB/rgocA9xX9un95f9V28TT7jM+qsPX2R64snyGD5PF9MsA5+Vh4jXbvua7Ur5zA+3jjvZ/2VdfIEurnirfpauAPYDZ2nzHg6zuWK18pg8DrwAbz+L+nKdsc095zERgb0BN2+4/2Pvt4LPeBDgUuLG81ynle7IfMNcAj1kaOLK8z8b3fKfWfdHymEWAHwI3lcc8CZwNvG8mjiufIH/nM/T9IEuFTgMeL8vGNo49wD7AtWVfPwX8B9i2zWsP+B4HOTY1vnc7Ax8ALgaeJY9TJ9Dy+6nrzSUA/WcXYHbg+Ii4frANI+KFWXyto4AdyIPXMeTBYRlgI2AL4N/kgeo75MHt7vKYhvMaf0j6AXmyfxT4E1ldsSXwA2BzSe+NiBdbXn924CzyQPcPMiHZAThR0vvIE8rbgDPIg/k2wCGSHomIPzc/Uaky+Q55oDqVPMi9Cfga8H5JG0bEUy2vPwdwTnn9f5EHsTslCTgTeDtwCVnd8hLZDmNj8kB3ZdtP9LUxvZX8DOcHTiZPGG8gD8bjJW0WERPK5v9Hnhi/DFxD1rdDfv7Te509ySRmMrkfJ5Mnz4vJk8b0TCY/u3WA8eS+aLzu1WXdWPKEdT7T9vt55fVnB04pr3kLuf+fJ0+Uh5D78FNtXndl4DLgVuCPZBuXp8pzzsz+nJ3cj8uQ35mXgK2AH5HtGr7TFPdCvP6zbrzf6dmb3I8XM63NxDvIE+bGkt4TES83Npa0RNl2LJkgX0yW9vy6xPs6klYocY4lv29nAvMCHwTOlPQ/EXFYB7Ei6f8BB5Inz6PJ78R7gYsY/PuxIfmbvhA4AlgMmFqqqv4JvJssSfoVmXhtDfxZ0joR8c1OYuvAR8njyEnk57EO8DFgE0lvj4hbhuh1elPVGYhvQ3sjM/wAPjuDj9uYGciygQXJK64JwKg22y/a8n8A5w3w3BuW9fcASzUtH02eGAL4Zpt4oqxvLsl4Z1n+OHAFTVd7wErkVfRVLc+1SXnMxbRcHTLtSuLgAV7/38C8LevWLutOavNeZwMW7mB/iLxyC+ATLeu2K8tvpunqmKYr4xnY72PJ5OhxytVZU5wnlueLTr4rTZ/VzjPy/WLaFfUhzd8lYBRweFk3vs37DOAHbZ5vVvbn6cDcTcuXIBOcycDss/JZt3wP1Wb598pzbteyvPEZ/Lhl+ZvLvmu3L84jf5/btyxfiExSpgBLdhjri8AjwHIt38/jpvP9COB/2jznN5o+69Etn3VjP7y9k+9O0767q2XZzk0xfLBl3ZfL8rNndN/1283dAPvP0uV+UpdfJ8iDwAvkgea1KyMem4Hn+nS5/35EPNj0HC+R7RReAT47wGO/Ek0lGRHxH7J19sLA3hExuWndHeRVy9qlVXrDl8r955q3L485ijxgDtSobq+IeHaAdVNaF0TEKxHxxADbN3s7eZV4SUT8seU5/kxeVa1OlrbMik+QJRmHRMRdzXEC/482+3YoSZqNLOZ/ENgzmq58y997UZKgNg9/iGlX5c1mZX9+KSKmNG3/MFmisSD5ec+yiLgjypmoxf+V+80bC8rV8g7klfb3W57nGrLE5jUkvZm8uj4xIo5vecxkSlUDeSU8PR8nE/FDIuLepucJsgj/5YEeCFwdEb9rs/zT5D79avmNN57zYTIJgoF/7zPqnIg4tWXZL8nqoE1LSUltuQqg/6jctzvADJmIeErSKcCHgKslnUgWNV4W2UhsRryl3J/T5nVulTQJWFHSQi0H9MkRcXub57ufbHXerpj9PvLKcqnyN2QJxIvANpK2afOYOYDFJS3aktg8T9ZhtrqRPMnsUA4w/yBP2BMiYmqb7dsZ8DNpWr4RsC5ZLDyzGq9zfuuKiLhD0r1ANw+SqwGLku00vpW1J68zhex10OqaaF+NNbP788mImNhm+8aJb+EB3sMMkTQveRX6EfL9z8+03y3Ask1/r05WbUyIiKfbPN2FvP5kuWG5X7DdWA3A4uW+3Wfaat2m13mNiLi7fD/GDvDYy1sXSJqf7Ap6X0S0a0ja+L6v22bdzGj3vX5Z0oVkFdK6ZNVkLTkB6D/3k1eOY4bhtbYj6zM/zrQrseclnQB8LSIe6vB5Fiz3Dwyw/gFg+bLd5KblA9U/vgQQEe3WN644Zm9atij5W9hvOnHOBzSfMB5udyVXDjCbAt8m6zV/XFY9Lelo4BsR8cx0XquTzwSySHdWNF5noH31IN1NABYt96sy+Oc/X5tlD7ZZ1njOmdmfkwfYrvGdGTXA+o6V9g7nkI3jricbMD5CJiyQMc/Z9JDp7Z92yxuf6XvLbSDtPtNWnbz+2AHWtds/w/W9bhjse90cTy25CqD/NDL1zWbwcY2i3oGSwtf9UCJiSkTsHxGrkSfoT5bX/yTZ0rZTjRP1UgOsX7plu6H2JPBERGg6t9YrhQFLWSLiiYjYMyKWI09unyXr7PcAftNhTND9z6Tx+CUHWD/Q6w+VxuufNJ3PfsU2jx3o85/Z/TkcxpMn/6MjYu2I2DUi9o2I/YF2xeWNhooD7Z92yxuf6Zen8/536SDemXn9hnb7Z2a+1zN8bGoyve91t44pPcEJQP85krya+JikNQfbUFLzlUajXnq5NtutwnQy8oi4t9RVb04W524kadGmTV5h4Cuoq8r9xgO89hjgztb63CF0KbCwpDd248kjYmJEHE7Wyz5DngSmZ8DPpGX5f2cpuGmPf3frCkkr0eb7MMRuJq+8NyhXx0Ohq/uzaNR9z2ipwCrl/sQ26163D8jPZwrwplJ83qpdG5BLy/07ZzC2dhrfw9e9TqnemqHvR6nGuB1YVtKqbTbZpNw3f69n5djU7ns9imnv56rW9XXiBKDPlIZc+5P1nKdJajvSn6QtyK5ODTeT2f740u2osd3cwC/aPH5xSW9r89TzknWaL5Et7hseY+CDxRHl/luSGvWTjR/qQeT39PABHjsUDi73h0lapnWlpHklbdDpk0lacYCTz8Jk8e7rGge2cRHZJW4jSVu3PP/WwLvI7m+vq5udQX8kE8YvluFtG68xG9kfvqvHiNII7BDyyu8X5fv2GpKWnl4y22JI9+cAniCvcJefwcfdVe43bolpJaZVFb2qtBn5M3mV+62Wx7wZ2LHNYyaQ7XE+KunTrevLY9du/p0P4k/kb/mLkl79/Zaurj9k5qpFjiDbPPykuTGupMXIsTMa2zTM0LGpxaZl0LNme5D1/+dWVAo0YrgNQB+KiB9IatSBXiHpYrK7XmMo4HeRxdITmh7zoqSfkz/AqySdRH4/3ku2K2gdwW1Z4FJJN5HZ+r3koDgfJIvXftHSaOlsYPvScPBK8qByQURcEBEXSzoQ+DpwfWlD8CzZf3ct8iT3k6H5dF4vIs6WtA95QLtN0ulkT4L5yPrvd5cYtujwKd8MnCTpSrKe936y4dV4su3B6w70bWIKSTuR4xz8WdI/yAPh6mTf9KeBHUtr/ZkWEXeV9/5Tcr//mSwW3Zy8srqW7D/fTd8jP7PPAx+SdA7ZQHMJ8nv6DmBfsnHldHVhf7Z7jWckXQa8U9IfyWTsZeDkiGjXMLThFHJwoa9KWpu8Al2e/N2cRvuEYh9gU+DrJem+mEyYtiW70m3F63trfJxsa3C4pC+R4yVMJkvT3kT+rjYkx0cY7H3eXsZU+AFwTdP3473k+BfXMOPfj4PI3/b48pynk+MAbEPu8wMj4tXEdiaOTc1OIX+LJ5Gf+5uB95PdXr8wg3H3nxgBfRF9686NbOV7CNNGo5tKNrI5A/gMLSPskVn5PmQR3VSyX/6B5I/zLl47DsBCZCO3xsH6hfLc55HdltTy3EuQVxMPkQfKdn2XtycPzE+TLexvIA/8rxsdrTWelnXn0dI3uWndUTSNSNaybiPgL+QBZSrZOOtqcpCccTPw+mPIA+ZFZGOjF8humWcAW87gPlydHHXtAfJK/QHgWGD1NtuOZeb7pu9AJnLPl/d9LB2OBNi0fGdmYhyApu/ep8hE8fHy+d9Xvg/f5LV90Dt6n0O4P/cvr7dxy/JVyBPMY+QJuO17b/N8y5ElL/eRpUE3kMnvaAYYL4NMuI8u76F5JMCty2O+0uYx85fP7koy+Z9CJkKnAbvSMn7FdGL+FJmstH4/rid743S8r8s2c5XYri9xPV329Q6DfD86Oja1fhfJ5OoS8qJiMln9stqM/kb68abyYZmZWY+RdAB5It0iIv45zK+9AJnQXx0RG05v++EkaWeyPdQukWM/WBtuA2BmNsIN0JZhbXLQo8dp0999CF978dYGmqWK8afklfxJ3Xpt6y63ATAzG/kmSJpIFpk/S7aN+AB5Eff5iHi+i6/9MeC7kv5NtvVZhGxHtBpZFXFIF1/busgJgJnZyPc7srHfDmTd/mRyQp2DIuK8Lr/2ZWT9/LuYNsjQncAB5PwEnfRqsRHIbQDMzMxqqFYlAIsttliMHTu26jDMzMyGxZVXXvloRCzebl2tEoCxY8cyYcKE6W9oZmbWByQNONiRewGYmZnVkBMAMzOzGnICYGZmVkNOAMzMzGrICYCZmVkNOQEwMzOrIScAZmZmNeQEwMzMrIacAJiZmdWQEwAzM7MacgJgZmZWQ04AzMzMasgJgJmZWQ05ATAzM6uhWk0HbPXwywmfrzqEWthj3G+rDsHMZoFLAMzMzGrICYCZmVkNOQEwMzOrIScAZmZmNeQEwMzMrIacAJiZmdWQEwAzM7MacgJgZmZWQ04AzMzMasgJgJmZWQ05ATAzM6shJwBmZmY15ATAzMyshpwAmJmZ1ZATADMzsxpyAmBmZlZDTgDMzMxqyAmAmZlZDTkBMDMzqyEnAGZmZjXkBMDMzKyGnACYmZnVkBMAMzOzGnICYGZmVkNOAMzMzGrICYCZmVkNOQEwMzOrIScAZmZmNeQEwMzMrIacAJiZmdWQEwAzM7MacgJgZmZWQ04AzMzMasgJgJmZWQ05ATAzM6shJwBmZmY15ATAzMyshpwAmJmZ1ZATADMzsxpyAmBmZlZDTgDMzMxqyAmAmZlZDTkBMDMzqyEnAGZmZjU0rAmApOUknSvpJkk3SPpyWb6IpLMk3VbuF256zDckTZR0i6TNm5avJ+m6su4XkjSc78XMzKyXDXcJwEvAXhGxBrABsLukNYF9gLMjYlXg7PI/Zd32wBuBLYBfSxpVnus3wK7AquW2xXC+ETMzs142rAlARDwQEf8tfz8N3AQsC4wHji6bHQ1sVf4eDxwfES9ExJ3ARGB9SUsDC0TEJRERwDFNjzEzM7PpqKwNgKSxwLrAZcCSEfEAZJIALFE2Wxa4t+lhk8qyZcvfrcvNzMysA5UkAJLmA04EvhIRTw22aZtlMcjydq+1q6QJkiY88sgjMx6smZlZHxr2BEDS7OTJ/48R8bey+KFSrE+5f7gsnwQs1/TwMcD9ZfmYNstfJyIOjYhxETFu8cUXH7o3YmZm1sOGuxeAgMOBmyLiZ02rTgZ2Kn/vBPyjafn2kuaUtCLZ2O/yUk3wtKQNynPu2PQYMzMzm47Rw/x67wA+BVwn6eqy7JvAj4C/SPoMcA+wDUBE3CDpL8CNZA+C3SPi5fK43YCjgLmBM8rNzMzMOjCsCUBEXEj7+nuAzQZ4zAHAAW2WTwDWGrrozMzM6sMjAZqZmdWQEwAzM7MacgJgZmZWQ04AzMzMasgJgJmZWQ05ATAzM6shJwBmZmY15ATAzMyshpwAmJmZ1ZATADMzsxpyAmBmZlZDTgDMzMxqyAmAmZlZDTkBMDMzqyEnAGZmZjXkBMDMzKyGnACYmZnVkBMAMzOzGnICYGZmVkNOAMzMzGrICYCZmVkNOQEwMzOrIScAZmZmNeQEwMzMrIacAJiZmdWQEwAzM7MacgJgZmZWQ04AzMzMasgJgJmZWQ05ATAzM6shJwBmZmY15ATAzMyshpwAmJmZ1ZATADMzsxpyAmBmZlZDHSUAkl6WtP4A69aT9PLQhmVmZmbd1GkJgAZZNzvw0hDEYmZmZsNk9EArJC0PjG1atK6kuVo2mwvYCbhz6EMzMzOzbhkwAQB2AfYDotx+M8B2U4DPDnFcZmZm1kWDJQC/Bk4gi/+vBT5R7ptNBe6JiBe6E56ZmZl1w4AJQEQ8AjwCIGlF4IGImDpcgZmZmVn3DFYC8KqIuBtA0pzAsmTdf+s2Nw5taGZmZtYtHSUAkpYBDgW2bLeabCMwagjjMjMzsy7qKAEAfg+8BfgqcCNZ929mZmY9qtME4B3A5yLiL90MxszMzIZHpwMBPUx29zMzM7M+0GkC8G1gb0kLdDMYMzMzGx6dVgF8FFgeuFvSFcDklvUREdsNZWBmZmbWPZ0mAIsBt5e/ZwcW7044ZmZmNhw6HQdgk24HYmZmZsOn0zYAZmZm1kc6HQjowOltExFfn/VwzMzMbDh02gZgmzbLFgYWAJ4EngCcAJiZmfWITtsArNhuuaS3kUMEf34ogzIzM7PumqU2ABFxGfAT4JdDE46ZmZkNh6FoBPgYsPoQPI+ZmZkNk04bAc7TZvEcwBrAd4EbhjIoMzMz665OSwCeAZ5uuT0GXAQsBXyhkyeRdISkhyVd37Rsf0n3Sbq63N7ftO4bkiZKukXS5k3L15N0XVn3C0nq8H2YmZkZnfcC+DQQLcueByYBl0fEix0+z1Fke4FjWpYfHBEHNS+QtCawPfBGYBng35JWi4iXgd8AuwKXAqcDWwBndBiDmZlZ7XXaC+CooXixiLhA0tgONx8PHB8RLwB3SpoIrC/pLmCBiLgEQNIxwFY4ATAzM+tYpyUAwKvd/jYCFgEeBy4sPQFm1R6SdgQmAHtFxBPAsuQVfsOksuzF8nfr8oFi3pUsLWD55ZcfglDNzMx6X0dtACTNK+l04BLgh2SVwA+BiyWdNkAjwU79BlgZWAd4APhp42XbbBuDLG8rIg6NiHERMW7xxT2HkZmZGXTeCPBAYENgO2CuiFgamIuso98Q+PHMBhARD0XEyxHxCnAYsH5ZNQlYrmnTMcD9ZfmYNsvNzMysQ50mAB8D9o6Iv5YTNRHxSkT8FdiH9kMFd0TS0k3/fgRo9BA4Gdhe0pySVgRWJRscPgA8LWmD0vp/R+AfM/v6ZmZmddRpG4AFgXsHWHcvOSfAdEk6DtgYWEzSJGA/YGNJ65DF+HcB/wMQETdI+gtwI/ASsHvpAQCwG9mjYG6y8Z8bAJqZmc2AThOAa4DdJJ0ZEa/Wt5cr8N3K+umKiB3aLD58kO0PAA5os3wCsFYnr2lmZmav12kC8E3yKvtmSScBDwFLkEX2Y4EtuxKdmZmZdUWn4wCcI2ld4Ntkff/SZIv9y4CPRsSN3QvRzMzMhlrH4wCUk/z2XYzFzMzMhkmn4wAsJ+ktA6x7i6Tl2q0zMzOzkanTboC/AT45wLqPA78emnDMzMxsOHSaAGwAnDPAunPLejMzM+sRnSYA8zDIcLvAvEMQi5mZmQ2TThOA64B2ffgpy28YmnDMzMxsOHTaC+BHwImS5iRH4HuA7Aq4EzlM8Me6Ep2ZmZl1RafjAJwkaSdyBsCPMW1WvvuAT0bE37sWoZmZmQ25GRkH4A+SjgVWBxYFHgNuaR4a2MzMzHpDxwkAQDnZ39ylWMzMzGyYdNoI0MzMzPqIEwAzM7MacgJgZmZWQ9NNACTNJmlZSfMNR0BmZmbWfZ2UAMwG3AVs1N1QzMzMbLhMNwGIiJeAu8nhgM3MzKwPdNoG4MfAvpIW72YwZmZmNjw6HQfgfeTQv3dJuhJ4iNdODhQRsd1QB2dmZmbd0WkCsBhwS8v/ZmZm1qM6nQtgk24HYmZmZsNnhscBUFpG0gwNI2xmZmYjR8cJgKT3S7oMeB64F3hTWX6YpE92KT4zMzPrgo4SAEk7AieTEwHtSk4F3HAr8JmhD83MzMy6pdMSgH2Bn0TETsCxLetuANYc0qjMzMysqzpNAFYAzhpg3fPAAkMTjpmZmQ2HThOAe4F1B1g3Dpg4NOGYmZnZcOg0ATgc2K809pu7LJOkzYCvA4d1IzgzMzPrjk678v0YWA44Gni5LLsYGAX8LiJ+0YXYzMzMrEs6HQgogN0l/Qx4D7Ao8DhwTkTc2sX4zMzMrAtmaDCfiLgduL1LsZiZmdkwmaEEQNLqwLLAXK3rIuL0oQrKzMzMuqujBEDS2sBxwBq8dhCghiDbA5iZmVkP6LQE4AjgReCDZJe/qV2LyMzMzLqu0wRgDeBjEfHPbgZjZmZmw6PTcQAuB5bvZiBmZmY2fDotAdgVOE7Sc8C5wOTWDSLiuSGMy8zMzLqo0wTgUeAu4JhBtnEjQDMzsx7RaQJwLLAhcBBuBGhmZtbzOk0ANgE+FxF/6mYwZmZmNjw6bQR4F+A6fjMzsz7RaQLw/4B9JY3tYixmZmY2TDqtAvgO2Q3wVkl30b4XwPpDF5aZmZl1U6cJwPXlZmZmZn2g0+mAd+l2IGZmZjZ8Zmg2QABJiwELA49HxGNDH5KZmZl1W6eNAJG0naSbgIeAm4GHJd0kaZuuRWdmZmZd0el0wDsAfwTOAH5IJgFLAtsBx0saFRHHdy1KMzMzG1KdVgHsCxwaEZ9vWX6MpN8C3wKcAJiZmfWITqsAVgFOHGDdiWW9mZmZ9YhOE4CHgHEDrBtX1puZmVmP6LQK4Ehgf0mjgBPIE/4SwDZk8f8PuxOemZmZdUOnCcB3gdmBfchRARumkDMEfm+I4zIzM7Mu6nQgoFfIuQAOAtYClgYeAK6PiCe6GJ+ZmZl1QafdAHcETisD//ynZd0iwAcj4pguxGdmZmZd0GkjwCOBlQdYt2JZP12SjpD0sKTrm5YtIuksSbeV+4Wb1n1D0kRJt0javGn5epKuK+t+IUkdvg8zMzOj8wRgsBPsosBTHT7PUcAWLcv2Ac6OiFWBs8v/SFoT2B54Y3nMr0sjRIDfALsCq5Zb63OamZnZIAasApA0HhjftOh/JT3SstlcwDuBKzp5sYi4QNLYlsXjgY3L30cD5wF7l+XHR8QLwJ2SJgLrl+mIF4iIS0qcxwBbkaMUmpmZWQcGawOwBLB20/8rA0u1bDMV+Bfw/VmIYcmIeAAgIh6QtERZvixwadN2k8qyF8vfrcvNzMysQwMmABFxGHAYgKRzgS9ExE3DFRjtqx1ikOXtn0TalawuYPnllx+ayMzMzHpcR20AImKTdid/SQsNQQwPSVq6PN/SwMNl+SRguabtxgD3l+Vj2ixvKyIOjYhxETFu8cUXH4JwzczMel9HCYCk3SR9ven/dSRNAh6TdKWkMYM8fHpOBnYqf+8E/KNp+faS5pS0ItnY7/JSXfC0pA1K6/8dmx5jZmZmHei0F8AXeW1L/1+QV92fKM/xo06eRNJxwCXA6pImSfpMeex7Jd0GvLfxXBFxA/AX4EbgTGD3iHi5PNVuwO+BicDtuAGgmZnZDOl0KODlgVsAJC0OvAPYLCLOkzQV+GUnTxIROwywarMBtj8AOKDN8gnkiIRmZmY2EzotAXgBmKP8vQnwHNNGBHwcWGhowzIzM7Nu6rQE4HJg91Lv/yXgzKbi+JUYpBGemZmZjTydlgDsBawJXEe2zN+3ad12wEVDHJeZmZl1UaezAd4IrCJpUeDxiGjud/814MFuBGdmZmbd0WkVAABlNsDWZdcNXThmZmY2HDqdDvgv09smIrad9XDMzMxsOHRaAtBuCL1FgNWBxyhdBM3MzKw3dNoGYJN2yyUtB5wEHDyUQZmZmVl3ddoLoK2IuBf4IXDg0IRjZmZmw2GWEoDiZV47OY+ZmZmNcJ02AlyzzeI5gDWA7wFXDGVQZmZm1l2dNgK8Hog2y0We/D87ZBGZmZlZ13WaALRrBPg8MCki7hvCeMzMzGwYdNoL4PxuB2JmZmbDZ8BGgJIWlXSipM0H2Wbzss0S3QnPzMzMumGwXgBfIWf6+9cg2/wLWJGcLMjMzMx6xGAJwLbAb1sm/nmNsu53wPihDszMzMy6Z7AEYAXgxg6e4yZg7JBEY2ZmZsNisARgCrBAB88xX9nWzMzMesRgCcB/gQ938Bzjy7ZmZmbWIwZLAH4FfEbSTgNtIGlHYBfgl0MdmJmZmXXPgOMARMTfJP0cOFLSHsCZwD3kiIDLA5sD44CDI+Kk4QjWzMzMhsagAwFFxF6SziO7BH4NmLOsegG4CBgfEad2M0AzMzMbetMdCTAiTgFOkTQaWLQsfiwiXupqZGZmZtY1nc4FQDnhP9TFWMzMzGyYdJwAmJkNh89fPKHqEPreb98+ruoQbAQYrBeAmZmZ9SknAGZmZjXkBMDMzKyGnACYmZnVkBMAMzOzGnICYGZmVkNOAMzMzGrICYCZmVkNOQEwMzOrIScAZmZmNeQEwMzMrIacAJiZmdWQEwAzM7MacgJgZmZWQ04AzMzMasgJgJmZWQ05ATAzM6shJwBmZmY15ATAzMyshpwAmJmZ1ZATADMzsxpyAmBmZlZDTgDMzMxqyAmAmZlZDTkBMDMzqyEnAGZmZjXkBMDMzKyGnACYmZnVkBMAMzOzGhpddQAj1YQvfb7qEPreuF/8tuoQzMxqyyUAZmZmNTRiEgBJd0m6TtLVkiaUZYtIOkvSbeV+4abtvyFpoqRbJG1eXeRmZma9Z8QkAMUmEbFORIwr/+8DnB0RqwJnl/+RtCawPfBGYAvg15JGVRGwmZlZLxppCUCr8cDR5e+jga2alh8fES9ExJ3ARGD94Q/PzMysN42kBCCAf0m6UtKuZdmSEfEAQLlfoixfFri36bGTyrLXkbSrpAmSJjzyyCNdCt3MzKy3jKReAO+IiPslLQGcJenmQbZVm2XRbsOIOBQ4FGDcuHFttzEzM6ubEVMCEBH3l/uHgZPIIv2HJC0NUO4fLptPApZrevgY4P7hi9bMzKy3jYgEQNK8kuZv/A28D7geOBnYqWy2E/CP8vfJwPaS5pS0IrAqcPnwRm1mZta7RkoVwJLASZIgY/pTRJwp6QrgL5I+A9wDbAMQETdI+gtwI/ASsHtEvFxN6GZmZr1nRCQAEXEH8OY2yx8DNhvgMQcAB3Q5NDMzs740IqoAzMzMbHg5ATAzM6shJwBmZmY15ATAzMyshpwAmJmZ1ZATADMzsxpyAmBmZlZDTgDMzMxqyAmAmZlZDTkBMDMzqyEnAGZmZjXkBMDMzKyGnACYmZnVkBMAMzOzGnICYGZmVkNOAMzMzGrICYCZmVkNOQEwMzOrIScAZmZmNeQEwMzMrIacAJiZmdWQEwAzM7MacgJgZmZWQ04AzMzMasgJgJmZWQ05ATAzM6shJwBmZmY15ATAzMyshpwAmJmZ1ZATADMzsxoaXXUAZmbWP476/ISqQ+h7O/923JA8j0sAzMzMasgJgJmZWQ05ATAzM6shJwBmZmY15ATAzMyshpwAmJmZ1ZATADMzsxpyAmBmZlZDTgDMzMxqyAmAmZlZDTkBMDMzqyEnAGZmZjXkBMDMzKyGnACYmZnVkBMAMzOzGnICYGZmVkNOAMzMzGrICYCZmVkNOQEwMzOrIScAZmZmNeQEwMzMrIacAJiZmdWQEwAzM7MacgJgZmZWQ04AzMzMaqinEwBJW0i6RdJESftUHY+ZmVmv6NkEQNIo4FfAlsCawA6S1qw2KjMzs97QswkAsD4wMSLuiIipwPHA+IpjMjMz6wm9nAAsC9zb9P+ksszMzMymQxFRdQwzRdI2wOYR8dny/6eA9SPiiy3b7QrsWv5dHbhlWAMdXosBj1YdhM0U77ve5v3Xu/p9360QEYu3WzF6uCMZQpOA5Zr+HwPc37pRRBwKHDpcQVVJ0oSIGFd1HDbjvO96m/df76rzvuvlKoArgFUlrShpDmB74OSKYzIzM+sJPVsCEBEvSdoD+CcwCjgiIm6oOCwzM7Oe0LMJAEBEnA6cXnUcI0gtqjr6lPddb/P+61213Xc92wjQzMzMZl4vtwEwMzOzmeQEwMysy5R8vLURxV9IM7MukKTG35FeGWi9WRXcBqBGJK0MvAW4E5i/LL4TuCciXpGk8BfCbMhIeiPwRnLOknvI7ss3R8TESgOz15E0L7BYRNxd/ldERCNR68djoxOAmigTJX2aPPGvBNwBPA88DZwTEedUGJ41kbRQREwuE17NCzxTErTZKBeTFYdoHSj773jgX8AzwDuBscDCwOPAEcCpEfFCVTFakrQfWSL+NmAV4FoyWTs1Iq6rMrZucgJQE5LmAZaMiDvL/4sBKwMbAluRycC3ImJCZUHWnKSFgU8AGwDrApeSidoNwGkR8WKF4dlMkjRbc/G/pCWBDwPrAadHhAcwq5ikLYHJ5G9uSfK4+B5gC+Am4NsR8d/KAuwSJwA1I2kM8HCZQbF5+ceABYE/+ERTDUkrAR8CjibHJ18XeAN5olgSOBH4fURMripG61wpOl4AmEpOVPYs8EhEvFTWrwPsBBwXEZdXFacNTtJHyd/iEY0LqH7hBKAGylDJOwEbAQ8Dc5PzJlwCXBARL0uaC3gTcJUTgJFH0obkdNeXRsTfKw7HOlAmIvss8CJZpHwfcG3rFb+k2f2bq46kdcmLn7uB+yJiqqSFyPPjE6VtwGbAAxFxRYWhDjknADUg6eNk0fJfybrH+YHlgaWBf0XEqRWGZ4Wk5cn6x3nLogeBWyPiybJ+VbJY8tiIeLqaKK0TkpYFJpDVbEsBa5AJ9gbAMsDHgYluz1E9STcAE4ErydKaa4CPAqf0e/VMTw8FbB3bDPhnRBwFrxZNLg1sCuwt6emION+9AKoj6Q3At8mT/xNkac3JZP3jYQARcRtwW1Ux2gxZBbgyIp4j23HcAZwGIOlLwM4RsW+F8dk03wF2I8+HIo+XnwKmlKT7940kvN94HIB6OBL4mKTPSlqm9Em+PyKOJa8yV6g4PssrwjsjYjywC/AnYE5gM0l/g2xMVmF8NmNuAp6Q9CdJ75G0iqRFy7onyHYd3qcjwwnAX4AnIuI75Pwyk8iSgLn79eQPrgKohXLF/3Eys4XskvQ02ep1e2CriLi3mugMQNIB5c/vR8QUSQeTV5DHSjqU7AXwjwpDtBkkaTSwO9mQcwrwKPDusvr/IuIMl7qNDKXL5sHAY+TssotExB6S5o6IKdVG1z1OAGpE0tLAOmTx//JkXeT/RcSNVcZlIGk14HvA7WRd8cvAnhFxh6Rzgf0i4oIqY7TOlAZkq0XE5ZJmB1YFxgDLAXeRDXBvaR0Z0KpXqme+DuwaEaf3e4LmBKDPSRoLfIE8+JwH3ALcFBEPVRiWtSFpLeDt5FXIFRFxj6TlyN4ay/XzgaiflNb/K0fE3uX/RnfOCaUdh40QkhYhx2S4G7iQbIOzPnBuHXpmOAHoc5JuJIu25iNbIo8h+yZfChwQEU9UGJ4BkhYEXiwNxpqXjwZeAVaJiFv7/WqkX0g6DziwXEHuS578lwbWBP4A7OP9WL3Sv/9TZDuoOYATI+L0sm4u8jf5coUhdp17AfSxcuXxZEQc1rJ8Q7J/8vuBP1YRm73GucAESZcCt5LJ2VfIUeJuBHzy7y23Ma0r51bARxttbCSdCqxGlsRZtT4J/A34B3ks3F/SsxFxPtlmam7gVxXG13VOAPrbC8CTkr5MjgHwaERMjYhLSt3kgcAffXKpTmkFfh7Z73hh8orkaeCDwNQyD8mtjdHjrCccDuwl6Ung38Bykh4BXiLbA9xdZXD2qtWAP5dRUY8vDQG/TTaWfj+5H+nn46OrAPqcpLcAnwGeAq4jZyRbmZyd7OaI2L91rHIbXqUK4NNkq/8LJO0IHEDW/c8TER+sNECbYZLGk6U4y5Kjb/6JbIA7W0R81r+5apW5UL4OHAPcUGb9GwX8hGyDszXwjtZquX7jBKCPNQ4ypXHZ+8ipgAN4CLiXzH4frDJGS6UXwE/IIselgbdExJclLRART/XzVUg/k7Q+OY78AsBZwB3enyNHYxjmpmPl6uQ4AHdGxHv6PVFzAlAzkhYAXo6IZ6uOxVLTvONzAz8n22dsGxEnVByazaTmE7ykdSLi6opDsiZlbBSRg6BNam7xL2knYKGI+LkTAOtJkt5N1iVf3foFlrQCMHtETKwkOHudpiuQpchuSGfUoRtSP2qcXMr+XJlsXb5OxWFZG5L+STbSfLb8P0+/F/s38zCU/esUsgHSNZKOk/RpSauUdV+mjEhWDlY2cixMjkLmk3+PKkNtN5Lud5G9OhqjzdkIUSbfeoGcHK3RFueHymmaa8G9APpQGYnsQmAHshHS+4FtgW9Jeogch/zNkAerisK012okYp+m/C4ljer3fsj9RtJm5NSyF5XBtk4i6/4h29/YCFEG2roFeCfZS2pnYMU6Vde4BKA/vUwO/jNvRNwYEQdFxBYRsVJZ/lRE3FRtiNZS+tK4YpwLOLZlmY1wkpaQdALZevyzwPWSbgf2AuYB6Oe65F7TNAnTWsDdZVCgFYEft6zva7V4k3UTEU9HxFkRcT9kS9em1ZPIri+1+ZKPRKVu+JOtyyPiixFxZfnbV4y948PAKxGxW0S8PyIWJ0vgFgB2LQ08bYRoSsauAlYHvg8cGREXtazvaz4B9KHmK8vSGvlFSQuXRbcBP4L6fMlHqE+RQzMjaUVgN0m3SDpX0vuqDc1mwjLAa6aNjYjLI+LLwBLkmAA2QjQdI68H/g/4a0RcU7c2UU4A+lDzlWPpXjYbcJik0RHxSEQ8XGF4ljYCzih/70WOELc1OSzp+NIgyXrHQcAzkn5ehtoGXj3RLELOAuhGtxVrfP5Nx8j7yLE3flJZUBVyI8A+1tQX+V3A/BHxkhuWVU/SHGR941aSViXHi18rIiYD15U5AVYiiyetB0TEc5J+A/wPcGxpiPtf8sT/LDm4jKt1qrebpLMj4haAMu7/+fCasQFqs488DkCfaTfCmKQPAUtFxGGNka8qCs8ASfMBm5NFw2uQ+2bbsm524L8RsXaFIdoMkLRwtMyqWRKAtwBTI+LCSgKz15A0J7A3Wed/PHBWRDxfbVTVcgLQ5/p9JKte0zJCnMgkYAFyiNiXJW0NfCQiPuF91xsknQX8MCLOKcnd6mSbgJsj4rZqo7NWkt4JfA6YnewufUX5e2XgEeDaiLivugiHjxOAPlIm/vkWcCJwQZQpSJvWfw34mU8q1ZK0NNn9aB7glMb+KAnB6sDoiLje48WPfKV9zWXAu0s1wPeB95InlWWBH0TEFVXGaNM0Dbu9FPAecoyUxYCbgMlktfjPIuKx6qIcPk4A+oikg4HtgMvJgX4eJUch+zOwOPCViHi3TyzVkbQocAQwH3A7ecDZp9EwU9KSZQAZ6wFlyO0fR8QGkpYFToiIDUuvm08BbwI+59/byCFpNFnq9lJEPFWWzRcRz1Qb2fBzL4D+8gDwqYjYimxE9jVgKvBdslTgnLKdWyJXZzw5ENNmlO6Y5Oh/jTkaDqgqMJspiwOrSfoPcCbZrYzSJuByYGxTTxyrSOPzL11uTyNHaPyBpG8rp99ep477yL0A+svhwDxNLf2bW7jeDPyrbOerkeq8iyweJiLukHQAcISkU8mkbV5w241eUErSTgBOUE77+17gyqZNdgbOriI2e62m39KWZMnbAcAGwBuATYBl69hY0wlAn5A0Z6m3el3dVel2dmxEXALuilSxc4Any9VGRMTtko4Avg6MAQ4p23kfjXxzSHpnRPw7Ii4nr/iBV3tzPAz8HTzoVtUkfQO4G3gjcGZp5HdiWTc3OX9D215U/cxtAPqEpJ8C10XEUeX/ZYFx5FzXV0qaq+5dXkYiTZsG+CfkgEBLRMSjVcdl06ecXfMQcrKfo+vScKzXlGT7K8Bq5KBMmwJ/As4FLomIB6uLrlpOAPqEpKuAHSPiOkn/j5zh6m5ycplfR8RVLlaulqRNyH7/R8e0+ccbCcCywA4RcVDdrkJ6UVNr8gXJxG0t4CLgpFK1sxA52NN9wOMR8VJ10dZb6V0zmqxiW4QsaVudHH1zCeCRiNixugir4wSgD5SW5acCm0TE85KuJHsDBNnNZVNgp0aLV6tG6aa5G/Ag8MeIuLnikGwWlKG1XypXmB8hG3O+lWyM+x8y+X4K2C8inq4uUgOQtDPwfEQcL2kRcv+sCLwcEZfW8QLJCUCfkLQ72eXoPGDLRkZbBiY5NyLeWmF4VkiaC9iDTMomkfvrbnLgmBWAC8iRAH3F2APK7+uXEbFz07JVyIFlbvN+rJ6kjwDrkXNt7B4RZzet+zxwZV3HanAjwP7xV2BpYAtgnKR/kd1dlqaMKV/HDHekaCrWfwX4Jdkj48PA9sAzwHVkD4CFfNIY+SSNIUeOW5vSc6PJo8CmEXHTsAdm7VwNvI3ssnmwpEeBS4BTgM8C/6wutGq5BKAPNE/wI2k9sn5ruXK7HPi7i/+r1WiEKembwOIRsWfTutE+6fcWScuRPTc+AzwBnECeVE4sy9eKiB3cnmNkKNWkW5K9MrYANiZLBSZExBeri6xaTgB6nKTlgeOAbzeKtkqjlzki4oWm7XwgqpCk95C9MrYDDgN+BywQEU9I+hZwU0ScWGWM1jlJi0XEo5J2BW4l+5RvQSbdVwE/jYhL/LurVuPiSNIHyWqZyyLi/qrjGimcAPSwppbI6wE7ki2OT4yI25u2mSMiplYWpAE5Yxw5NOwXyUaADwE3kkM1HwzsEhEXVxehdaok3d8lq23uAK6JiDvKujmAeaNldkCrVhkH4ENkdc1DwA1kNdy/o8azozoB6HHlah/g3cAXyDkAniOvSs4GlgIWIscr9xjzFShD/K5O7pMVydEZ30UWQ64AnN8Yv8FGvlKc/DFg+XIbTQ76M7Hcbo6IuyoL0AZUum2+j5wWeAlgzTrOAdDgBKDPlCuQdchxAJYhxye/jRwQyPXMFZD0UXIOgIeAp4E7ySuQmzw4U2+TNIrsT74+2SDwjcCREfFXF/9Xq6mEdDlyxr+Jje6YpafG5yJi7zrvJycAfaB0LduM/JJf5v7lI4ukeZg2R/wa5DSxcwPPAs+TJ4yJ1UVoM6LpxHIAOX/8NcCNEfGQpPnJIZ5re1U5UjTtp8+QvQDuIbvePkR2CXwkIvZxAmA9qamByx7kFeZ85OAWz5B1k8c093m1aklamdwvo8mqgDeTpTU/jYjHKwzNZlA50X+OnFZ2Iab97q53dc7IImltcvS/NwJLkqMBzkb+7q6vcwLgcQB6W+NL+x5g74j4b2kT8HZgG7KOyz0ARgBJa5HT/z5EVgFcQjZA+mulgdkMK+NpPA38rIwoNxZ4B9kQd1LZxr+5keMusvHfkWSpWzT3kKrzfnIC0MOaBvWZDLxd0qSIeJgck/yipu1q+wUfQR4EfkIORjKW7A2wmKTf+4qxdzTN3fBW4OpScvM48F9JS5AJnlWoOfmStDXZ+n9dYH4yQfsxOXR67TkB6HGlhflcZP/yJSU9SHYHvC0ibqg0OHtV5Ax/55dx4xcDbgY+AUwAXzH2inLyHw0cBCwq6W7gQnLs/w+TI3I66a5QqfdfOyKuAz4P/CIidgKQtAswXtKl4Vk3ma3qAGyW3UuOLf8F8upjGbI9wAZVBmXTSFpC0vclrRkRr0TEwxFxKtkF8B7wCaMXSJodICJeioh3A1uRJ/w3kNMC/zYirq0uQoNXG93+tAzX/ArZUBOAiDiSHAFwqYrCG1FcAtD7FiWHI703In5ZvvxjyLEAbGSYl+yWuVPpsXEl2V98SkQ85av/nnGgpPcBfyCv+i8v1TdHwWvG5LBqTQFOJ4f9PQP4qKQXyQukTYFXIuL66sIbOdwLoIeVQS3+Sh6MvgksSNYxrwGc7Yl/qiVpA3Iu+Fublq1EXjlOJUdtfMAJQG8oM/+9E9iPvIp8mhz299/AmRFxVYXhWYsy/sZHyFb/K5Glpf8hx/8/w787JwA9qakh0kfJHgDfBY6OiM0ljSNH/dus2ijrrVwNngrMQ9b3P06eKK6KiMkVhmazSNKRwM/IxrcfAPYBFgZWiojHKgzNAElzkl0z3wP8HPgzOWzzwuRonH+r+4m/wVUAPajpyn4lciz5XYCzyrJxZDczT/9boXKA+YCkjYAfkCUzmwCjJT0B/CEijq0yRutcU9K9DbBsaWAG8FtJlwMf8sm/epKWBL5NFvWfAnwVEDn41rzA5mQi/mRVMY4kTgB62yFkl5ZPAHtL2gTYluxuBtPGCbBhJmn2MsnIOsBpEfHjsnxj4ACykeaxLobsDU2J9C3Aw5I+EBGnlTYdHyNPLu7NUb3FgTsjYg1Jc0fElMYKScsAYyLCJ//CVQA9pml4y3nIOv/Zgf8h65VvAH4LXOBx/6vVtJ9+BzwcEf8raXREvCRpL+CBiPiTTxi9R9Ingd3JFuZ3AS8Bv4mIS70/R5YyV8Mr3iftOQHoMU3D/36RrN9aPyIafcnniYjnfBAaOSS9BdiTrKK5nhz+9zPA590SubdJWh1YjhwQqPZ9yq33OAHoMU11kYeSRfzzAj+IiBsl7Qk8GhF/qDZKayZpB7KdxiSy4djcEbFbpUFZxyQtT44i9y6yRfntwJpl2Stkac5B1UVoNnM8EFCPaaqL3BD4X3IkuU+XZR+iaSzy4Y/OACRtJ2kvSX+TdCo5AcnLwMbk4D9Xl+28j3rD8cA/gVFkHfObyHr/hclBZv4D3p/We1wC0IMkrQgcHBFblfHHjwT+BOweEW+vNjqTdBHZ6vgz5LS/TwK/IqtsJgAPRoTHjO8Rkj5Gtiy/C9gtIu6XdBOwsfej9TInAD1E0vrA3eS0o7M3+pNLGksOSHJDRGzk7n/VkrQaecJYm5yl8UxJtwNrNs9CZr1D0uLk9L8LkRNtfT8i1vZvzXqZE4AeIml34Bhyqt8x5KAW9wJXAKsDoyPiKh+URgZJHwA2A+YE3hIRG1Ycks2Eph4dC5JzbuwJPAq8OyIeGfzRZiOXE4AeUuYen0xeiSxFdgMcRY77/yTw64h4qrIADXjddKSbA3uRVQJ7kl00n68yPps1khYiu95uQJbw3Dr4I8xGJg8E1CPKVf3jpf7/toj4XRlXfhVyNrL5fPIfGZq7YEbEP4F/Svog8A3gfrI7oPWQMo1zALNFxGRJR5EJuJM561kuAegRpZ5/EWBvYGJE7Nu0bklgsYi4oaLwrAOlwebjHqTJzEYCdwPsHcsA44EtgcUk7SLpQ5IWI0f/W7PS6Gy6IuJhn/x7R7nqR9KekjZtWafGerNe5SqAHlCK/y+W9Aw5+MhE8oQ/D/BeskHghRWGaNZ3mhrSvoscC2Cg9WY9yVUAPUDSh8nGfv8B3kLOZhXkMKSNyS8ery5Cs/4kaV7gMOAB4AjgjuYJZsx6mROAHlAa+z0OvJ1sST6FbEx2IXB9RFzt8f/Nhp6kNcheHEuR3W4fAx4GromIy6uMzWxWOQHoAZKWJvuSP0EOP7ossBawKvBW4KsRcWV1EZr1n5bunIuR3f5WB9YAzoiIE514Wy9zAjDCSXozsC/wo4j4b9PyOci6/1HA7a6PNBt6ktYE9iFL4M4Azia7/73cGInTrFe5FevItzVZ7/hfmNYyGZgdeCPwvE/+ZkOnMalPKf4/gmx78xTwXeBiYKpP/tYPnACMfO8krzyQNHuZCnhURDwLfAB4f1nnmcjMhkbjt7QZcFlEHBYR346ItwF/I9sEmPU8JwAjWLnav4uynyLixcaqcr8GcF1Z57ocs6H1ErBgmQioYUGyBw4eB8B6ndsAjHCStgB+Tc4udyFwX0S8KOkNwEkRsUalAZr1MUmHACuRv705gU3JabevqzQwsyHgBGAEa5qF7APAB8kJf6aSLf+fB84scwJ49j+zIVCm3B4DnEle7T8IvJusDpgMnBARd1cWoNkQcgLQAySNBsYB6wFzAXeSLf+vqTQwsz5Tet1MAVYAfgBcC1wCXADcExHPlzY4L1cYptmQcAJgZlY0lbotShb9rwGsS466OQbYJyLOqzBEsyHjBKBHSBoFvFIOTh58xKyLSgO/UY2Gt5IWBt4MXBkRT1canNkQcQIwQjXq9SXtSQ47ek7VMZn1s6bf3NrAJ8mJtiYD55DtbSZUGZ/ZUHM3lhGqZSaym5rXuc+/WVc0flf/D5gb+CjZA2d54O+SfgL+/Vn/8HTAI1iZiWwK8DVJr85E5uJ/s6HX1LBvMnB4RNxFjsNxArz6ezTrG64CGME8E5nZ8CqT/vwBeAQ4ELgPeAZ4yYm39RsnACOUZyIzG36SlgF2A8aSLf/vBW4DzoqISyoMzWzIOQEYwTwTmdnwkzQPOeDWwuQgQJsDl0fEYU66rZ84ARhhmvohrwEcCRxOXolsTjZS2szdkMy6Q9LXgJWBDYG3R8RzFYdk1jXuBTDyeCYys2HUNP3v2uTsmscDL0TEc5JWk3SgW/5bP3ICMHJ5JjKz4dE4ub8f+Dv527u1LFsJWK+Uyvk3Z33F3QBHmEb//4j4raQ3AkdJasxE9g5g9+btzGzWNP2WLgA2JmfePLQs24psf2PWd9wGYATxTGRmw69pBMBRwL7AtuTvTcB1wIERcUeFIZp1hROAEcQzkZkNL0nrkI1sL4iIJ8uyVcmRABcDLo6I56uL0Kx7nACMIJ6JzGx4SToKuCUiflj+344scZsP2C8ibqswPLOucgIwAnkmMrPhIelK4CMRcY+krYFvkb0AZgMWB/ZvlAyY9Rs3Ahwh2s1EJmky02YiO6/K+Mz6Telh8yzwQFn0JeBXwO+BOcjqt7kAJwDWl9ytZeTwTGRmw+tp4J/AOZLOIi+I/lxG+lsSeDEiHqoyQLNucgnACOGZyMyGV2lUeyDZ2HYO4MaIeKqs/ixwNUwrnasmSrPucRuAEcQzkZlVT9KywKbAtRFxjcf/t37lBGAE8UxkZiODr/qtDpwAjDCeiczMzIaDE4ARxDORmZnZcHEvgIp5JjIzM6uCE4DqeSYyMzMbdj6pVKxlJrJ5yZnI/l6WbYVnIjMzsy5wAlCxpiv7y4HZgWWBPSVdVJb/DTz9r5mZDS03AqyQZyIzM7OqeCTAan2FnInsFGg7E5lP/mZm1hWuAqjW2sAfAcpMZN8A7gCuB74gacEKYzMzsz7mEoCKeCYyMzOrkhOA6jTPRPY8TTORSfJMZGZm1lVOACrimcjMzKxK7gUwwngmMjMzGw5OAEYgX/WbmVm3OQEwMzOrIXcDNDMzqyEnAGZmZjXkBMDMzKyGnACYdYHSnZJC0ipVxzMrJL1P0leqjmMoSDpE0pEVvbYkXSfpU1W8vlkrJwBm3bEhMLb8vX2FcQyF95HzVvQ0ScuRY2z8uIrXL915DwT2k+QxWKxyTgDMumMHcqjny8rfNsTKFfVcM/CQzwP/jYibZ/F1Z5c0aiYf/ldgSWDLWYnBbCg4ATAbYuXksA1wMnAEsKakN7Vss7GkayU9L+kKSetLelTS/i3bjZc0oWz3oKQDJc0+I7FI+oakWyW9IGmSpKOa1n9A0lmSHpb0lKRLJb2vaf3+wF7ACqU6I1oev5Gk8yU9J+kxSYdJmn8m3+sekm4rcU6UtGfL+v3L4zaSdAXwPLCNpPsl7dfmvZ8v6W9Ni3YETmh5769IWrHlcSuW5R8u/58n6QRJu0q6vbzuMpLGSPpL+eymSLpd0vcG2x9lhs/TSyxmlXIxlNnQ25S8yjseuBD4JVkKcC28Otrj6cDFwDeBpchZIedufhJJ2wLHAb8r260M/JBM3L/WYSy/I082BwLnA4sAWzetXxE4BTgIeIW8Mj1D0rsi4iJycqpVy3v6SHnMIyW+dwBnA38vz7ko8CNg4cZrzMB7/RxwCPAzco6MTYCfSpozIn7UtOk8wNHl/dwK3F/+31nSdxujZkpaCXgnML78vzowpsTRcGZ5/E7A/k3Ldy7v8fSmZe8gP/+9gefISbr+Xt7HrsBkYCXgDUzfxWQ1gEf5tGpFhG+++TaEN/Kq/wlgjvL/acCdTBt46yfAo8DcTY/ZFghg//K/gLuBI1ue+9PAFGDRDuJ4Q3nOL3UY92zkRcE/gSOalh8E3NVm+/8A57Ys27S85loz8F5nA+5r815/TZ5o5yr/718eN75lu1XL8k2aln0XeBAYXf7/eNlm3pbHfr9l3wi4CzioaZvzyme+VMtjnwE+NBPfj41LLKtW/V31rd43VwGYDSFJc5JXyidFxNSy+DiyQeAG5f+3AmdFxJSmh57c8lSrAcsDf5E0unEDziGniV6rg3A2KfdHDRLvGElHS7oPeAl4kWz0t9pgTyxpHrKhY2t8F5bnWK9s2sl7HQMsQ9aPN/szsACwdtOyAM5o3igibgMuIK/ckSSy1OMPEfFS2Wwp4PmIeLblNY4AViBPypCf2QpAa0+BKyPiwZZlVwM/lLSzpOXp3KNNMZlVxgmA2dDaElgIOF3SQpIWIq8gX2BaY8ClKMXoDZF1w880LVqs3J9OnlAbtzvL8uU6iGVR4NmYNsvka0iajTwZvx34Nnnyeyt5gp1e47qFgVHkVXpzfC8AszfF18l7Xbrct05/3fh/kaZlTzQlVs0OB7Yu7Q825fUn8blKbK8REXeQ+2eXsmgX4PKIuGGAWJptB0wADgbulnS1pM3abNeqEceMNGA0G3JuA2A2tBon+darWYBtS8O2B4HFm1eU1uzzNS16vNzvClzV5rnubLOs1WPAvJIWGCAJWAVYF9gyIs5simXuNtu2mkwpxue1deUN95f7Tt7rA+V+iZbnWLLcP960bKA6878CvyAbX24CXBYRNzatfxxYQO0n2vo9cJikbwAfJRs9tnrd60bEfWTbg9mA9cnP4mRJy0fEYwPECZkgtr4vs2HnBMBsiEiaD/ggWeR/aMvqdckGbpsAVwC7SJq7qWj8wy3b30LWi4+NiMNmMqRzyv2OZEPEVo0T/atXxpJWIBu8Xdu03VRarlYj4llJlwKrR8R3B4mhk/c6iUwYtuG1xfvbAk8B1w3y/I14pkg6DtidbPvw1ZZNbiHr91fg9cnT34BfkY02Zyv3HSsJxaWSvkM28FuBTL4GMpZscDlxRl7HbKg5ATAbOuPJVuo/j4jLmldIugjYlywh+DZ5ojpF0sFkMfk+ZOvyVyBPKpL2Av4gaQHyxDiVbGm+FbB1RDw3WDARcYukQ8nW9EuQ9eQLlcduD9xMnnx/Kul/gfmB75CJR7ObgSUl7QxcDzwaEXcBXwfOlvQK2b3uabLdwgeAfSPiVuD/Onyv+wO/k/QYcBbwbmA34JulyqATh5N9/afw+pP45WQbh/VoSQAi4nlJfyxxHhcRk6f3QpIWJBtLHkP2RpiTLDl4ELipbLMj2cZg5Yi4u+nh44AbIuLJDt+XWXdU3QrRN9/65QacCtw6yPpfk70D5iRLAq4lr76vJrusPQ98peUxW5Kt7Z8lr4avJluuj+4wplFk97s7yARiEk2t7ck6/8vJk+ZtZEO6o4AJTdvMRdanP0wWhR/VtO5tZHe6p0qMN5IlHQs2bdPpe92DvCqeWuLds2X9/mTyMdj7nQQcO8j+OXyAde8p7+09bdadB5zQsmxO4DCyZOE5smHfqcDaTdvsXJ5zbMtjrwH2q/r76ptvja4vZlYhSRuRJ/pNI+LcquPppm69V0lrAjeQJ/Gz26z/CFnfv0xEvNCy7kCyUd+K8fo2AkOmjEdwA7BKZCmKWWWcAJhVQNKPycZ9DwKrA/9L1huv280TUBW6/V4lLVqe93tkQ8I3RZsDW+keeA3wi4j4fVm2OrAmWZT/nYg4aFbjmU6svyXHNdi5m69j1gm3ATCrxpzkIDlLknXn/wK+OiMnRA0+oUxExMuzFuKQmeX3Oh0fIuvabwY+1e7kD/mBSNqVTBYafkdWY5xM9iLompKA3Ek2EjWrnEsAzHqUpMF+vOdHxMbDFYuZ9R6XAJj1rrcOsu7pYYvCzHqSSwDMzMxqyEMBm5mZ1ZATADMzsxpyAmBmZlZDTgDMzMxq6P8D34aqISM4Bq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246744"/>
            <a:ext cx="3848100" cy="369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40134"/>
            <a:ext cx="8565600" cy="68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718563"/>
            <a:ext cx="3985975" cy="2733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new customers belong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industry.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to attract health 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services industry.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very lesser chance of a new customer from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and Telecommunication industry.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AutoShape 2" descr="data:image/png;base64,iVBORw0KGgoAAAANSUhEUgAAAmcAAAIaCAYAAABlDuoOAAAAOXRFWHRTb2Z0d2FyZQBNYXRwbG90bGliIHZlcnNpb24zLjMuNCwgaHR0cHM6Ly9tYXRwbG90bGliLm9yZy8QVMy6AAAACXBIWXMAAAsTAAALEwEAmpwYAABGMElEQVR4nO3dd7xkdX3/8debRYooilJEQEGDBVBR196wo1FJghhsAcWgCQmW/KKgJlbEFlsSVIIKKoJgg2iiKIoKorioqCAEpAvCilIUpX5+f5xz2dnZu7uzu3fmnL3zej4e85g531Pmc+a2z/3WVBWSJEnqh3W6DkCSJElLmJxJkiT1iMmZJElSj5icSZIk9YjJmSRJUo+YnEmSJPWIyZnUE0keleSYJJcluTHJVUm+nmSvJAvG8H5vTvKkub7utEqyd5JKsu0qnrdte97LVvN9T0py0uqcu5zr7dLGs8tcXXPg2ju333d3metrS/OJyZnUA0leBZwC3AV4HfAU4KXA/wEfBp41hrd9E2ByNne+AjwKuHzC7/v37WNtsDPN953JmbQC63YdgDTtkjweeB/wH1W1/9Du45K8D9ho8pH1U5L1q+qGruMYVlWLgcUdvO9Zk37PSWhri1NVN3cdizRp1pxJ3TsA+C3w2tl2VtUvq+qncFtT5DLLeiQ5PMmFA9vrJnlbkl8m+VOS3yQ5Oclj2/0z13hD24RVSd48cP6LkpwxcO6nkmw59J4XJvl0khcnOSfJH5N8N8n2STZK8tG2afaKJP+WZN2h8zdN8uEkv0pyQ5Kzk+w7dMxMU+Hjkxyb5GrgB+2+h7XNvlcluT7J+UkOWd6HnGTLJDcn+cdZ9r0uyU1JNmu3n57klCTXJPl9e3//urxrD8W67UDZ7ZK8vf2sbmyf357kdrNcYr0k70tyZXs/Xx6liXS4WXOgWfI5Sf6j/fotbr9Wdx46d7Mkn0lybZKrk3wSuDND2rgPn6V8+PvmPkm+2N7Dn5Jc3H7d1k2yN/CJ9tBzB77vth241kFJDkhyAXAj8LD2c3vlLO/95vZz2mRln5G0trHmTOpQWzuwC/ClqvrTHF76dcCrgTcAPwE2BhaypDnpUcCpwOHAR9uyS9uY9m3LPgscCNwdeAfwiCQPqarfD7zP44F7t++3HvAB4PPA+cB5wJ7tMW8Efgkc0r7HxjTNuBsCbwYuAJ4OfLitGfv3ofs5EjgKeC6wbpI7AF8DTgP2Bq4DtgUevbwPpKouT/IN4MXA8PVfBHy1qhYnuRdwPPA54G00ScL2wL2Wd+0VOAJ4Hs3ndzLN5/7G9lovGDr2QJqv1UuAzdtzTkiyY1XdtBrv/UHgy+373Bd4N3ALsNfAMV8AHgS8HjgX+GuW/WxWxZeBq4G/A34DbAU8k6Yi4CvA22nufw/a7zeWbgbem+Z75/8Bf2hffwl4eXs/wG0/N/sAx1TV79YgXqmfqsqHDx8dPYAtgAIOHvH4Nzc/tsuUHw5cOLD9ZeALK7lWAW8fKlsAXAF8a6j8se3x+w+UXUhT43engbL92+MOGzr/R4PXBP4F+BOw/dBx/0XzR33ddnvv9nrvHzpuYVv+wFX8vF/YnnffgbKd27LntdvPbbc3XsVrz8S6bbu9U7v95qHj3jgYO01SWcBZwDoDxz2mLd9nJe97EnDSwPYu7XlHDB33H+1nnnb7qe1xew4d979t+S5DX+vDl/M99Ob29abt9nNG+Iz+bDnXugzYcKh85n4eN1D2nLbskavyNfLhY2152KwpzU8/BJ7ZNhM9Nsl6I553X5pamyMHC6vqZOAi4AlDx59aVdcMbJ/dPn9t6LizgW0GtnelaZ68oG3yWrdt9vwacFdgh6Hzvzi0fS5NDc1H2ybYbRjNF4Hf09SezXgxcA1NbRk0tVc3AUcneW6SzUe89rDHt8+fHiqf2R7+LD9XVbfObFTVKTS1S49azff/ytD2z4D1af4hoL3uLTQ1nYOOXs33u4qmpuudSf42yfarcY2vVtUfBwuq6iSaxPXlA8UvB35aVd9fzVilXjM5k7p1FfBH4J5zfN130IyKew7wXeCqJJ9IsulKzptp9pxtxOGvWXaU3XCT0o0rKN9gYHtzmuTlpqHHse3+uw6dv1Q8bUL4RJqalkOAi5P8PMnus8Q9eN71NMnIC9NYADwfOLbaZuWqOo+miXUd4FPAr5P8IMlwMrUyy/ssfz20f8YVs1zjCpqmwdXx26HtmUEUM1+HLYHf1bJNprPFsVJVVTS1cYuAg4H/a/sB/t0qXGZ5I10/DDw3yV2T3JMmuf/I6sQprQ1MzqQOVTMS7STgqUnWH+GUPwHMUhO2VDJTVTdV1buq6gE0f4RfDewO/OdKrj/zB/1us+y7G00yOReuAr4HPGw5j0VDxy8zCKKqflJVu9MkOY+i6dN2TJKdVvLen6JpSnws8GSaz+dTQ9f+VlXtStM5/ik0ieNXRkhuBy3vs5zZHv4st2BZWwC/WoX3XBWXA5vMMjhhtjj+RNOn8DaZZa6yqjq/qv4G2Ax4MPBN4JAkzxgxpmW+zq1P0nwN9gb+luYfmiOXc6y01jM5k7r3Tprk6j2z7UyyXZIHtpsXtc87Dey/MyvuCP/rqjoM+MbgeTS1WRsOHX4OTc3JnkMxPJqmdu/bK7mXUX0VuB9wcVUtmuVx3agXqqqb2+atf6H5nXb/lZzyLZrmwhe3jwtpahdnu/YNVfVNms70GwHbjRoXSz6rPYfKX9g+f2eo/LlJbvudnOQxwNY0AzfG4VSaPobDtY3D8ULzfTec9C537r1q/AR4TVs0c+5M7d3w990KVdW1NMnYy2nm//tMWybNS47WlDpWVd9J8hrgfUnuT9O5/2JgE5qanZfRjLj7KU1n7WuA/0ryJpo+RK+l6Ud1myTHAWfQdMT/HU0txq4sGZkJTT+eP0/y1faYy6rqsnbKiI8m+TRN/6itgINo+nl9grnxfpqRgd9N8n6apHAjmoTtcVW124pOTvIsYF+akXwXtOfuTzNqc4XJTFXdmmTmD/3taAYb3FZjk+QVNE2u/wNcQtPR/UCaJtSfj3qDVXVmkqOAN7f96b5HU8P3L8BR1U6PMuCOwJeSfJSm5ulgms/8k6O+56qoqq8nOZnma70pS0ZrzlbzeDTw8fZr9WWaEZ57Dx7Q/gPxQZpRvufRJH57AzfT1KBB8z0HsF+SI2hqw35aVTeycoewpN+ZTZqa37oekeDDh4/mQVP7dSxNc9NNNM1iJ9BM8zA4iu+xNB3+r6dZQeBFLDta85+A77OkT9s5NCM9bzdwzGOA02marJYaVdhe8wyamo6raJr9thyK90Lg00Nlu7TXespQ+eHApUNlm9AkaTNzWl1JU4P1qoFj9maW0X00Axc+2577J5rJX/8HeMSIn/WO7XWXGrnZ7nsUcBxNYnZD+/U4dvi4Wa45E+s9B8puRzN9xEXt1/Sidnvw67Bte97f00xGvLj92n4F2G6EezmJ2UdrDn8NZuLbdqBsM5opSq6jGWDxSWA3lh2tuQ7wr23819MM3Lj34PcNTT/CI2i+J6+n+f79NvD0oTjeRNNUe8tgPMwyeniWez0H+GHXP6s+fIz7MTOkWpK0BpLsT1NzdMdaei44zYEk96EZ9fu3VfWxruORxsnkTJLWQJKNaGoz3wGsX1UrG5CgVZBka+DPgLe0z39WQ9NtSPONAwIkac1sT9MMWgz1w9KceBlNn7UtgBeYmGkaWHMmSZLUI9acSZIk9YjJmSRJUo/Mm3nONt1009p22227DkOSJGmlTj/99N9U1Waz7Zs3ydm2227LokXDK75IkiT1T5KLlrfPZk1JkqQeMTmTJEnqEZMzSZKkHjE5kyRJ6hGTM0mSpB4xOZMkSeoRkzNJkqQeMTmTJEnqEZMzSZKkHjE5kyRJ6hGTM0mSpB4xOZMkSeqRiSVnSV6d5MwkP09yVJINktwlydeTnNs+bzJw/IFJzktyTpKnTypOSZKkLk0kOUuyFbA/sLCqdgIWAHsCBwAnVtX2wIntNkl2aPfvCOwKHJJkwSRilSRJ6tIkmzXXBTZMsi5we+AyYDfgiHb/EcBftK93A46uqhuq6gLgPODhE4xVkiSpExNJzqrqV8B7gYuBy4FrquoEYIuqurw95nJg8/aUrYBLBi5xaVu2lCT7JlmUZNHixYvHeQuSJEkTse4k3qTtS7YbsB1wNXBskhet6JRZymqZgqpDgUMBFi5cuMx+SdL8sv8rFnUdwhr70EcWdh2Cem5SzZpPAS6oqsVVdRPwBeDRwBVJtgRon69sj78U2Gbg/K1pmkElSZLmtUklZxcDj0xy+yQBngz8Ajge2Ks9Zi/guPb18cCeSdZPsh2wPXDahGKVJEnqzESaNavqB0k+B/wIuBn4MU1z5B2AY5LsQ5PA7dEef2aSY4Cz2uP3q6pbJhGrJElSlyaSnAFU1ZuANw0V30BTizbb8QcBB407LkmSpD5xhQBJkqQeMTmTJEnqEZMzSZKkHjE5kyRJ6hGTM0mSpB4xOZMkSeqRiU2loclbdNwrug5hjS3c7SNdhyBJ0kRZcyZJktQjJmeSJEk9YnImSZLUIyZnkiRJPWJyJkmS1CMmZ5IkST1iciZJktQjJmeSJEk9YnImSZLUIyZnkiRJPWJyJkmS1CMmZ5IkST1iciZJktQjJmeSJEk9YnImSZLUIyZnkiRJPWJyJkmS1CMmZ5IkST1iciZJktQjJmeSJEk9YnImSZLUIyZnkiRJPWJyJkmS1CMmZ5IkST1iciZJktQjJmeSJEk9YnImSZLUIyZnkiRJPWJyJkmS1CMTSc6S3DfJTwYe1yZ5VZK7JPl6knPb500GzjkwyXlJzkny9EnEKUmS1LWJJGdVdU5V7VxVOwMPBa4HvggcAJxYVdsDJ7bbJNkB2BPYEdgVOCTJgknEKkmS1KUumjWfDPyyqi4CdgOOaMuPAP6ifb0bcHRV3VBVFwDnAQ+fdKCSJEmT1kVytidwVPt6i6q6HKB93rwt3wq4ZOCcS9sySZKkeW2iyVmS9YDnAMeu7NBZymqW6+2bZFGSRYsXL56LECVJkjo16ZqzZwA/qqor2u0rkmwJ0D5f2ZZfCmwzcN7WwGXDF6uqQ6tqYVUt3GyzzcYYtiRJ0mRMOjl7PkuaNAGOB/ZqX+8FHDdQvmeS9ZNsB2wPnDaxKCVJkjqy7qTeKMntgacCLx8ofidwTJJ9gIuBPQCq6swkxwBnATcD+1XVLZOKVZIkqSsTS86q6nrgrkNlV9GM3pzt+IOAgyYQmiRJUm+4QoAkSVKPmJxJkiT1iMmZJElSj5icSZIk9YjJmSRJUo+YnEmSJPWIyZkkSVKPmJxJkiT1iMmZJElSj5icSZIk9YjJmSRJUo+YnEmSJPWIyZkkSVKPmJxJkiT1iMmZJElSj5icSZIk9YjJmSRJUo+YnEmSJPWIyZkkSVKPmJxJkiT1iMmZJElSj5icSZIk9YjJmSRJUo+YnEmSJPWIyZkkSVKPmJxJkiT1iMmZJElSj5icSZIk9YjJmSRJUo+YnEmSJPWIyZkkSVKPmJxJkiT1iMmZJElSj5icSZIk9YjJmSRJUo+YnEmSJPWIyZkkSVKPTCw5S3LnJJ9LcnaSXyR5VJK7JPl6knPb500Gjj8wyXlJzkny9EnFKUmS1KVJ1px9EPhqVd0PeBDwC+AA4MSq2h44sd0myQ7AnsCOwK7AIUkWTDBWSZKkTqw7iTdJsjHweGBvgKq6EbgxyW7ALu1hRwAnAa8DdgOOrqobgAuSnAc8HDh1dd5/0f6vWIPo+2Hhhz7SdQiSJGkCJlVzdi9gMfCJJD9OcliSjYAtqupygPZ58/b4rYBLBs6/tC1bSpJ9kyxKsmjx4sXjvQNJkqQJmFRyti7wEODDVfVg4A+0TZjLkVnKapmCqkOramFVLdxss83mJlJJkqQOTSo5uxS4tKp+0G5/jiZZuyLJlgDt85UDx28zcP7WwGUTilWSJKkzE0nOqurXwCVJ7tsWPRk4Czge2Kst2ws4rn19PLBnkvWTbAdsD5w2iVglSZK6NJEBAa1/BI5Msh5wPvASmuTwmCT7ABcDewBU1ZlJjqFJ4G4G9quqWyYYqyRJUicmlpxV1U+AhbPsevJyjj8IOGicMUmSJPWNKwRIkiT1iMmZJElSj5icSZIk9YjJmSRJUo+YnEmSJPWIyZkkSVKPmJxJkiT1iMmZJElSj5icSZIk9YjJmSRJUo+YnEmSJPWIyZkkSVKPmJxJkiT1iMmZJElSj5icSZIk9YjJmSRJUo+YnEmSJPWIyZkkSVKPmJxJkiT1iMmZJElSj5icSZIk9YjJmSRJUo+YnEmSJPWIyZkkSVKPmJxJkiT1yEjJWZLHL6f8cXMbjiRJ0nQbtebsy8spP26uApEkSdLoyVmWKUjuCNw6t+FIkiRNt3VXtDPJuUABGyb5v6HdmwNfH1dgkiRJ02iFyRnwdppasw8DBw2U3wr8GvjmmOKSJEmaSitMzqrqCIAkZ1fV9ycTkiRJ0vRaWc0ZAFX1/SQbANsDdxza971xBCZJkjSNRkrOkjwHOAK409CuAhbMdVCSJEnTatTRmv8GvAW4Q1WtM/AwMZMkSZpDI9WcAVtU1QfGGYgkSZJGrzk7IckjxxqJJEmSRq45uxA4PslngcsHd1TVO0a5QJILgeuAW4Cbq2phkrsAnwW2bd/jeVX1u/b4A4F92uP3r6qvjRirJEnSWmvUmrOHAmcCOwFPHXg8ZRXf74lVtXNVLWy3DwBOrKrtgRPbbZLsAOwJ7AjsChySxP5tkiRp3ht1Ko0njun9dwN2aV8fAZwEvK4tP7qqbgAuSHIe8HDg1DHFIUmS1Auj1pzNhaLpu3Z6kn3bsi2q6nKA9nnztnwr4JKBcy9ty5aSZN8ki5IsWrx48RhDlyRJmoxR5zm7iSa5WkZVrTfiez2mqi5Lsjnw9SRnr+gtZ3urWd77UOBQgIULF84anyRJ0tpk1AEBw33LtgJeDXxi1Deqqsva5yuTfJGmmfKKJFtW1eVJtgSubA+/FNhm4PStgctGfS9JkqS11UjNmlX17aHHZ4A9gL8Z5fwkGyW548xr4GnAz4Hjgb3aw/YCjmtfHw/smWT9JNvRLBt12qg3JUmStLYateZsNr8Cdhjx2C2ALyaZec/PVNVXk/wQOCbJPsDFNAkfVXVmkmOAs4Cbgf2q6pY1iFWSJGmtMGqfs0cPFW1EU9P1i1HOr6rzgQfNUn4V8OTlnHMQcNAo15ckSZovRq05O3lo+w/AIuClcxuOJEnSdBt1nrNJTrkhSZI0tVY56Uqy6TgCkSRJ0ojJWZINkvxHkj/QTH/xhyT/nmSDMccnSZI0VUatOTuYZl6yvwTu0z4/rC2XJEnSHBl1QMBfAY+cWWoJ+GWSnwPfp5mMVpIkSXNg1Jqz2wO/Gyr7HbDh3IYjSZI03UZNzk4B3jfTx6x9fi9w6rgCkyRJmkajNmvuD3wF+F2SK4HNgfOAZ40rMEmSpGk06jxnFyfZmWZQwDbAJcBpLqkkSZI0t0ZdvmkT4MaqOpW2KbNdzPx2VXX1GOOTJEmaKqP2OTse2GmobCfguLkNR5IkabqNmpztCPxwqOyHwAPmNhxJkqTpNmpy9iea6TQG3QG4aW7DkSRJmm6jJmcnA+9Isg5AkgBvpZliQ5IkSXNk1Kk0/hn4JrB7kvOB7YAbgSeNKzBJkqRpNOpUGhcl2YlmXrNtgQuBr1TV9eMLTZIkafqMWnNGVf0ROHaMsUiSJE29UfucSZIkaQJMziRJknrE5EySJKlHVpqcJVk3yX8m2WASAUmSJE2zlSZnVXUzsCdww/jDkSRJmm6jNmseB+w+zkAkSZI0+lQa6wGfTvIKmjnObp3ZUVX7jiEuSZKkqTRqcnYTcFT7ekH7kCRJ0hwbdYWAl4w7EEmSJK3CVBpJ7pTkBUle227fLcndxxeaJEnS9BkpOUvyEOA84ADgX9riBwL/Pqa4JEmSptKoNWcfBF5bVQ8Ebm7Lvgc8cixRSZIkTalRk7MdgcPb1wVQVb8HNhpDTJIkSVNr1ORsMXCPwYIkfwb8as4jkiRJmmKjJmdHAEcneSyQJA8FDgP+a2yRSZIkTaFR5zl7F3AH4H/a52/R9EP70JjikiRJmkqjznN2C/B64PVJNq2q34w3LEmSpOk08jxnM0zMJEmSxmfUec7um+SrSa5KcuPgY1XeLMmCJD9O8uV2+y5Jvp7k3PZ5k4FjD0xyXpJzkjx91W5LkiRp7TRqn7NPA2cDLwKuX4P3eyXwC2DjdvsA4MSqemeSA9rt1yXZAdiTZgqPuwPfSHKftnlVkiRp3ho1Obsv8Mg1SY6SbA38OXAQ8Jq2eDdgl/b1EcBJwOva8qOr6gbggiTnAQ8HTl3d95ckSVobjNrn7IfAvdfwvT4AvBa4daBsi6q6HKB93rwt3wq4ZOC4S9sySZKkeW3UmrOXAIcl+Rpw+eCOqvrMyk5O8izgyqo6PckuI7xfZimrWa67L7AvwD3ucY9lTpAkSVrbjJqc7Q48CXgQS/c5K2ClyRnwGOA5SZ4JbABsnOTTwBVJtqyqy5NsCVzZHn8psM3A+VsDlw1ftKoOBQ4FWLhw4TLJmyRJ0tpm1GbN1wPPqqotqmq7gce9Rjm5qg6sqq2raluajv7frKoXAccDe7WH7QUc174+HtgzyfpJtgO2B04bMVZJkqS11qg1ZwV8bQzv/07gmCT7ABcDewBU1ZlJjgHOAm4G9nOkpiRJmgajJmcfB/YGPrGmb1hVJ9GMyqSqrgKevJzjDqIZ2SlJkjQ1Rk3OFgKvTvIalh0Q8LQ5j0qSJGlKjZqcfbd9SJIkaYxGXfj8LeMORJIkSaPXnJFkG+AFNFNcXAJ8pqouWfFZkiRJWhWjLnz+WJo1MXcD7gQ8B/hFkseNMTZJkqSpM2rN2buB/avq4zMFSfYG3gM8cgxxSZIkTaVRJ6G9P3D4UNmnaBZElyRJ0hwZNTm7AnjIUNlDWLLckiRJkubAqM2aHwT+J8lHgfOB7YCXA47ilCRJmkOjTqXx4SRX06wSsDvNaM1XVdVR4wtNkiRp+oyUnCVJm4gdNUt5jSUySZKkKTRqn7NrllN+1VwFIkmSpNGTsyxTkCxTJkmSpDWzwmbNJIe2L9cbeD3jXsA5Y4lKkiRpSq2sz9nt2ucMvAa4FfgBcNg4gpKkUb1i0XFdh7DGPrJwt65DkNQjK0zOquolAEnOqqr3TCYkSZKk6TVqn7NDk2wIkGSdJHsneaH9ziRJkubWqMnZV4AHtK/fDLwDOBg4aAwxSZIkTa1VWVvz9Pb1C4GnAo8BXjSOoCRJkqbVqMs3LaiqW5LcE1ivqs4ESHLnsUUmSZI0hUZNzn6W5I3APYATAJJsCfx+XIFJkiRNo1GTs38E/hO4kWZ9TWiaNk8YQ0ySJElTa9SFz39C08dssOyTwCfHEJMkSdLUGnXh80cvb19VfW/uwpEkSZpuozZrnjxLWbXPC+YoFkmSpKk30lQaVbXO4APYGjgC2GOs0UmSJE2ZUec5W0pVXQa8EnjX3IYjSZI03VYrOWutD2w+V4FIkiRp9AEBrx8q2gjYDfj6nEckSZI0xUYdEPDUoe3fA8cC75/bcCRJkqbbqPOcPXHcgUiSJGklfc6SbJHkecvZt0cS+5xJkiTNoZUNCHgdsP1y9t273S9JkqQ5srLk7JnAYcvZ93HgWXMbjiRJ0nRbWXJ2t6q6YrYdVXUlcLe5D0mSJGl6rSw5uzHJlrPtaMtvmvuQJEmSptfKkrNTgH9czr79gO/ObTiSJEnTbWVTaRwEfDfJZsBRwK+ArYDnAy8EHjvKmyTZAPgOzaoC6wKfq6o3JbkL8FlgW+BC4HlV9bv2nAOBfYBbgP2r6murdGeSJElroRXWnFXVIuA5wBOAbwBntc9PAJ5TVT8a8X1uAJ5UVQ8CdgZ2TfJI4ADgxKraHjix3SbJDsCewI7ArsAhSRas2q1JkiStfVY6CW1VfR24T5Ltgc2AxVV17qq8SVUVzaoCALdrH0WzBNQubfkRwEk003PsBhxdVTcAFyQ5D3g4cOqqvK8kSdLaZuSFz6vq3Kr63qomZjOSLEjyE+BK4OtV9QNgi6q6vL3+5SxZSH0r4JKB0y9ty4avuW+SRUkWLV68eHXCkiRJ6pWRk7M1VVW3VNXOwNbAw5PstILDM9slZrnmoVW1sKoWbrbZZnMUqSRJUncmlpzNqKqraZovdwWumJmqo32+sj3sUmCbgdO2Bi6bXJSSJEndmEhylmSzJHduX28IPAU4Gzge2Ks9bC/guPb18cCeSdZPsh3NElKnTSJWSZKkLq10QMAc2RI4oh1xuQ5wTFV9OcmpwDFJ9gEuBvYAqKozkxxDMzr0ZmC/qrplQrFKkiR1ZiLJWVX9FHjwLOVXAU9ezjkH0cyzJkmSNDUm3udMkiRJy2dyJkmS1CMmZ5IkST1iciZJktQjJmeSJEk9YnImSZLUIyZnkiRJPWJyJkmS1CMmZ5IkST0yqeWbpIk5ctErug5hjb1w4Ue6DkGS1BFrziRJknrE5EySJKlHTM4kSZJ6xORMkiSpR0zOJEmSesTkTJIkqUdMziRJknrE5EySJKlHTM4kSZJ6xORMkiSpR0zOJEmSesTkTJIkqUdMziRJknrE5EySJKlHTM4kSZJ6xORMkiSpR0zOJEmSesTkTJIkqUdMziRJknpk3a4DkDQ3XrFo/65DWGMfWfihrkOQpM5ZcyZJktQjJmeSJEk9YnImSZLUIyZnkiRJPWJyJkmS1CMmZ5IkST0ykeQsyTZJvpXkF0nOTPLKtvwuSb6e5Nz2eZOBcw5Mcl6Sc5I8fRJxSpIkdW1SNWc3A/9UVfcHHgnsl2QH4ADgxKraHjix3abdtyewI7ArcEiSBROKVZIkqTMTSc6q6vKq+lH7+jrgF8BWwG7AEe1hRwB/0b7eDTi6qm6oqguA84CHTyJWSZKkLk28z1mSbYEHAz8Atqiqy6FJ4IDN28O2Ai4ZOO3Stmz4WvsmWZRk0eLFi8catyRJ0iRMNDlLcgfg88CrquraFR06S1ktU1B1aFUtrKqFm2222VyFKUmS1JmJJWdJbkeTmB1ZVV9oi69IsmW7f0vgyrb8UmCbgdO3Bi6bVKySJEldmdRozQAfA35RVe8b2HU8sFf7ei/guIHyPZOsn2Q7YHvgtEnEKkmS1KV1J/Q+jwFeDPwsyU/astcD7wSOSbIPcDGwB0BVnZnkGOAsmpGe+1XVLROKVZIkqTMTSc6q6mRm70cG8OTlnHMQcNDYgpIkSeohVwiQJEnqEZMzSZKkHjE5kyRJ6hGTM0mSpB4xOZMkSeoRkzNJkqQeMTmTJEnqEZMzSZKkHjE5kyRJ6hGTM0mSpB4xOZMkSeoRkzNJkqQeMTmTJEnqEZMzSZKkHjE5kyRJ6hGTM0mSpB4xOZMkSeoRkzNJkqQeMTmTJEnqEZMzSZKkHjE5kyRJ6hGTM0mSpB4xOZMkSeqRdbsOQJIkaTaLXnFk1yGssYUfeeEqn2PNmSRJUo+YnEmSJPWIyZkkSVKPmJxJkiT1iMmZJElSj5icSZIk9YjJmSRJUo+YnEmSJPWIyZkkSVKPmJxJkiT1iMs3SdJa6BVHLuo6hDX2kRcu7DoEqZesOZMkSeqRiSRnST6e5MokPx8ou0uSryc5t33eZGDfgUnOS3JOkqdPIkZJkqQ+mFTN2eHArkNlBwAnVtX2wIntNkl2APYEdmzPOSTJggnFKUmS1KmJJGdV9R3gt0PFuwFHtK+PAP5ioPzoqrqhqi4AzgMePok4JUmSutZln7MtqupygPZ587Z8K+CSgeMubcskSZLmvT4OCMgsZTXrgcm+SRYlWbR48eIxhyVJkjR+XSZnVyTZEqB9vrItvxTYZuC4rYHLZrtAVR1aVQurauFmm2021mAlSZImocvk7Hhgr/b1XsBxA+V7Jlk/yXbA9sBpHcQnSZI0cROZhDbJUcAuwKZJLgXeBLwTOCbJPsDFwB4AVXVmkmOAs4Cbgf2q6pZJxClJktS1iSRnVfX85ex68nKOPwg4aHwRSZIk9VMfBwRIkiRNLZMzSZKkHjE5kyRJ6hGTM0mSpB4xOZMkSeoRkzNJkqQeMTmTJEnqkYnMcyZJklbfca9Y1HUIa2y3jyzsOoS1hjVnkiRJPWJyJkmS1CMmZ5IkST1iciZJktQjJmeSJEk9YnImSZLUIyZnkiRJPWJyJkmS1CMmZ5IkST1iciZJktQjJmeSJEk9YnImSZLUIyZnkiRJPWJyJkmS1CMmZ5IkST1iciZJktQjJmeSJEk9YnImSZLUIyZnkiRJPWJyJkmS1CMmZ5IkST1iciZJktQjJmeSJEk9YnImSZLUIyZnkiRJPWJyJkmS1CMmZ5IkST1iciZJktQjJmeSJEk90uvkLMmuSc5Jcl6SA7qOR5Ikadx6m5wlWQD8J/AMYAfg+Ul26DYqSZKk8eptcgY8HDivqs6vqhuBo4HdOo5JkiRprFJVXccwqyTPBXatqpe12y8GHlFV/zBwzL7Avu3mfYFzJh5oY1PgNx29d5e87+nifU8X73u6eN+Td8+q2my2HetOOpJVkFnKlsokq+pQ4NDJhLN8SRZV1cKu45g073u6eN/TxfueLt53v/S5WfNSYJuB7a2ByzqKRZIkaSL6nJz9ENg+yXZJ1gP2BI7vOCZJkqSx6m2zZlXdnOQfgK8BC4CPV9WZHYe1PJ03rXbE+54u3vd08b6ni/fdI70dECBJkjSN+tysKUmSNHVMziRJknrE5EySpCmWZJMkD+w6Di1hcqaRJXllko3T+FiSHyV5WtdxSZJWTZKT2t/ndwHOAD6R5H1dx6VGb0drqpdeWlUfTPJ0YDPgJcAngBO6DWv8krwX+ESPRwzPqSQnVNXUJd5J/mpF+6vqC5OKZdKSBHghcK+qemuSewB3q6rTOg5t7JL8jKFJzoFrgEXA26vqqslHNXZ3qqprk7yM5nfbm5L8tOugJiHJp6rqxSsr65LJ2Wpqf4m/C9icZjWDAFVVG3ca2HjNrNrwTJof5jPaX+jT4Gzg0CTr0iSkR1XVNR3HNE6zLikyBZ69gn0FzNvkDDgEuBV4EvBW4Drg88DDugxqQv4XuAX4TLu9Z/t8LXA4K/6+WFutm2RL4HnAG7oOZsJ2HNxIsgB4aEexzMrkbPW9G3h2Vf2i60Am6PQkJwDbAQcmuSPNL/N5r6oOAw5Lcl+aGsOfJjkF+K+q+la30Y3FnVZUizRfa5Cq6iVdx9ChR1TVQ5L8GKCqftdOAD4NHlNVjxnY/lmSU6rqMUle1FlU4/VWmnlET66qHya5F3BuxzGNVZIDgdcDGya5dqYYuJGezXdmcrb6rpiyxAxgH2Bn4Pyquj7JXWkSlanQ/nd1v/bxG5p+Gq9J8vKq2nOFJ6997gQ8i+WvcTsvk7MkL6qqTyd5zWz7q2o+98m5qf0eL4AkmzEl/3wBd0jyiKr6AUCShwN3aPfd3F1Y41NVxwLHDmyfD+zeXUTjV1UHAwcnObiqDuw6nhUxOVtFA7UJi5J8FvgScMPM/vlao9AqYAeaP9pvBTYCNug0oglpO8o+G/gm8I6BfjjvSnJOd5GNzUVV9dKug+jARu3zHTuNohsfAr4IbJ7kIOC5wBu7DWliXgZ8PMkdaP4huRZ4WZKNgIM7jWxM2uT7b4FtGcgFpuHnvqoOTLIVcE+WvvfvdBfV0lwhYBUl+cQKdtd8/sZO8mHaPilVdf8kmwAnVNW875OS5KXA0VV1/Sz77jTf+p8l+XFVPbjrODQZSdYBHgn8FngyTYJy4rS1DiS5E83fxau7jmXcknwP+C5wOk1/OwCq6vOdBTUhSd5J06/wLJbce1XVc7qLamkmZ6spyWOq6pSVlc0nSX400ydl5g93kjOq6kFdxzZuSU6sqievrGy+SLLjtIxMnU2SDWia8XdkoHZ4nv/zdWpVParrOLqQZH2aJr1tWbom5a1dxTRuSX5SVTt3HUcX2taOB1bVDSs9uCPOc7b6/n3Esvlk6vqkJNmgnQdo03aixru0j22Bu3cc3jh9P8m1szyuG+hIO599Crgb8HTg28DWNKMX57MTkuw+RSOwBx0H7EbTv+wPA4/57MtJntl1EB05H7hd10GsiH3OVlGSRwGPBjYb6jS8MbCgm6gmZhr7pLwceBVNInY6SzrIXwv8Z0cxjV1VTWOfq0F/VlV7JNmtqo5I8hmakW3z2Wto+tzdnORPTMf0QDO2rqpduw5iwl4JvD7JjcBNbdm0fL2vB36S5ESW7jO+f3chLc3kbNWtRzOKZ12W7jR8LU2yMm9V1ZFJTmdJn5S/mO99UtpJd/8DeH1Vva3reDQxM3+srk6yE/BrmiaveWvKE/LvJXlAVf2s60AmZcq/3se3j96yz9lqSnLPqrqo6zgmKckjgTOr6rp2+47ADjPDz+ezae6PM43aWdM/DzyAZhLSOwD/UlUf7TKucUry+NnK+zSCbVySnAX8GXABTU3KTK3hvF5vMslzgJmv+0lV9eUu45mkJBsC96iqXo62NzlbRUn+m2WX+bhNn0Z7zLV2csqHVPtN047wWlRVD+k2svFL8hbgp8AXyh+aeS/JdlV1wcrK5pP2d9uMDYCHA6dX1ZM6CmliktxztvL5/A94O2LxYcCRbdHzab7eB3QX1WQkeTbwXmC9qtouyc7AW/v099vkbBUlecKK9lfVtycVy6TNNronyU/n+3+XAEmuo+mPcwvwR6arP87UmRmZPFR2elX1aomXcUqyDfDuqnp+17GMS5KN2/Ul7zLb/qr67aRjmpR2Hc2dq+rWdnsB8OMp+X1+Os0yZScNzDzws6p6QLeRLWGfs1U0n5OvEZyfZH/gw+3239OMepn3prx/xtRIcj+a6TOGl6/amCmZcHnApcBOXQcxZp+hmVT7dJoWkcGRqgXcq4ugJujONHPbQbMqyLS4uaquGRqY3KuaKpOz1ZRke5qZo3dg6XmQ5vMP8ytoRmy+keYb+URg304jmpB2eoEXAttV1dvaWoUtB1YK0PxwX5o/1ndm6cWur6OZTX3eSvLvLPkDtQ7NUm1ndBbQBFTVs9qf7SdU1cVdxzNhBwM/TvItmqT08UCvlzSaQz9P8gJgQfu3fH/gex3HtBSbNVdTkpOBNwHvp/kl/hKaz/NNnQamsZjm1RGmUZJHVdWpXccxSUn2Gti8GbhwPk+qPWjamqxnJNmSpt9ZgB9U1a87DmkiktweeAPwNJp7/xrwtqr6U6eBDTA5W00zP8yD7dRJvltVj+s6trmW5LVV9e6h/6xv06e5YcZlmldHmEZJ7kPTfL9FVe2U5IHAc6rq7R2HNjZJXllVH1xZ2XyU5D+Bw6vqh13HMm5J7ldVZyeZdSBXVf1o0jFpWTZrrr4/taMVz03yD8CvgM07jmlcZuYyW9RpFN2autURptx/Af8MfBSgqn7aTkQ7b5MzYC9gOBHbe5ay+eiJwMuTXESzMsB8nkrjNTTdUf5tln1F01F+XkuyEHg9yy7X1Zuvt8nZ6nsVcHuatuq30fxw77WiE9ZWVTUzxP6nVfXjToPpzszqCFtM0eoI0+z2VXXaUIfhm7sKZpySPB94AbBdksGJOe8IXNVNVBP3jK4DmJSqmukn/IzhZrx2TdlpcCTNP18/o6f/ZJucraaZ6u8kVVUv6TqeCXlf20fhWODoaVoYe2h1BJiC1RGm3G+S3JslNaXPBS7vNqSx+R7NvW3K0rUp19HM7TcNprF/z/eA4abN2crmo8VV1esVAkzOVlO7xubHaGYOv0eSBwEvr6q/7zay8amqJya5G/A84NAkGwOfnc/9cIbcnmb91AI27DgWjdd+wKHA/ZL8imbm+Bd2G9J4tBOtXgRM8woYX2HJVBobANsB59BMqzKvtL/DtwI2TPJglkwfsjHN77hp8KYkh9HMODC4tuYXugtpaQ4IWE1JfkDTtHX8QAfxn1fVfJ8XCIAkDwBeC/x1Va3XdTzjluRfgT1olvQJ8BfAsVOUmE6lJBvRTCvxR5rv9SNXcspap51gebY/BFM70XLbWf7lVfXyrmOZa+2o3L2BhSzdj/g6mkERvUlQxiXJp4H7AWeypFmzquql3UW1NJOz1ZTkB1X1iGkavZfk/sBf0ySlVwFHA5+vqis7DWwCkvwCePBMH412XbYfVdX9u41Mc6mtDd6PpmbhOOAb7fb/A86oqt06DE8TNNsqEfNJkt2r6vNdx9GFvq0GMBubNVffJUkeDVSS9WgGBsz3PkifAI4CnlZVl3UdzIRdSNPcMdOBdn3gl51Fo3H5FPA74FSaSWdfC6xH08fwJx3GNXZJ7jFb+TRMzprkNQOb69D0u1rcUTgTUVWfT/LnNE23gxOpv7W7qCbm+0l2qKqzug5keaw5W01JNqUZYv4Umur/E4BXVtW8HN3UTiPxyaqal/1uVibJl2gma/w6TRPQU4GTgSthOuZ6mwZD8xYuAH4D3KOqrus2svFL8rOBzdv6XVXVvOt3NSzJ4OThN9P8M/b5Pk1KOteSfISmj9kTgcNoWkROq6p9Og1sAtqWkHvT9CW9gR5OnWLN2Wqqqt8wTzsIz6aqbkly1yTrVdWNXcfTgS+2jxkndRSHxuummRft9/wF05CYAQw388z0u+oonEk7q6qOHSxIsgfNyPT56tFV9cAkP62qtyT5N2De9zdr7dp1ACtjzdkqWt4s+TPmcw1Kko/SVPcfTzNRIwBV9b7Ogpqgtvn6Pu3mOVV104qO19onyS0s+d4Ozajc65nSzvHzvd/VjNnuc77f+0C/6e8Df0XTj/jnVbV9x6FNRFszvgVLT0LbmyZ8a85W3eDolrfQrK85LS5rH+vQTFA5NZLsAhxB09wRYJske1XVdzoMS3OsqhZ0HUNXprHfVZJnAM8EtkryoYFdGzNPJx0e8OUkdwbeA/yIptLhsE4jmpAk/0jzt/sKBkZrAr1p1rTmbA0MjtScJkk2qqo/rPzI+aOdgPYFVXVOu30f4KhpXCxZ89OU9rt6ELAz8FbgXwd2XQd8q6p+10Vck5ZkfWCDqrqm61gmIcl5wCP63EfcmrM1M1WZ7TROvDvgdjOJGUBV/V+S23UZkDSXquotXccwaVV1BnBGki8Cf6iqW+C2Jq/1Ow1uzJLsBxxZVVdX1Q1Jbp/k76vqkK5jm4BLgF4nout0HYDWKh8Ank673l77i+3xXQY0Qacn+ViSXdrHfwGndx2UNFeSfL1t5prZ3iTJ1zoMaZJOYOlVPzakmeNuPvvbqrp6ZqOtJfzb7sKZqPOBk5IcmOQ1M4+ugxpkzdkqGppN+/ZJrp3ZxRR0GK6qS4YWg76lq1gm7BU0k5HuT/O1/g4wDf9hanpsNvzHOsnmHcYzSRtU1e9nNqrq90nm+1JG66RdHBpuqy2c96u9tC5uH+vR03s2OVtFVTVVHeGHTOPEuyRZBzi9XZprKkamairdkuQeMyPWktyT6em68YckD6mqHwEkeSjNkl3z2deAY9r5zormH9CvdhvSZKwNTfgmZ1oVr6CZeHcr4Fc0P9z7dRrRBFTVrUnOGPzDJc1DbwBOTvLtdvvxwL4dxjNJrwKOTTKz8smWNEvVzWevo5nH7u9YMpH6vB6tmeQDVfWqJP/NLP94VNVzOghrVo7WlEaQ5Js0KwScxtJzvPXmh1laU+3KJ4+k+WN9ajvZ9lRoB/jcl+bez3Yew/knyUOr6vQkT5htf1V9e7byLpicaaWS/C1wUlWdm6bD2ceA3YGLgL1nmgLms7Xhh1laHUnuV1VntysCLGMafr4BkuwE7MDS60x+sruIxiPJMVX1vHa5rtlqj3oz19c0MznTSiX5OfDgqropyQuAfwKeBjwYeFNVPa7TAMcoyQY0zbl/BvwM+FhVzffJKTVFkhxaVfsm+dYsu6uqnjTxoCasneNtF5rk7H+AZwAnV9Vzu4xrHJJsWVWXt30Kl1FVF006pklLsj1wMMsm4/fqLKghJmdaqSQ/qaqd29efAX5QVR9st+f7EiefpVlv8bs0v7AvqqpXdhuVpLnU1iI9CPhxVT0oyRbAYVX17I5D0xgkOZlmhYD3A88GXkKTD/VmxR8HBGgUtybZEvgd8GTgoIF9G85+yryxw8yC0Ek+RtPnTJp3kvzVLMXXAD+rqisnHc+E/bEd+HNzko2BK4He1KKMQ/v1fhewOU0/u6mYDqq1YVWd2E4lchHw5iTfpUfLMZqcaRT/SrOm6ALg+Ko6E27rh3V+l4FNwG2dgqvq5qE53qT5ZB/gUcBM8+YuwPeB+yR5a1V9qqvAJmBROwHvzOTSv2f+/yP2buDZVTXvp0OaxZ/aKZLOTfIPNLMP9GpOP5s1NZIk6wJ3HFxrLslGNN9Dv1/+mWu3JLewZHRmaGoKr2e6/svUFGinF3hZVV3Rbm8BfBh4GfCddp6/eSXJY6rqlCTrV9UNbdm2wMZV9dNuoxuvJKdU1WO6jqMLSR5GM0fnnYG30Sx0/+6q+kGXcQ2y5kwjaTvB/26obN4vfl5VC7qOQZqQbWcSs9aVwH2q6rdJ5uu0Eh8CHgqcCjwEoKou7DKgCVrU9qn9EnDDTGFVfaGziCZn26r6IU0N6UsAkuwBmJxJknrlu0m+DBzbbu8OfKetIb+6s6jG66YknwC2SvKh4Z1VtX8HMU3KxjStAE8bKCtgGpKzA1nyfb6iss7YrClJAiDJ7sBjaZrtTwY+X/P4j0Q76e5TaDrG/+vw/qo6YuJBaWySPAN4JvA84LMDuzamGfz18E4Cm4XJmVZqeZNTzpiWSSql+artHP3T+divbBRJHlRVZ3QdxyS1NYazTUL70g7CmYgkDwJ2Bt7K0sn4dcC3BvtUd81mTY3i31awr4B5P0mlNJ+5fiyvSjJViQrw5YHXGwB/CVy2nGPnhao6o51U/Wl9rxU1OdNKVdUTu45B0thtCZyZZHD92Kqq3TqMaVKmMVH5/OB2kqOAb3QUzsRU1S1J7ppkvaq6set4lsfkTKtkWtafk6bQWwZeh6bv2fM7imWipjVRGbI9cI+ug5iQi4BTkhzPkn9EqKr3dRfS0kzONLLlrT8HmJxJa7mq+naSnYEX0HSYvgD4SKdBdWfeJypJrqPplpL2+dfA6zoNanIuax/rAHfsOJZZmZxpVTyXJevPvWRm/bmOY5K0BpLcB9iTppbsKppRbJmm7gzTmKhUVS+TkkmoqrdAM5F6X+frNDnTqpi69eekKXA28F2apXzOA0jy6m5DmqxpTVSSPBDYloFcYBomoU3yKOBjwB2Ae7SjOF9eVX/fbWRLmJxpVUzj+nPSfLc7Tc3Zt5J8FTiapgZpqiTZCrgnSycq3+kuovFK8nHggcCZwK1t8bRMQvsB4OnA8XDbKM7HdxrREOc502qZlvXnpGnRrgTwFzTNm08CjgC+WFUndBnXJCR5F/DXwFnALW1xVdVzuotqvJKcVVU7dB1HF5L8oKoekeTHVfXgtuyMqnpQ17HNsOZMK5XkflV19myT0SZ5iJPQSmu/tu/NkcCRSe4C7AEcAMz75IwmKb3vzOLnU+LUJDtU1VldB9KBS5I8Gqgk6wH70yyE3hvWnGmlkhxaVfsm+dYsu6uqnIRW0loryf8Ce1TV77uOZVLaZrz/phn8cAPtYIiqemCngU1Au2zXB2mW7grNPyD7V9VvOw1sgMmZJGmqJfk8zUj0E2kSFWB+L3ye5DzgNcDPWNLnjKq6qLOgJiTJY6rqlJWVdcnkTCNLsh9wZFVd3W5vAjy/qg7pNDBJWgNJ9pqtvO9L/KyJJN+c1laPJD+qqoesrKxLJmcaWZKfVNXOQ2W3daiUJK0dkhwC3JmmaXOwtnDejtZsp9B4NPAq4P0DuzYG/tIBAVpbrZMk1Wb0SRYA63UckyStkSTbAwez7NJ083kexw1pkrKnDZTN96k01qOZ22xdll4Z4FqaSdZ7w5ozjSzJe2gmLPwIzQ/xK4BLquqfuoxLktZEkpOBN9HUpjwbeAnN38c3dRqYxiLJPfvet87kTCNLsg7wcuDJLBnhclhV3bLCEyWpx5KcXlUPTfKzqnpAW/bdqnpc17GNS5LtgH9k2RUC5u3cbjPaJcv+H8vee2/64NmsqZFV1a3Ah9uHJM0Xf2r/+Tw3yT8AvwI27zimcfsSzRJG/83AaM0pcSxNC9BhLJl0uFesOdPIkjwGeDNLljiZmRdnPvfLkDTPJXkYzSSkdwbeBtwJeHdVfb/LuMZpZpb8ruPowkxNaddxrIjJmUaW5Gzg1TTrat7230ZVXdVZUJKkVZbkBcD2NN1TBkdrzvsVX5K8GbgS+CJL37uT0GrtM83/aUmaf5Icv6L987n/VZKDgRcDv2Rg4fM+9bsalyQXzFLcq1YgkzONLMk7gQU0Q62n6j8tSfNPksXAJcBRwA9oumrcpqq+3UVck9C2hDywqm7sOhYtywEBWhUztWYLB8oKmPf/aUmal+4GPBV4PvAC4CvAUVV1ZqdRTcYZNH3sruw4jolJ8tqqenf7eo+qOnZg3zuq6vXdRbc0a84kSVMvyfo0Sdp7gLdW1b93HNJYJTkJeCDwQ5ZuCZnPTbm3LdE0vFxT35ZvsuZMqyTJnwM7svQs2m/tLiJJWn1tUvbnNInZtsCHmN+z5M+Yxgl2s5zXs213yuRMI0vyEeD2wBNp5od5LnBap0FJ0mpKcgSwE/C/wFuq6ucdhzQxVfXtJFsAD2uLTquq+d7EWct5Pdt2p2zW1MiS/LSqHjjwfAfgC1X1tJWeLEk9k+RW4A/t5uAfw5k5HDeefFSTkeR5NE24J9Hc7+OAf66qz3UZ1zgluYXm6x2atUWvn9kFbFBVt+sqtmHWnGlV/LF9vj7J3YGrgO06jEeSVltVrdN1DB16A/CwmdqyJJsB3wDmbXJWVQu6jmFUJmdaFV9Ocmea/7Z+RPOf5mGdRiRJWh3rDDVjXgVMc7LaKzZrarW0nWg3qKpruo5FkrRqkryHZrTmUW3RXwM/q6rXdheVZpicaZUkeTTNiKbbal2r6pOdBSRJWi1J/gp4LE2fq+9U1Rc7DkktkzONLMmngHsDP2HJ2ppVVft3FpQkaZUl2Q64vKr+1G5vCGxRVRd2GpgAkzOtgiS/AHYov2kkaa2WZBHw6Jnlm5KsB5xSVQ9b8ZmaBDv/aVX8nGa5E0nS2m3dwXU129frdRiPBjhaU6tiU+CsJKcxJct9SNI8tTjJc6rqeIAkuwG/6TgmtWzW1MiSPGG28qr69qRjkSStviT3Bo4EtqKZFulS4G+q6rxOAxNgciZJ0tRqV3pJVV3XdSxawj5nWqkkJ7fP1yW5duBxXZJru45PkrRqkmyR5GPAsVV1XZIdkuzTdVxqWHOmlUpyz6q6qOs4JElzI8n/Ap8A3lBVD0qyLvDjqnpAx6EJa840mtsmJkzy+S4DkSTNiU2r6hjgVoCqupkl81eqYyZnGkUGXt+rsygkSXPlD0nuSjMYgCSPBFyOryecSkOjqOW8liStnV4DHA/cO8kpwGbAc7sNSTPsc6aVSnIL8AeaGrQNgetndtEs37RxV7FJklZP28/svjS/y8+pqps6DkktkzNJkqZEu9j5clXVFyYVi5bPZk1JkqbHs1ewrwCTsx6w5kySJKlHHK0pSdKUmZmEtp3vDCeh7ReTM0mSps/hwNeAu7fb/we8qqtgtDSTM0mSpkQ7QhOchLbXTM4kSZoep7XPTkLbY47WlCRpesys+OIktD3maE1JkqZEkkuB97Wb6wDr0yRsNwC3VNX7lneuJseaM0mSpscC4A4svWYywO07iEXLYc2ZJElTIsmPquohXcehFXNAgCRJ02O4xkw9ZM2ZJElTIsldquq3XcehFTM5kyRJ6hGbNSVJknrE5EySJKlHTM4krbIk2yapJFtP+H1vTrLLJN9TkibN5EzSbZKclOSNY7r24UkOG8e1V1WSvZOcN8brPyXJCUmuTnJNkjOTvDXJnUY8/8IkLxpXfJL6zeRMkmaR5Hared7ewH8DJwD3rao7Ac8C7gg8cM4CHLPVvX9Ja87kTNKskjwwyTeT/C7J+UnemGTB0GG7Jvm/tobouCSbr8L1K8nfJ/lhkuuSfD/J/Qb23zHJEUl+m+SiJHsNnf/mJN8YKrut5i/JJkmOTXJVW3v18ySPS/Io4CPAvZL8vn3s0j5uTvLiJOcDv03yd0nOGHqPe7fH3XOWe7oD8AHg4Kp6b1VdAVBVF1TVq6vqu+1xr0xydnvfFyc5eOazTfLfwD2Aw9rYTmjL103y+oHP+5QkDx1479sleX+SK5P8Oslrk5zXJoszx+ye5Iz28zgjyV8O7Nu7Pf6f2yV+fpLkXUmOG7rHJ7Xnb7Syr7Gk1WNyJmkZbfPb14FvAXcD/hx4Kc1iyYP+Bng8TTJxK/DpVXyrvYHdgU2BS4B/H9j3AWB7YAeaGqfdaJaeGdU/0yxJc0/gzsBfAZdW1anAK4Dzq+oO7eOk9pwFwDOABwNbAEfSLAz9sIHr7gN8o6oumuU9Hw3cCfjMSmK7tH2fjdv7einwMoCqejZwMfCyNrantee8tT12V+CuwMeBryXZpN1/YHvNRwLbAVu39w5Am5QeCRzQnv964KgkjxiIa1vg7jSf+8OAQ4FnJNly4JiXAUdV1R9Wco+SVpPJmaTZ/DlwI/D2qrqhqn4BvIs2gRjwlqr6dVVdS5MMPTXJ3Vfhfd5TVRdX1Q3A4cBCgCTrAC8E/qW9/jXA61bxHm6kSULuSzOn4/9V1QUjnHdAVV1TVde393U0TUJGW7u1F/Bfyzl3s/b5Vyt6g6r6fFubVlX1Y+BTwJOXd3ySAP8I/HNVnV9Vt1TVx4DLab5W0CTK7273/5Hm87p14DIvAT5fVf9bVTdX1VeAL9IkhjNuau//j+39/xL4TnvPtIngX67g/iXNAZMzSbPZBriwlp6l+pdt+aALZ3m9KiM4Lx94/QeaflnQJDnrD11/lMRq0HuAE4EjgMVtE+kWKznnVpoavEEfBZ6f5PbAM4F1geOXc/7i9nmrFb1Jkue3zblXJbkG2I8lid1sNqVZrPq/2ybNq5NcDdyLJZ/3VsBttXltgrZ44BrbAOcPXXf4a3p5mygP+ihtcgq8CPhFVZ2+ovuTtGZMziTN5hLgnm2NzYx7sWzisu0sry+dg/dfTFPzNXj97YaO+T0w3O/ptlq7qvpDVb2hqnYCdqRJXt7T7r6V2dVQQkpV/ZAmidmDJkk5vKpuWs753wOuAZ6/nP0k2Yam+fftwJbtgIH/ZOk1D4fj+w1N8vqUqrrzwGOjqnpne8yvWLoZc0OWTvguYdnPcPhrOtvn8iXgjkmeQHP/1ppJY2ZyJmk2XwE2AF6fZL0k96VpJvvY0HH/kmSLJBvTNHueWFWXrembV9WtNP223jJw/YOHDlsEPCTJQ9vO8v/AQPKR5NlJ7t82Rf4e+BNwc7v718Dm7XVHcSjwTzQ1Z8udDqSqfg+8GjgwyauTbNbGcs8k703yOJoasHVoEtCbkjwSePHQpX5N0+9r5roFfBB4b5Lt22veIcnTB5qRPwX8c5LtkmxA83kN/o4/HNi9PWdBkmfQ9MP7xIpuvE1EDwfe38a0sv50ktaQyZmkYdX28Xoa8BTgCuBrwCeB9w0d+2nguzS1L+vRNHvNlVfSNGWeDfyMZnqKWwaCPAn4N+CrNM2jWwCnDJx/7/aca2maR/9I0xke4Js0Ax4uaJsIn7CSWI6kSfxOqapzV3RgVX2CpuP+M4Hz2mbL/6Gp+Tqj7b/3JuA44Oo2pqOGLvN24EVpRsr+b1s2c85xSa4FzqUZ2DDze/zg9p5Oa+/3cuAy4IY2ru/R9B17L/A74N3Ai6rq+yu5d2hqy3YGjmm/NySNkQufS7pNkh8BH62qj3YdS5+0zbvnA2+oqrWi5qid1uN3wBPaxGxNrrURTZL+tDW9lqSVs+ZMEgBJdgZ2An7QcSh99EKamsHPdR3I8qSZ123Xdr6zOwEfohkg8MM1vG6AV9EMBDAxkyZg3a4DkNS9JEcDjwVeX1U/6TicXkmymKav2j5VdWPX8azAAprm0GNppsRYBDx7BYMXVirNpMLnA1fSDIiQNAE2a0qSJPWIzZqSJEk9YnImSZLUIyZnkiRJPWJyJkmS1CMmZ5IkST1iciZJktQj/x+kBSKyMd9VA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752" y="971551"/>
            <a:ext cx="4616613" cy="403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190956"/>
            <a:ext cx="8565600" cy="68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State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3" y="1657350"/>
            <a:ext cx="3147775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90" y="1200150"/>
            <a:ext cx="5428059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2368" y="2343150"/>
            <a:ext cx="3147775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Most of the new customers</a:t>
            </a:r>
            <a:r>
              <a:rPr kumimoji="0" lang="en-US" sz="1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are from New South Wales.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endParaRPr lang="en-US" sz="1600" baseline="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We should focus on getting more customers from New South Wales state.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86055"/>
            <a:ext cx="8565600" cy="640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3" y="1657350"/>
            <a:ext cx="3147775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022" y="1657350"/>
            <a:ext cx="3300178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society.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Affluent Customer. 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tiny difference in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net worth 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affluent customers, so we should focus on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equally.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sp>
        <p:nvSpPr>
          <p:cNvPr id="3" name="AutoShape 2" descr="data:image/png;base64,iVBORw0KGgoAAAANSUhEUgAAAcMAAAFPCAYAAAAx9KV9AAAAOXRFWHRTb2Z0d2FyZQBNYXRwbG90bGliIHZlcnNpb24zLjMuNCwgaHR0cHM6Ly9tYXRwbG90bGliLm9yZy8QVMy6AAAACXBIWXMAAAsTAAALEwEAmpwYAAA3YUlEQVR4nO3debxVVf3/8ddbUARBREFT0VBTSRxQkRwaHDK1LOfphylmOXzTyvp+TcsSB9KcKjNLTFPMJBM1xxxwSsUBFRCccoBETBlMQAUFPr8/1jqwOZx77wHuuRfueT8fj/O4e6+99tprD/d8zl577b0VEZiZmdWzlVq7AmZmZq3NwdDMzOqeg6GZmdU9B0MzM6t7DoZmZlb3HAzNzKzuORi2AZIGSQpJ91SYdpOkh1qhWsU6/FzSW5LmS7qmiby7SrpD0lRJH0uaIOlSSRs2c50OlTSwOctsKyS9KemPZWmdJc2V9GqF/I9JureZ63CNpFGF8f6SBlXIN0jS1KVcxqclXSfp35Jm5/X+u6QvLkPVl2uSNsvbbI3WrsvyxsGwbfmKpB1auxJFkvoBZwGXAbsA5zSS93vAA8BHwPHAl/O82wJ/b+aqHQoMbOYy24rHgZ3L0j4HzAE2kbR2KVHSKsD2wGM1rlN/4MzmKkxSN+AJoA9wOrAP8HNgPrBTcy1nObQZaTuu0cr1WO60b+0KWLOZDkwCfgrs37pVWUTv/Pd3ETGjoUyStgUuAc6NiJ8XJj0C/EnSvjWs43JNUjugXUR83EKLfBw4RFK3iHgvp+0EPAxsQQqUt+b07YEO1D4YNreDgXWAbSLi3UL6nySplepkrchnhm1HAL8AviFpq8YySuoraYSkDyW9J+l6Sess6QIltctNLv+WNEfSeEn/rzD9GuC6PPp+bsrdtYHiTgam0sCZY0TckcvslctZJDhWaFbrKelGSe9K+kjSa5LOKdTrIOBLuawoNsFJOknSv/I6vSrplLJlDcrNuJ+TNCqX/6ikjSStLelWSbMkvShp9wrb7dt5W82RNFHSqZXWRdL+ksYDs0lnZuXlHJPLWKMsvU9epz3y+Ocl/VPSjPwZLemQSts5ewwQi54h7QyMzJ+dy9LnAU/mZa0q6YLc5DhH0hhJXy2r31F5e03Px9+DuQWhotyc/ds8XNpfD5Xl2VbSE/mYfk7SFxpZP0hnRh+TfkQuIsoey5W338O57GmSrpTUpSzPrpLG5ubWp5WadaeWHVcPKV22OEbSG/kYuU5Sh5z/qZz2kMouC1S5XSdIukjSKZIm5W07rHR85P+923P2N/J2nNDEdqofEeHPCv4BBpECyUrAS8CwwrSbgIcK4z2A/5K+1PYHjiSdUY4FVlnC5Q4GPgHOAPYChpCC8hF5+iak4BbAbsCOwOoNlPUacH0Vy+yVy9u3LP0aYFRh/IHCOu4KfAu4oFCvB4Bnc512BHrmad/J5V8MfAU4j9R0dlrZ9v4QGAMMyMv4N/AoMAL43zzv/cA0oFNh3v/L22wwsCdwGqn58aSydZkKvJL3z56l+pWtc9c87zFl6WcD7wDtgNXz/r42l/MV4EfAdxrZxu2BD0hn6ZAC43RSs/X3gEcLeYcDzxXG7wDeBU7My/ojMBfoW8jzc+A4YA9S8+R1eXtuXGl/ko7Zi/J+Ke2vLcr2xVjgmFzeE3n7dWpkHffI5d1AOrtdqYF8u+Rt/Ffgq8A3gbeAmwp51s91uB/YF/g28K+8DQcV8j1E+l97KOf7n1z2kArH0j/K6lHNdp2Q570j1/U4YBZweZ6+et73ARyQt+O2rf39tbx8Wr0C/jTDTszBMA8PJP1S3yyPlwfD80lfjqsX0vpTCGJVLnPN/M9+Zln6XcDLhfGBuezOTZQ3GziviuX2orpgOAv4eiPlLLJdctpK+YvuT2XplwPvA6sWtncAXyrk+Z+c9vNC2hY5bZ88vnquV/k2Oxv4D6kptLQuUfyia2Q9/l7hi/Nl4LI83C+X1WUJj6mHgAfy8GfzMbU6sAPpmu4qedrkwrJKAeZLZWU9AvytgeWsRAq+L5Vtu/L9eRL5pK3CsR/A7oW0vjlt7ybW8RLSD50AZpAC+5fL8vwTeLAsbfc8z5Z5/EJS8O1YyHNozjOobJv+F+haSLsx5/tihWOp05JsV1IwfA1oX0j7NfCfwvi+uaxeS3I81MPHzaRtz59Jvw5Pb2B6f+DeKFy/i4inSP9In1+C5WwJdAL+Vpb+V2AzFTpZLIHmfGr8aOA8SQPLm5wa0RNYj8rrtDpQbH7+mPRFWVLqZflAhbT189+dgNWAv0lqX/rkedbJyy95KyJGV1HnvwJ7SOoOqQmc1Enir3n6a6QA/BdJ+5U3qTbiMaC/0vXKnYHx+Zgp1Wk7SRsB65KuMUI6c/wP8FjZ+o0gBWVyHT8r6RZJ75CC7CfA5rneS+MTUqApeSH/7bl41oUi4od5mf+X598buFfSCbmenUj77May9Xk0L3P7XNQOwH0R8VGh+NsaWOyoiHi/MP4q6Vh6tCwN0rEIVW7X7MGImFsYfwFYW6mjkzXCwbCNyf8IFwBHSvp0hSzrkprQyr1DOtur1rqF+crLAei2BGVBOiNrztsnDgNGAb8CJubrZHs0MU9T61TcPjMjYn5hvNS55b+lhFjY4WXV/Ld7/jue9GVa+jyY0zeosMym3JbLODCPH0balo/mOrxHalZbmXQWMkXSnZI2bqLcx0mBextSQHg8l/cJ8AwpQJauHZY6z3QHPlW2bp+Qzt42AMjX2u7N4z8EvkAKJmNYuJ2W1Izivqiw3RsUEa9GxEUR8Q3g06Rg/wtJIh3D7UgtA8X1mUPanqX99SlgSlm5s0k/Qsr9t2z8Yxo+lorHTaPbtYnyBTgYNsG9Sdumq0nX8X5cYdrbQKWztnVIX3LVejv/XZt0XaxYDlTomNCEh4CvSmpf9su23Oz8t/yfe5FAHhFvAQMlrUQ6Gx4E3CZpw4iYRmXFdSpa2nUqV5p/XyoHu5cLw1WdJUfELEl3koLgEFLz3I2R28RynpHA3pI6ks4yLgH+Qrpm1JDHcx1KQe+XhWmlTjTvkM5gJxbW7y0a7828E+mMbc+IeKmUKKlrkytbYxExVdKfgEtJx8B/yU2dpOb/cpPz3/+QrmsuIGlVoHMzVa2a7WrLyGeGbVBEzCF1OPgWC892Sp4E9ir2hlO6N7EXizbVNGUcqdNAea/EQ4FXImLK4rM06rekL5SfVppY6Dn3LulX8WcL0zrTwL1hETE/Ip4g3a/YifTrH9Iv5vIzh0mkL7hK6zQDeL7KdWnISNL1tvUiYlSFz8ylLHcYqWfs14GN8/hiIuKjiLid9GNpi8YKzGeUL5E6YvTOdS+uRylIPl5IH0E6g5lVaf1yno7575zSTJJ2Jh1/jfk4513as8dFSOrRwKRNc93ej4gPSJ1xNm9gf5WC4dPAnvnHRsk3mqOeWTXbtVpVnzXXG58Ztl1XAD8hfWE9XEi/hNQj7R5JvyT9ej2f9EU/HNKTOUjXmr4VEUMrFR4R0yX9GjhD0lxSk+SBpC/PI5a0shExWtIPgV9L2oL0hT4V2IgU1LsCd0XEfEl/B06RNJH06/1HpCBDrn9X4B5gKKlHZoec5z/AiznbS8B+kvYnB8GImJy7wl8haRpwH/ClvL1+kpu+llpE/DeX/5u8jR8h/SDdDNgtIg5YyqLvJP0wuQJ4I18DBkDS10jb71bSteT1SQ80eGDxYhbzeJ53ekS8UkgfSfqR9SlSR5eS+0jb/b58bI0nXWvtS+p8dDopuMwCrpR0AekscRDpzKcxpbPI70t6gNQ0+nJjMzThaEkDSMfIGFKz5x6kziu/L+zrU4ERkuaTOl3NJDXnfw34ad4uvwa+C9wu6Vek7XIaaZ8Umz+XVjXbtVqlbXa8pGHAhxGxrD/y2obW7sHjz7J/KPQmLUv/CamZ56Gy9G1JX4YfkoLJX4B1CtN75fkGNrHcdqQzrjdJvzhfAAaU5RlIFb1JC/l3I325TyOdAU4gfcl/ppBnHVIvyhnARFIX8mtY2BW/A3Al6R//Q1JQvQPYqlBGd+AWUhNUea+/k1jYseF14JSmtjfp9o0FPQwL6UHhtomcdiSpSfoj4D3S2foPC9MXrMsSHAN/zss6ryx9c9KX+JukM55JwB+ANaso85hc5h0Vpk3I03YoS++Qj4nS9vsP8A/ga4U8e5NaFj4i3RLxVVIzefF2hUW2Aem61wWkM/f55GO60r5oaLuXTd8C+F0+ZmeS/g+eIf3waV+W93N5HWaQelC/QPpR2bXsuB2bt/Fo0rXQ2cAPCnkWWcclOZaq3K4TgIua+v8j/TCcSLo1Y8KSHGdt+aO8cczMrJlI+jypt/HuEfFgU/mt9TkYmpkto9x8+RzpjG1z4Gek1o1tY9Georac8jVDM7Nl14F08/06pGbXe0lN3w6EKwifGZqZWd3zrRVmZlb3HAzNzKzutdlrht27d49evXq1djXMzGw58cwzz0yNiIoPXGizwbBXr16MGrWkD2cwM7O2Kj+ooyI3k5qZWd1zMDQzs7rnYLiCmTNnDsceeyyf/vSn6dKlC9tuuy133333gukjRoygd+/edOrUid12242JExe2CkQEP/7xj1lrrbVYa621OPXUUyneWjNhwgR22203OnXqRO/evbn//vtbdN3MzFqLg+EKZu7cuWywwQY8/PDDvP/++5xzzjkceuihTJgwgalTp3LggQdyzjnnMH36dPr168dhhx22YN4hQ4Zw6623MmbMGMaOHcsdd9zBFVdcsWD6EUccwbbbbsu0adMYPHgwBx98MFOmLOnLJ8zMVjxt9qb7fv36Rb10oNl6660588wzmTZtGtdccw2PP57eqvPBBx/QvXt3nnvuOXr37s3OO+/MwIEDOe644wC46qqruPLKK3niiSd45ZVX2GqrrZg6dSpduqS3O33hC19gwIABnHDCCa22bmZmzUXSMxHRr9I0nxmu4N555x1eeeUV+vTpw/jx49lmm20WTFtttdXYZJNNGD9+PMBi07fZZptFpm288cYLAmH5dDOztszBcAX2ySefMGDAAI4++mh69+7NrFmz6Np10ReGd+3alZkz0ztjy6d37dqVWbNmERFNzmtm1pbVLBhK2kDSg5JelDRe0vdz+pqS7pP0r/y3W2Ge0yW9KullSXsV0reX9Hyedqkk1areK4r58+fzzW9+k1VWWYXLLrsMgM6dOzNjxoxF8s2YMWPB2V759BkzZtC5c2ckNTmvmVlbVsszw7nAjyLis8COwHfzG8xPA0ZExKbAiDxOnnY40If08s/LJbXLZf2e9ALXTfNn7xrWe7kXERx77LG88847DB8+nJVXXhmAPn36MGbMmAX5PvjgA1577TX69OlTcfqYMWMWmfb6668vciZYnG5m1pbVLBhGxNsR8Wwengm8CKwP7Adcm7NdC+yfh/cDhkXEnIh4g/RG5/6S1gVWj4iRkXr7DC3MU5dOPPFEXnzxRW6//XY6duy4IP2AAw5g3LhxDB8+nNmzZ3P22Wez9dZb07t3bwCOOuooLrnkEt566y0mT57MxRdfzMCBAwHYbLPN6Nu3L2eddRazZ8/mlltuYezYsRx00EGtsYpmZi2qRR7HJqkXsC3wJLBORLwNKWBKWjtnWx94ojDbpJz2SR4uT69LEydO5IorrqBDhw586lOfWpB+xRVXMGDAAIYPH85JJ53EkUceyec+9zmGDRu2IM/xxx/P66+/zlZbbQXAt7/9bY4//vgF04cNG8bAgQPp1q0bG264ITfddBM9elR8jJ+ZWZtS81srJHUGHgYGR8TNkv4bEWsUpr8XEd0k/Q4YGRF/zulXAXcB/wbOi4gv5/QvAKdGxNcrLOs4UnMqG2644fbFG86XyvdugBkfLVsZ1vxW7wiXHtHatTCzFUyr3VohaWVgOHB9RNyck9/JTZ/kv+/m9EnABoXZewKTc3rPCumLiYghEdEvIvo1yxmNA+HyyfvFzJpZLXuTCrgKeDEiLilMug04Og8fDfy9kH64pA6SNiJ1lHkqN6nOlLRjLvOowjxmZmbLrJbXDHcBvgk8L2l0TvsJcD5wo6RjSU2ghwBExHhJNwIvkHqifjci5uX5TgSuAToCd+ePmZlZs6hZMIyIR4GG7gfco4F5BgODK6SPArZsvtqZmZkt5CfQmJlZ3XMwNDOzuudgaGZmdc/B0MzM6p6DoZmZ1T0HQzMzq3sOhmZmVvccDM3MrO45GJqZWd1zMDQzs7rnYGhmZnXPwdDMzOqeg6GZmdU9B0MzM6t7DoZmZlb3HAzNzKzuORiamVndczA0M7O652BoZmZ1z8HQzMzqnoOhmZnVPQdDMzOrew6GZmZW92oWDCVdLeldSeMKaX+VNDp/JkgandN7SfqoMO0PhXm2l/S8pFclXSpJtaqzmZnVp/Y1LPsa4DJgaCkhIg4rDUu6GHi/kP+1iOhboZzfA8cBTwB3AXsDdzd/dc3MrF7V7MwwIh4Bpleals/uDgVuaKwMSesCq0fEyIgIUmDdv5mramZmda61rhl+AXgnIv5VSNtI0nOSHpb0hZy2PjCpkGdSTjMzM2s2tWwmbcwRLHpW+DawYURMk7Q9cKukPkCl64PRUKGSjiM1qbLhhhs2Y3XNzKwta/EzQ0ntgQOBv5bSImJOREzLw88ArwGbkc4EexZm7wlMbqjsiBgSEf0iol+PHj1qUX0zM2uDWqOZ9MvASxGxoPlTUg9J7fLwxsCmwOsR8TYwU9KO+TrjUcDfW6HOZmbWhtXy1oobgJHA5pImSTo2TzqcxTvOfBEYK2kMcBNwQkSUOt+cCPwReJV0xuiepGZm1qxqds0wIo5oIH1ghbThwPAG8o8CtmzWypmZmRX4CTRmZlb3HAzNzKzuORiamVndczA0M7O652BoZmZ1z8HQzMzqnoOhmZnVPQdDMzOrew6GZmZW9xwMzcys7jkYmplZ3XMwNDOzuudgaGZmdc/B0MzM6p6DoZmZ1T0HQzMzq3sOhmZmVvccDM3MrO45GJqZWd1zMDQzs7rnYGhmZnXPwdDMzOqeg6GZmdU9B0MzM6t7NQuGkq6W9K6kcYW0QZLekjQ6f75amHa6pFclvSxpr0L69pKez9MulaRa1dnMzOpTLc8MrwH2rpD+q4jomz93AUjaAjgc6JPnuVxSu5z/98BxwKb5U6lMMzOzpVazYBgRjwDTq8y+HzAsIuZExBvAq0B/SesCq0fEyIgIYCiwf00qbGZmdas1rhmeJGlsbkbtltPWB94s5JmU09bPw+XpZmZmzaalg+HvgU2AvsDbwMU5vdJ1wGgkvSJJx0kaJWnUlClTlrGqZmZWL1o0GEbEOxExLyLmA1cC/fOkScAGhaw9gck5vWeF9IbKHxIR/SKiX48ePZq38mZm1ma1aDDM1wBLDgBKPU1vAw6X1EHSRqSOMk9FxNvATEk75l6kRwF/b8k6m5lZ29e+VgVLugHYFeguaRJwJrCrpL6kps4JwPEAETFe0o3AC8Bc4LsRMS8XdSKpZ2pH4O78MTMzazY1C4YRcUSF5KsayT8YGFwhfRSwZTNWzczMbBF+Ao2ZmdU9B0MzM6t7jQZDSe0k/bmlKmNmZtYaGg2GuRNLD0mrtFB9zMzMWlw1HWgmAI9Jug34oJQYEZfUqlJmZmYtqZpgODl/VgK61LY6ZmZmLa/JYBgRZwFIWi0iPmgqv5mZ2Yqmyd6kknaS9ALwYh7fRtLlNa+ZmZlZC6nm1opfA3sB0wAiYgzwxRrWyczMrEVVdZ9hRLxZljSvYkYzM7MVUDUdaN6UtDMQ+RaL75GbTM3MzNqCas4MTwC+y8IX7fbN42ZmZm1CNb1JpwIDWqAuZmZmraLJYJjfL3gy0KuYPyK+UbtqmZmZtZxqrhneSnr10u3A/JrWxszMrBVUEwxnR8SlNa+JmZlZK6kmGP5G0pnAvcCcUmJEPFuzWpmZmbWgaoLhVsA3gd1Z2EwaedzMzGyFV00wPADYOCI+rnVlzMzMWkM19xmOAdaocT3MzMxaTTVnhusAL0l6mkWvGfrWCjMzaxOqCYZn1rwWZmZmraiaJ9A8LGkdYIec9FREvFvbapmZmbWcat5neCjwFHAIcCjwpKSDq5jvaknvShpXSLtQ0kuSxkq6RdIaOb2XpI8kjc6fPxTm2V7S85JelXSpJC3FepqZmTWomg40PwV2iIijI+IooD/wsyrmuwbYuyztPmDLiNgaeAU4vTDttYjomz8nFNJ/DxwHbJo/5WWamZktk2qC4UplzaLTqpkvIh4Bppel3RsRc/PoE0DPxsqQtC6wekSMjIgAhgL7V1FnMzOzqlXTgeYfku4BbsjjhwF3N8OyvwX8tTC+kaTngBnAGRHxTxa+NqpkUk4zMzNrNtV0oPk/SQcCnwcEDImIW5ZloZJ+CswFrs9JbwMbRsQ0SdsDt0rqk5e3WJUaKfc4UpMqG2644bJU0czM6kg1r3D6ZUT8GLi5QtoSk3Q0sC+wR276JCLmkO9hjIhnJL0GbEY6Eyw2pfYEJjdUdkQMAYYA9OvXr8GgaWZmVlTNNcM9K6TtszQLk7Q38GPgGxHxYSG9h6R2eXhjUkeZ1yPibWCmpB1zL9KjgL8vzbLNzMwa0uCZoaQTgf8BNpY0tjCpC/BYUwVLugHYFeguaRLp5v3TgQ7AffkOiSdyz9EvAmdLmgvMA06IiFLnmxNJPVM7kq5VNsf1SjMzswUaayb9CynwnAecVkifWQhUDYqIIyokX9VA3uHA8AamjQK2bGp5ZmZmS6vBZtKIeD8iJgBnAP+JiInARsCRpZvlzczM2oJqrhkOB+ZJ+gzpzG4j0lmjmZlZm1BNMJyfb5Q/EPh1RJwCrFvbapmZmbWcaoLhJ5KOIPXkvCOnrVy7KpmZmbWsaoLhMcBOwOCIeEPSRsCfa1stMzOzllPNE2heAL5XGH8DOL+WlTIzM2tJ1TyB5g0qPAItIjauSY3MzMxaWDUP6u5XGF6V9F7DNWtTHTMzs5ZXzauYphU+b0XEr4Hda181MzOzllFNM+l2hdGVSGeKXWpWIzMzsxZWTTPpxYXhucAbwKG1qY6ZmVnLq6Y36W4tUREzM7PW0uQ1Q0m/KD6LVFI3SefWtFZmZmYtqJqb7veJiP+WRiLiPeCrNauRmZlZC6smGLaT1KE0Iqkj6Z2EZmZmbUI1HWj+DIyQ9CfSzfffAq6taa3MzMxaUDX3GV4AnAt8FugDnJPTzKwFXXbZZfTr148OHTowcODARaaNGDGC3r1706lTJ3bbbTcmTpy4YNqFF17IlltuSZcuXdhoo4248MILF5n3Zz/7GVtttRXt27dn0KBBLbAmZsufappJiYh/RMT/RsSPIuKeWlfKzBa33nrrccYZZ/Ctb31rkfSpU6dy4IEHcs455zB9+nT69evHYYcdtmB6RDB06FDee+89/vGPf3DZZZcxbNiwBdM/85nPcMEFF/C1r32txdbFbHlTVTA0s9Z34IEHsv/++7PWWmstkn7zzTfTp08fDjnkEFZddVUGDRrEmDFjeOmllwA49dRT2W677Wjfvj2bb745++23H4899tiC+Y8++mj22WcfunTxszSsfjkYmq3gxo8fzzbbbLNgfLXVVmOTTTZh/Pjxi+WNCP75z3/Sp0+flqyi2XKvwWAoaUT++8uWq46ZLalZs2bRtWvXRdK6du3KzJkzF8s7aNAg5s+fzzHHHNNS1TNbITR2ZriupC8B35C0raTtip+WqqCZNa5z587MmDFjkbQZM2Ys1ux52WWXMXToUO688046dPDdUSuyF198kd13352uXbvymc98hltuuQWA66+/ns6dOy/4dOrUCUk888wzAMyZM4cTTjiBddZZhzXXXJOvf/3rvPXWW625KsuNxoLhz4HTgJ7AJaRnlJY+F9W+amZWjT59+jBmzJgF4x988AGvvfbaIk2hV199Neeffz4jRoygZ8+erVFNayZz585lv/32Y99992X69OkMGTKEI488kldeeYUBAwYwa9asBZ/LL7+cjTfemO22S+cvv/nNbxg5ciRjx45l8uTJrLHGGpx88smtvEbLhwaDYUTcFBH7ABdExG5lH7/CyayFzZ07l9mzZzNv3jzmzZvH7NmzmTt3LgcccADjxo1j+PDhzJ49m7PPPputt96a3r17A+ls4Sc/+Qn33XcfG2+8+Du5P/nkE2bPns38+fMXWYYtn1566SUmT57MKaecQrt27dh9993ZZZdduO666xbLe+2113LUUUchCYA33niDvfbai3XWWYdVV12Vww8/vOK15XpUzX2G50j6hqSL8mffagqWdLWkdyWNK6StKek+Sf/Kf7sVpp0u6VVJL0vaq5C+vaTn87RLVdqrZnXm3HPPpWPHjpx//vn8+c9/pmPHjpx77rn06NGD4cOH89Of/pRu3brx5JNPLnLrxBlnnMG0adPYYYcdFjSfnXDCCQumf+c736Fjx47ccMMNDB48mI4dO1b8YrXlQ0RUTBs3btwiaRMnTuSRRx7hqKOOWpB27LHH8thjjzF58mQ+/PBDrr/+evbZZ5+a13lFoEobdpEM0nlAf+D6nHQEMCoiTm9ivi8Cs4ChEbFlTrsAmB4R50s6DegWET+WtAVwQ17OesD9wGYRMU/SU8D3gSeAu4BLI+LuplasX79+MWrUqKayNW7g1cs2v9XONd9qOs8yeOrM9/hkZuP/G9byVu4i+p/VremMbdgnn3zC5ptvzgknnMApp5zCgw8+yL777stuu+3GPfcsvA38nHPOYcSIETz00EML0mbMmMHxxx/PsGHDaNeuHVtttRUjRoxgzTXXbIU1aXmSnomIfpWmVXNrxdeAPSPi6oi4Gtg7pzUqIh4Bppcl78fCR7ldC+xfSB8WEXMi4g3gVaC/pHWB1SNiZKSoPbQwj1nNOBAun7xfYOWVV+bWW2/lzjvv5FOf+hQXX3wxhx566GLXgocOHcrRRx+9SNqJJ57I7NmzmTZtGh988AEHHnigzwyzau8zXKMw3LWhTFVYJyLeBsh/187p6wNvFvJNymnr5+Hy9IokHSdplKRRU6ZMWYZqmpktv7beemsefvhhpk2bxj333MPrr79O//79F0wvNYUefPDBi8w3ZswYBg4cyJprrkmHDh04+eSTeeqpp5g6dWpLr8Jyp5pgeB7wnKRrJF0LPAP8opnrUek6YDSSXlFEDImIfhHRr0ePHs1WOTOz5cnYsWOZPXs2H374IRdddBFvv/32Is+rvfbaaznooIMWu71mhx12YOjQobz//vt88sknXH755ay33np07969hddg+VNNB5obgB2Bm/Nnp4gY1vhcDXonN32S/76b0ycBGxTy9QQm5/SeFdLNzOrWddddx7rrrsvaa6/NiBEjuO+++xbcOzp79mxuvPHGxZpIAS666CJWXXVVNt10U3r06MFdd9214B7FetdkB5plKlzqBdxR6EBzITCt0IFmzYg4VVIf4C8s7EAzAtg0d6B5GjgZeJLUgea3EXFXU8t2B5o2rsYdaB77Yfnlblte7HJJbTt79L/qH0z9aE5Nl2FLrnvHDjx17N7LVEZjHWiqeZ/h0i70BmBXoLukScCZwPnAjZKOBf4NHAIQEeMl3Qi8AMwFvhsRpRudTgSuAToCd+ePmVlNOBAun2q9X2oWDCPiiAYm7dFA/sHA4Arpo4Atm7FqZmZmi2j0mqGklYo3zZuZmbVFjQbDiJgPjJG0YQvVx8zMrMVV00y6LjA+Pwnmg1JiRHyjZrUyMzNrQdUEw7NqXgszM7NW1GQwjIiHJX2adKvD/ZI6Ae1qXzUzM7OW0eRN95K+A9wEXJGT1gdurWGdzMzMWlQ1j2P7LrALMAMgIv7FwmeKmpmZrfCqCYZzIuLj0oik9jTyfFAzM7MVTTXB8GFJPwE6StoT+Btwe22rZWZm1nKqCYanAVOA54HjSc8HPaOWlTIzM2tJ1fQmnZ9f3fQkqXn05ajl073NzMxaWJPBUNLXgD8Ar5HeL7iRpOMjwg/MNjOzNqGam+4vBnaLiFcBJG0C3InfHmFmZm1ENdcM3y0Fwux1Fr6U18zMbIXX4JmhpAPz4HhJdwE3kq4ZHgI83QJ1MzMzaxGNNZN+vTD8DvClPDwF6FazGpmZmbWwBoNhRBzTkhUxMzNrLdX0Jt0IOBnoVczvVziZmVlbUU1v0luBq0hPnZlf09qYmZm1gmqC4eyIuLTmNTEzM2sl1QTD30g6E7gXmFNKjIhna1YrMzOzFlRNMNwK+CawOwubSSOPm5mZrfCqCYYHABsXX+NkZmbWllTzBJoxwBrNtUBJm0saXfjMkPQDSYMkvVVI/2phntMlvSrpZUl7NVddzMzMoLozw3WAlyQ9zaLXDJfq1oqIeBnoCyCpHfAWcAtwDPCriLiomF/SFsDhQB9gPeB+SZtFxLylWb6ZmVm5aoLhmTVc/h7AaxExUVJDefYDhkXEHOANSa8C/YGRNayXmZnVkWreZ/hwDZd/OHBDYfwkSUcBo4AfRcR7wPrAE4U8k3KamZlZs2jymqGkmfm63gxJsyXNkzRjWRcsaRXgG8DfctLvgU1ITahvk14dBekdiuUqvlxY0nGSRkkaNWXKlGWtopmZ1Ykmg2FEdImI1fNnVeAg4LJmWPY+wLMR8U5ezjsRMS8i5gNXkppCIZ0JblCYrycwuYG6DomIfhHRr0ePHs1QRTMzqwfV9CZdRETcSvPcY3gEhSZSSesWph0AjMvDtwGHS+qQn5O6KfBUMyzfzMwMqO5B3QcWRlcC+tFAM2W1JHUC9gSOLyRfIKlvLntCaVpEjJd0I/ACMBf4rnuSmplZc6qmN2nxvYZzSYFqv2VZaER8CKxVlvbNRvIPBgYvyzLNzMwaUk1vUr/X0MzM2rQGg6GknzcyX0TEOTWoj5mZWYtr7MzwgwppqwHHkpo4HQzNzKxNaDAYRkTpPj8kdQG+T3pk2jAW3gNoZma2wmv0mqGkNYEfAgOAa4Ht8lNhzMzM2ozGrhleCBwIDAG2iohZLVYrMzOzFtTYTfc/Ir0l4gxgcuGRbDOb43FsZmZmy4vGrhku8dNpzMzMVkQOeGZmVvccDM3MrO45GJqZWd1zMDQzs7rnYGhmZnXPwdDMzOqeg6GZmdU9B0MzM6t7DoZmZlb3HAzNzKzuORiamVndczA0M7O652BoZmZ1z8HQzMzqnoOhmZnVvVYJhpImSHpe0mhJo3LampLuk/Sv/LdbIf/pkl6V9LKkvVqjzmZm1na15pnhbhHRNyL65fHTgBERsSkwIo8jaQvgcKAPsDdwuaR2rVFhMzNrm5anZtL9gGvz8LXA/oX0YRExJyLeAF4F+rd89czMrK1qrWAYwL2SnpF0XE5bJyLeBsh/187p6wNvFuadlNPMzMyaRftWWu4uETFZ0trAfZJeaiSvKqRFxYwpsB4HsOGGGy57Lc3MrC60yplhREzOf98FbiE1e74jaV2A/PfdnH0SsEFh9p7A5AbKHRIR/SKiX48ePWpVfTMza2NaPBhKWk1Sl9Iw8BVgHHAbcHTOdjTw9zx8G3C4pA6SNgI2BZ5q2VqbmVlb1hrNpOsAt0gqLf8vEfEPSU8DN0o6Fvg3cAhARIyXdCPwAjAX+G5EzGuFepuZWRvV4sEwIl4HtqmQPg3Yo4F5BgODa1w1MzOrU8vTrRVmZmatwsHQzMzqnoOhmZnVPQdDMzOrew6GZmZW9xwMzcys7jkYmplZ3XMwNDOzuudgaGZmdc/B0MzM6p6DoZmZ1T0HQzMzq3sOhmZmVvccDM3MrO45GJqZWd1zMDQzs7rnYGhmZnXPwdDMzOqeg6GZmdU9B0MzM6t7DoZmZlb3HAzNzKzuORiamVndczA0M7O61+LBUNIGkh6U9KKk8ZK+n9MHSXpL0uj8+WphntMlvSrpZUl7tXSdzcysbWvfCsucC/woIp6V1AV4RtJ9edqvIuKiYmZJWwCHA32A9YD7JW0WEfNatNZmZtZmtfiZYUS8HRHP5uGZwIvA+o3Msh8wLCLmRMQbwKtA/9rX1MzM6kWrXjOU1AvYFngyJ50kaaykqyV1y2nrA28WZptEA8FT0nGSRkkaNWXKlFpV28zM2phWC4aSOgPDgR9ExAzg98AmQF/gbeDiUtYKs0elMiNiSET0i4h+PXr0aP5Km5lZm9QqwVDSyqRAeH1E3AwQEe9ExLyImA9cycKm0EnABoXZewKTW7K+ZmbWtrVGb1IBVwEvRsQlhfR1C9kOAMbl4duAwyV1kLQRsCnwVEvV18zM2r7W6E26C/BN4HlJo3PaT4AjJPUlNYFOAI4HiIjxkm4EXiD1RP2ue5KamVlzavFgGBGPUvk64F2NzDMYGFyzSpmZWV3zE2jMzKzuORiamVndczA0M7O652BoZmZ1z8HQzMzqnoOhmZnVPQdDMzOrew6GZmZW9xwMzcys7jkYmplZ3XMwNDOzuudgaGZmdc/B0MzM6p6DoZmZ1T0HQzMzq3sOhmZmVvccDM3MrO45GJqZWd1zMDQzs7rnYGhmZnXPwdDMzOqeg6GZmdU9B0MzM6t7K0wwlLS3pJclvSrptNauj5mZtR0rRDCU1A74HbAPsAVwhKQtWrdWZmbWVqwQwRDoD7waEa9HxMfAMGC/Vq6TmZm1EStKMFwfeLMwPimnmZmZLbP2rV2BKqlCWiyWSToOOC6PzpL0ck1rtWLpDkxt7Uo0m2uPbe0arEja1r7/VWtXYIXSpva9Tl7mIj7d0IQVJRhOAjYojPcEJpdnioghwJCWqtSKRNKoiOjX2vWwlud9X7+876u3ojSTPg1sKmkjSasAhwO3tXKdzMysjVghzgwjYq6kk4B7gHbA1RExvpWrZWZmbcQKEQwBIuIu4K7WrscKzM3H9cv7vn5531dJEYv1QzEzM6srK8o1QzMzs5pxMKwBSSHpusJ4e0lTJN1Rw2X+r6SXJI2TNEbSUUtRRi9J/68W9WtrJB2Q93PvQloPSU9Kek7SFyQdIulFSQ9K2rUW+1/S/o09jUnSUfmYGC/pBUn/uxTLWEPS/yxbTds+SbPKxgdKuiwPn9DU/2QxfxP5HpI0qjDeT9JDTczT4P+2pFsk7V8Yf1nSGYXx4ZIObKpehfw/kNSpMD6rsfzLCwfD2vgA2FJSxzy+J/BWrRYm6YS8jP4RsSXwRSrfm9mUXkCLBkNJK8x16zJHAI+SejaX7AG8FBHbRsQ/gWOB/4mI3WpYj/1JjyhcjKR9gB8AX4mIPsB2wPtLsYw1gBYNhivwcVFRRPwhIoY2Y5Fr5/1brV40/L/9OLAzgKS1gFnAToXpO+U8TcqPzvwB0KmJrMufiPCnmT+kg+kXwMF5fCjwY+COPN6fdHA9l/9untP7AE8Bo4GxwKbAasCdwBhgHHBYheX9G9ikgbpMALrn4X7AQ3n4S3k5o3M9ugBPkL4sRwOnAKsCfwKez3l2y/MOBG4FbgfeAE4CfpjzPAGsmfNtAvwDeAb4J9A7p18DXAI8CFzc2vtrKfZvZ9KPm81IwQ+gb94PU/L2OzMfBy8DFwK7Fvb/IOB/C+WNA3rl4SMLx8AVQLvCMTU4HwdPAOuQvsCm530wuvwYAB4Bdm9gHR4C+uXh7sCERo7BYcBHOe1C0g+tC3O9ny8dk3kdHwZuBF4BzgcG5PKeL9UP6AEMJ90y9TSwS2G7DAHuBf7S2vt5af7vy8YHApeV73Ngh7xtR5a2YyH/zfl/5l/ABY3su5OBxyr8X7fLZT6dl3F8Tl/kf7usvJ2BR/Pw14Gz8j4TsBHwWp52RN6P44BfFtcbOBt4Evg58HHO92BDx25r76uK27W1K9AWP3nnbw3cRAooo1n0y3B1oH0e/jIwPA//FhiQh1cBOgIHAVcWyu5atqwuwHuN1GUClYPh7YUvoc6knsUL6pjTfwT8KQ/3Jn3Zr5r/aV/Ny+6R/8lOyPl+BfwgD48ANs3DnwMeyMPXAHeQv+hXtA8pYF2Vhx8HtsvDA8lffnn8IRYGnOL+H0SFYAh8Nu+XlXP65cBReTiAr+fhC4AzCtvy4AbqOb38eGmgbsVgWOkY7EX+ws7pBwH3kb5418nHxbp5Hf+bhzuQfjCclef5PvDrPPwX4PN5eEPgxcJ2eQbo2Nr7eCmPi3ks/IE5Om+XSsFwHLBzHj6fRYPh60BX0v/ZRGCDhvYd8ACwG4v+Xx9XODY6AKNIAW3B8VehvA55v60CnAfsDVxHanEYQPoxv15enx6k74oHgP0Lx+ahhfImkL9zGjt2l7dPm2qKWJ5ExFhJvUi/pspvCekKXCtpU9KBsnJOHwn8VFJP4OaI+Jek54GLJP2SdDD/s6wsUeHRdFV4DLhE0vV5WZOkxVpWP0/6ciQiXpI0kXQ2BOlX30xgpqT3SV/ikH4Rbi2pM+kX598K5XYolP23iJi3FPVeHhwB/DoPD8vjzzZDuXsA2wNP523WEXg3T/uY9AMCUsDYsxmWV0mlY7A8z+eBG/L+e0fSw6SznRnA0xHxNoCk10hneZCOi1Jz8ZeBLQrlri6pSx6+LSI+qsF6tYSPIqJvaUTSQFKgopC2BtAlIkrNjn8B9i1kGRER7+e8L5AeH1Z8LnPRucAZpFankq+Q/v8OzuNdSWf3HzdU6YiYI2k8qRl9R1LA2pj0/7st6QffDqSAOyXX7XrS5ZhbST8ChjdUPi137C4TXzOsrduAi4AbytLPIQWTLUnNEqsCRMRfgG+QmqTukbR7RLxC+oJ8HjhP0s+LBUXEDOADSRs3UIe5LNzPqxbmOx/4NukL94liR5CCxq47zikMzy+Mzyf9clwJ+G9E9C18PluY54NGyl5u5WsquwN/lDQB+D/gMFWIGI0o7hNYuF8EXFvYXptHxKA87ZPIP61JXz7V/JAdTzp2mqpD8bhY7BisMO+yHBfk5e5UWM/18w8rWEGPiyXQ1HFS3H6N7ueIeIC073YsK//kwrbdKCLurVzCIh4nBbcuEfEeqTlz5/x5rIl6z27ih+3SHLstzsGwtq4Gzo6I58vSu7KwQ83AUmIOaK9HxKWkQLq1pPWADyPiz6TAul2F5ZwH/E7S6rmc1fNDyyE1WZS+EA8qLGuTiHg+In5JakrpDcwkNX2WPEJqJkHSZqQmraoefp6D9BuSDsnzS9I21cy7nDsYGBoRn46IXhGxAema3eeXoIwJ5P0oaTtSMxakZuWDJa2dp60pqcEHC2fl+6zoPOACSZ/K5XWQ9L1CHUrHReksouIxWGEZj5B+ALST1IP0JfpUE/Usupd0nbm0zL5LMO8KLQeamZJKAezwxvJXYTBwamH8HuBESStD+r+VtBqNHyeQAt7xpOt6kK437kj6nx9Puh74JUndcyeZI0jXhytpalnLJQfDGoqISRHxmwqTLiCd5T1Guu5SchgwTtJoUnAaCmwFPJXTfkpqGin3e1JnlKcljSMdpB/maWcBv5H0T9KvspIflG7DIJ0F3E36B5irdGvGKaRrVu1yU+1fgYERUfzl2pQBwLF5GeNpG++gPAK4pSxtOEvWC3c4sGbepyeSOpsQES+Qmr3ulTSWdF1u3SbKGgb8X76dY5PihEhPbfodcH9uBnuGhb/KLyJ9aT5OumZYstgxGBHTgMfy8XIhaf3Hkr44HwBOjYj/LMH6fw/oJ2lsbgo8YQnmbQuOBYZIGkk641qaHr7Agn08pZD0R+AF4Nn8XXAFaZ+X/2+Xe5zUNDoylzuX1EQ/KiLm56bv00nfM2OAZyPi7w1Uawhwt6QHl3a9WoOfQGNm1oIkdY6IWXn4NGDdiPh+K1er7i2XbbdmZm3Y1ySdTvr+nUjhUom1Hp8ZmplZ3fM1QzMzq3sOhmZmVvccDM3MrO45GJotA0m/kvSDwvg9kv5YGL9Y0g+XotxBym+YUHqbwXqFaRMkdW94bpDUSdL1kp7Pt0Q8mp8KtNxQepPHzq1dDzNwMDRbVsUn/q9EumevT2F66Qkey2Ig6dmQS+L7wDsRsVV+0tGxwCfLWI/mtit525m1NgdDs2XzGAu/0PuQHsI8U1I3SR1ID99+TtL2kh6W9Ew+e1wXQNJ3JD2db4YersJ74PL0g0nPt7xe0mgtfC3YyZKezWd+lR6lty6F14ZFxMulByZIOlLSU7m8K/ITRZB0rKRXlN6Xd6UWvovvGkm/V3ov4+uSviTpaqV3NV5TqOtXJI3M9fpb6Uw0n8meVayv0nN7TwBOyfX4wjLsA7Nl5mBotgwiYjLpyR4bkoLiSNKjq3YiBbGxpAep/5b0dontSY/pG5yLuDkidoiIbYAXSWdwxfJvIj0ub0B+1mTpIdZTI2I70tOHKr2w92rgxzk4nav0UHgkfZb0lJld8kOl5wEDcjPsz0iP4NqT9PSZom6kZ7KeQnoo+69IwX8rSX1zs+0ZwJdzvUaRXutVskh9I2IC8AfgV3m9yh9Ab9aifNO92bIrnR3uTHpP4/p5+H3y+yqBLYH7lJ7n3Q54O8+7paRzSS/Q7Ux6tmQ1bs5/nwEWewt5RIzOzxn9CuktEU9L2omG34zRH3g4IqYDSPobC99QAnB7RER+NN87peft5se89QJ6kl7581gudxXyo72qqa9Za3MwNFt2peuGW5GaSd8kvQtyBukMTcD4iNipwrzXkN4LN0bplT+7VrnM0jNiG3wLQH7k183AzZLmA18lvU7n2og4vZhX0gFVLq/4JorSePtcj/si4oilra9Za3Izqdmye4z0TrrpETEvn12tQWoqHUl600ePfGaGpJUllTrZdAHeVnrLwIAGyl/itwBI2kVStzy8CumsbSINvxnjKdJbCbpJak/hDSdVegLYRdJncrmdlN500pgV8u0G1jY5GJotu+dJvUifKEt7PyKmRsTHpNck/VLpDR6jWdjp5meka4z3AS81UP41wB/KOtA0ZRPg4dys+RzpGt7wht6MERFvAb/Idbmf9OaDqt+mkF/6OhC4IZf7BItfdyx3O3CAO9DY8sDPJjUzYOHbFPKZ4S3A1RFR/roqszbJZ4ZmVjJI6T2G40gvLL61VWtj1oJ8ZmhmZnXPZ4ZmZlb3HAzNzKzuORiamVndczA0M7O652BoZmZ1z8HQzMzq3v8H41hGbZDJhJ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604" y="1022716"/>
            <a:ext cx="5265572" cy="391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6538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86055"/>
            <a:ext cx="8565600" cy="640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size of previous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6580" y="1962150"/>
            <a:ext cx="4138378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customers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purchased medium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bikes.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customers resident of New South Wales purchasing medium sized products.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focus on cost 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medium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product because one of the main reason of their highest selling is low pricing.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sp>
        <p:nvSpPr>
          <p:cNvPr id="3" name="AutoShape 2" descr="data:image/png;base64,iVBORw0KGgoAAAANSUhEUgAAAcMAAAFPCAYAAAAx9KV9AAAAOXRFWHRTb2Z0d2FyZQBNYXRwbG90bGliIHZlcnNpb24zLjMuNCwgaHR0cHM6Ly9tYXRwbG90bGliLm9yZy8QVMy6AAAACXBIWXMAAAsTAAALEwEAmpwYAAA3YUlEQVR4nO3debxVVf3/8ddbUARBREFT0VBTSRxQkRwaHDK1LOfphylmOXzTyvp+TcsSB9KcKjNLTFPMJBM1xxxwSsUBFRCccoBETBlMQAUFPr8/1jqwOZx77wHuuRfueT8fj/O4e6+99tprD/d8zl577b0VEZiZmdWzlVq7AmZmZq3NwdDMzOqeg6GZmdU9B0MzM6t7DoZmZlb3HAzNzKzuORi2AZIGSQpJ91SYdpOkh1qhWsU6/FzSW5LmS7qmiby7SrpD0lRJH0uaIOlSSRs2c50OlTSwOctsKyS9KemPZWmdJc2V9GqF/I9JureZ63CNpFGF8f6SBlXIN0jS1KVcxqclXSfp35Jm5/X+u6QvLkPVl2uSNsvbbI3WrsvyxsGwbfmKpB1auxJFkvoBZwGXAbsA5zSS93vAA8BHwPHAl/O82wJ/b+aqHQoMbOYy24rHgZ3L0j4HzAE2kbR2KVHSKsD2wGM1rlN/4MzmKkxSN+AJoA9wOrAP8HNgPrBTcy1nObQZaTuu0cr1WO60b+0KWLOZDkwCfgrs37pVWUTv/Pd3ETGjoUyStgUuAc6NiJ8XJj0C/EnSvjWs43JNUjugXUR83EKLfBw4RFK3iHgvp+0EPAxsQQqUt+b07YEO1D4YNreDgXWAbSLi3UL6nySplepkrchnhm1HAL8AviFpq8YySuoraYSkDyW9J+l6Sess6QIltctNLv+WNEfSeEn/rzD9GuC6PPp+bsrdtYHiTgam0sCZY0TckcvslctZJDhWaFbrKelGSe9K+kjSa5LOKdTrIOBLuawoNsFJOknSv/I6vSrplLJlDcrNuJ+TNCqX/6ikjSStLelWSbMkvShp9wrb7dt5W82RNFHSqZXWRdL+ksYDs0lnZuXlHJPLWKMsvU9epz3y+Ocl/VPSjPwZLemQSts5ewwQi54h7QyMzJ+dy9LnAU/mZa0q6YLc5DhH0hhJXy2r31F5e03Px9+DuQWhotyc/ds8XNpfD5Xl2VbSE/mYfk7SFxpZP0hnRh+TfkQuIsoey5W338O57GmSrpTUpSzPrpLG5ubWp5WadaeWHVcPKV22OEbSG/kYuU5Sh5z/qZz2kMouC1S5XSdIukjSKZIm5W07rHR85P+923P2N/J2nNDEdqofEeHPCv4BBpECyUrAS8CwwrSbgIcK4z2A/5K+1PYHjiSdUY4FVlnC5Q4GPgHOAPYChpCC8hF5+iak4BbAbsCOwOoNlPUacH0Vy+yVy9u3LP0aYFRh/IHCOu4KfAu4oFCvB4Bnc512BHrmad/J5V8MfAU4j9R0dlrZ9v4QGAMMyMv4N/AoMAL43zzv/cA0oFNh3v/L22wwsCdwGqn58aSydZkKvJL3z56l+pWtc9c87zFl6WcD7wDtgNXz/r42l/MV4EfAdxrZxu2BD0hn6ZAC43RSs/X3gEcLeYcDzxXG7wDeBU7My/ojMBfoW8jzc+A4YA9S8+R1eXtuXGl/ko7Zi/J+Ke2vLcr2xVjgmFzeE3n7dWpkHffI5d1AOrtdqYF8u+Rt/Ffgq8A3gbeAmwp51s91uB/YF/g28K+8DQcV8j1E+l97KOf7n1z2kArH0j/K6lHNdp2Q570j1/U4YBZweZ6+et73ARyQt+O2rf39tbx8Wr0C/jTDTszBMA8PJP1S3yyPlwfD80lfjqsX0vpTCGJVLnPN/M9+Zln6XcDLhfGBuezOTZQ3GziviuX2orpgOAv4eiPlLLJdctpK+YvuT2XplwPvA6sWtncAXyrk+Z+c9vNC2hY5bZ88vnquV/k2Oxv4D6kptLQuUfyia2Q9/l7hi/Nl4LI83C+X1WUJj6mHgAfy8GfzMbU6sAPpmu4qedrkwrJKAeZLZWU9AvytgeWsRAq+L5Vtu/L9eRL5pK3CsR/A7oW0vjlt7ybW8RLSD50AZpAC+5fL8vwTeLAsbfc8z5Z5/EJS8O1YyHNozjOobJv+F+haSLsx5/tihWOp05JsV1IwfA1oX0j7NfCfwvi+uaxeS3I81MPHzaRtz59Jvw5Pb2B6f+DeKFy/i4inSP9In1+C5WwJdAL+Vpb+V2AzFTpZLIHmfGr8aOA8SQPLm5wa0RNYj8rrtDpQbH7+mPRFWVLqZflAhbT189+dgNWAv0lqX/rkedbJyy95KyJGV1HnvwJ7SOoOqQmc1Enir3n6a6QA/BdJ+5U3qTbiMaC/0vXKnYHx+Zgp1Wk7SRsB65KuMUI6c/wP8FjZ+o0gBWVyHT8r6RZJ75CC7CfA5rneS+MTUqApeSH/7bl41oUi4od5mf+X598buFfSCbmenUj77May9Xk0L3P7XNQOwH0R8VGh+NsaWOyoiHi/MP4q6Vh6tCwN0rEIVW7X7MGImFsYfwFYW6mjkzXCwbCNyf8IFwBHSvp0hSzrkprQyr1DOtur1rqF+crLAei2BGVBOiNrztsnDgNGAb8CJubrZHs0MU9T61TcPjMjYn5hvNS55b+lhFjY4WXV/Ld7/jue9GVa+jyY0zeosMym3JbLODCPH0balo/mOrxHalZbmXQWMkXSnZI2bqLcx0mBextSQHg8l/cJ8AwpQJauHZY6z3QHPlW2bp+Qzt42AMjX2u7N4z8EvkAKJmNYuJ2W1Izivqiw3RsUEa9GxEUR8Q3g06Rg/wtJIh3D7UgtA8X1mUPanqX99SlgSlm5s0k/Qsr9t2z8Yxo+lorHTaPbtYnyBTgYNsG9Sdumq0nX8X5cYdrbQKWztnVIX3LVejv/XZt0XaxYDlTomNCEh4CvSmpf9su23Oz8t/yfe5FAHhFvAQMlrUQ6Gx4E3CZpw4iYRmXFdSpa2nUqV5p/XyoHu5cLw1WdJUfELEl3koLgEFLz3I2R28RynpHA3pI6ks4yLgH+Qrpm1JDHcx1KQe+XhWmlTjTvkM5gJxbW7y0a7828E+mMbc+IeKmUKKlrkytbYxExVdKfgEtJx8B/yU2dpOb/cpPz3/+QrmsuIGlVoHMzVa2a7WrLyGeGbVBEzCF1OPgWC892Sp4E9ir2hlO6N7EXizbVNGUcqdNAea/EQ4FXImLK4rM06rekL5SfVppY6Dn3LulX8WcL0zrTwL1hETE/Ip4g3a/YifTrH9Iv5vIzh0mkL7hK6zQDeL7KdWnISNL1tvUiYlSFz8ylLHcYqWfs14GN8/hiIuKjiLid9GNpi8YKzGeUL5E6YvTOdS+uRylIPl5IH0E6g5lVaf1yno7575zSTJJ2Jh1/jfk4513as8dFSOrRwKRNc93ej4gPSJ1xNm9gf5WC4dPAnvnHRsk3mqOeWTXbtVpVnzXXG58Ztl1XAD8hfWE9XEi/hNQj7R5JvyT9ej2f9EU/HNKTOUjXmr4VEUMrFR4R0yX9GjhD0lxSk+SBpC/PI5a0shExWtIPgV9L2oL0hT4V2IgU1LsCd0XEfEl/B06RNJH06/1HpCBDrn9X4B5gKKlHZoec5z/AiznbS8B+kvYnB8GImJy7wl8haRpwH/ClvL1+kpu+llpE/DeX/5u8jR8h/SDdDNgtIg5YyqLvJP0wuQJ4I18DBkDS10jb71bSteT1SQ80eGDxYhbzeJ53ekS8UkgfSfqR9SlSR5eS+0jb/b58bI0nXWvtS+p8dDopuMwCrpR0AekscRDpzKcxpbPI70t6gNQ0+nJjMzThaEkDSMfIGFKz5x6kziu/L+zrU4ERkuaTOl3NJDXnfw34ad4uvwa+C9wu6Vek7XIaaZ8Umz+XVjXbtVqlbXa8pGHAhxGxrD/y2obW7sHjz7J/KPQmLUv/CamZ56Gy9G1JX4YfkoLJX4B1CtN75fkGNrHcdqQzrjdJvzhfAAaU5RlIFb1JC/l3I325TyOdAU4gfcl/ppBnHVIvyhnARFIX8mtY2BW/A3Al6R//Q1JQvQPYqlBGd+AWUhNUea+/k1jYseF14JSmtjfp9o0FPQwL6UHhtomcdiSpSfoj4D3S2foPC9MXrMsSHAN/zss6ryx9c9KX+JukM55JwB+ANaso85hc5h0Vpk3I03YoS++Qj4nS9vsP8A/ga4U8e5NaFj4i3RLxVVIzefF2hUW2Aem61wWkM/f55GO60r5oaLuXTd8C+F0+ZmeS/g+eIf3waV+W93N5HWaQelC/QPpR2bXsuB2bt/Fo0rXQ2cAPCnkWWcclOZaq3K4TgIua+v8j/TCcSLo1Y8KSHGdt+aO8cczMrJlI+jypt/HuEfFgU/mt9TkYmpkto9x8+RzpjG1z4Gek1o1tY9Georac8jVDM7Nl14F08/06pGbXe0lN3w6EKwifGZqZWd3zrRVmZlb3HAzNzKzutdlrht27d49evXq1djXMzGw58cwzz0yNiIoPXGizwbBXr16MGrWkD2cwM7O2Kj+ooyI3k5qZWd1zMDQzs7rnYLiCmTNnDsceeyyf/vSn6dKlC9tuuy133333gukjRoygd+/edOrUid12242JExe2CkQEP/7xj1lrrbVYa621OPXUUyneWjNhwgR22203OnXqRO/evbn//vtbdN3MzFqLg+EKZu7cuWywwQY8/PDDvP/++5xzzjkceuihTJgwgalTp3LggQdyzjnnMH36dPr168dhhx22YN4hQ4Zw6623MmbMGMaOHcsdd9zBFVdcsWD6EUccwbbbbsu0adMYPHgwBx98MFOmLOnLJ8zMVjxt9qb7fv36Rb10oNl6660588wzmTZtGtdccw2PP57eqvPBBx/QvXt3nnvuOXr37s3OO+/MwIEDOe644wC46qqruPLKK3niiSd45ZVX2GqrrZg6dSpduqS3O33hC19gwIABnHDCCa22bmZmzUXSMxHRr9I0nxmu4N555x1eeeUV+vTpw/jx49lmm20WTFtttdXYZJNNGD9+PMBi07fZZptFpm288cYLAmH5dDOztszBcAX2ySefMGDAAI4++mh69+7NrFmz6Np10ReGd+3alZkz0ztjy6d37dqVWbNmERFNzmtm1pbVLBhK2kDSg5JelDRe0vdz+pqS7pP0r/y3W2Ge0yW9KullSXsV0reX9Hyedqkk1areK4r58+fzzW9+k1VWWYXLLrsMgM6dOzNjxoxF8s2YMWPB2V759BkzZtC5c2ckNTmvmVlbVsszw7nAjyLis8COwHfzG8xPA0ZExKbAiDxOnnY40If08s/LJbXLZf2e9ALXTfNn7xrWe7kXERx77LG88847DB8+nJVXXhmAPn36MGbMmAX5PvjgA1577TX69OlTcfqYMWMWmfb6668vciZYnG5m1pbVLBhGxNsR8Wwengm8CKwP7Adcm7NdC+yfh/cDhkXEnIh4g/RG5/6S1gVWj4iRkXr7DC3MU5dOPPFEXnzxRW6//XY6duy4IP2AAw5g3LhxDB8+nNmzZ3P22Wez9dZb07t3bwCOOuooLrnkEt566y0mT57MxRdfzMCBAwHYbLPN6Nu3L2eddRazZ8/mlltuYezYsRx00EGtsYpmZi2qRR7HJqkXsC3wJLBORLwNKWBKWjtnWx94ojDbpJz2SR4uT69LEydO5IorrqBDhw586lOfWpB+xRVXMGDAAIYPH85JJ53EkUceyec+9zmGDRu2IM/xxx/P66+/zlZbbQXAt7/9bY4//vgF04cNG8bAgQPp1q0bG264ITfddBM9elR8jJ+ZWZtS81srJHUGHgYGR8TNkv4bEWsUpr8XEd0k/Q4YGRF/zulXAXcB/wbOi4gv5/QvAKdGxNcrLOs4UnMqG2644fbFG86XyvdugBkfLVsZ1vxW7wiXHtHatTCzFUyr3VohaWVgOHB9RNyck9/JTZ/kv+/m9EnABoXZewKTc3rPCumLiYghEdEvIvo1yxmNA+HyyfvFzJpZLXuTCrgKeDEiLilMug04Og8fDfy9kH64pA6SNiJ1lHkqN6nOlLRjLvOowjxmZmbLrJbXDHcBvgk8L2l0TvsJcD5wo6RjSU2ghwBExHhJNwIvkHqifjci5uX5TgSuAToCd+ePmZlZs6hZMIyIR4GG7gfco4F5BgODK6SPArZsvtqZmZkt5CfQmJlZ3XMwNDOzuudgaGZmdc/B0MzM6p6DoZmZ1T0HQzMzq3sOhmZmVvccDM3MrO45GJqZWd1zMDQzs7rnYGhmZnXPwdDMzOqeg6GZmdU9B0MzM6t7DoZmZlb3HAzNzKzuORiamVndczA0M7O652BoZmZ1z8HQzMzqnoOhmZnVPQdDMzOrew6GZmZW92oWDCVdLeldSeMKaX+VNDp/JkgandN7SfqoMO0PhXm2l/S8pFclXSpJtaqzmZnVp/Y1LPsa4DJgaCkhIg4rDUu6GHi/kP+1iOhboZzfA8cBTwB3AXsDdzd/dc3MrF7V7MwwIh4Bpleals/uDgVuaKwMSesCq0fEyIgIUmDdv5mramZmda61rhl+AXgnIv5VSNtI0nOSHpb0hZy2PjCpkGdSTjMzM2s2tWwmbcwRLHpW+DawYURMk7Q9cKukPkCl64PRUKGSjiM1qbLhhhs2Y3XNzKwta/EzQ0ntgQOBv5bSImJOREzLw88ArwGbkc4EexZm7wlMbqjsiBgSEf0iol+PHj1qUX0zM2uDWqOZ9MvASxGxoPlTUg9J7fLwxsCmwOsR8TYwU9KO+TrjUcDfW6HOZmbWhtXy1oobgJHA5pImSTo2TzqcxTvOfBEYK2kMcBNwQkSUOt+cCPwReJV0xuiepGZm1qxqds0wIo5oIH1ghbThwPAG8o8CtmzWypmZmRX4CTRmZlb3HAzNzKzuORiamVndczA0M7O652BoZmZ1z8HQzMzqnoOhmZnVPQdDMzOrew6GZmZW9xwMzcys7jkYmplZ3XMwNDOzuudgaGZmdc/B0MzM6p6DoZmZ1T0HQzMzq3sOhmZmVvccDM3MrO45GJqZWd1zMDQzs7rnYGhmZnXPwdDMzOqeg6GZmdU9B0MzM6t7NQuGkq6W9K6kcYW0QZLekjQ6f75amHa6pFclvSxpr0L69pKez9MulaRa1dnMzOpTLc8MrwH2rpD+q4jomz93AUjaAjgc6JPnuVxSu5z/98BxwKb5U6lMMzOzpVazYBgRjwDTq8y+HzAsIuZExBvAq0B/SesCq0fEyIgIYCiwf00qbGZmdas1rhmeJGlsbkbtltPWB94s5JmU09bPw+XpZmZmzaalg+HvgU2AvsDbwMU5vdJ1wGgkvSJJx0kaJWnUlClTlrGqZmZWL1o0GEbEOxExLyLmA1cC/fOkScAGhaw9gck5vWeF9IbKHxIR/SKiX48ePZq38mZm1ma1aDDM1wBLDgBKPU1vAw6X1EHSRqSOMk9FxNvATEk75l6kRwF/b8k6m5lZ29e+VgVLugHYFeguaRJwJrCrpL6kps4JwPEAETFe0o3AC8Bc4LsRMS8XdSKpZ2pH4O78MTMzazY1C4YRcUSF5KsayT8YGFwhfRSwZTNWzczMbBF+Ao2ZmdU9B0MzM6t7jQZDSe0k/bmlKmNmZtYaGg2GuRNLD0mrtFB9zMzMWlw1HWgmAI9Jug34oJQYEZfUqlJmZmYtqZpgODl/VgK61LY6ZmZmLa/JYBgRZwFIWi0iPmgqv5mZ2Yqmyd6kknaS9ALwYh7fRtLlNa+ZmZlZC6nm1opfA3sB0wAiYgzwxRrWyczMrEVVdZ9hRLxZljSvYkYzM7MVUDUdaN6UtDMQ+RaL75GbTM3MzNqCas4MTwC+y8IX7fbN42ZmZm1CNb1JpwIDWqAuZmZmraLJYJjfL3gy0KuYPyK+UbtqmZmZtZxqrhneSnr10u3A/JrWxszMrBVUEwxnR8SlNa+JmZlZK6kmGP5G0pnAvcCcUmJEPFuzWpmZmbWgaoLhVsA3gd1Z2EwaedzMzGyFV00wPADYOCI+rnVlzMzMWkM19xmOAdaocT3MzMxaTTVnhusAL0l6mkWvGfrWCjMzaxOqCYZn1rwWZmZmraiaJ9A8LGkdYIec9FREvFvbapmZmbWcat5neCjwFHAIcCjwpKSDq5jvaknvShpXSLtQ0kuSxkq6RdIaOb2XpI8kjc6fPxTm2V7S85JelXSpJC3FepqZmTWomg40PwV2iIijI+IooD/wsyrmuwbYuyztPmDLiNgaeAU4vTDttYjomz8nFNJ/DxwHbJo/5WWamZktk2qC4UplzaLTqpkvIh4Bppel3RsRc/PoE0DPxsqQtC6wekSMjIgAhgL7V1FnMzOzqlXTgeYfku4BbsjjhwF3N8OyvwX8tTC+kaTngBnAGRHxTxa+NqpkUk4zMzNrNtV0oPk/SQcCnwcEDImIW5ZloZJ+CswFrs9JbwMbRsQ0SdsDt0rqk5e3WJUaKfc4UpMqG2644bJU0czM6kg1r3D6ZUT8GLi5QtoSk3Q0sC+wR276JCLmkO9hjIhnJL0GbEY6Eyw2pfYEJjdUdkQMAYYA9OvXr8GgaWZmVlTNNcM9K6TtszQLk7Q38GPgGxHxYSG9h6R2eXhjUkeZ1yPibWCmpB1zL9KjgL8vzbLNzMwa0uCZoaQTgf8BNpY0tjCpC/BYUwVLugHYFeguaRLp5v3TgQ7AffkOiSdyz9EvAmdLmgvMA06IiFLnmxNJPVM7kq5VNsf1SjMzswUaayb9CynwnAecVkifWQhUDYqIIyokX9VA3uHA8AamjQK2bGp5ZmZmS6vBZtKIeD8iJgBnAP+JiInARsCRpZvlzczM2oJqrhkOB+ZJ+gzpzG4j0lmjmZlZm1BNMJyfb5Q/EPh1RJwCrFvbapmZmbWcaoLhJ5KOIPXkvCOnrVy7KpmZmbWsaoLhMcBOwOCIeEPSRsCfa1stMzOzllPNE2heAL5XGH8DOL+WlTIzM2tJ1TyB5g0qPAItIjauSY3MzMxaWDUP6u5XGF6V9F7DNWtTHTMzs5ZXzauYphU+b0XEr4Hda181MzOzllFNM+l2hdGVSGeKXWpWIzMzsxZWTTPpxYXhucAbwKG1qY6ZmVnLq6Y36W4tUREzM7PW0uQ1Q0m/KD6LVFI3SefWtFZmZmYtqJqb7veJiP+WRiLiPeCrNauRmZlZC6smGLaT1KE0Iqkj6Z2EZmZmbUI1HWj+DIyQ9CfSzfffAq6taa3MzMxaUDX3GV4AnAt8FugDnJPTzKwFXXbZZfTr148OHTowcODARaaNGDGC3r1706lTJ3bbbTcmTpy4YNqFF17IlltuSZcuXdhoo4248MILF5n3Zz/7GVtttRXt27dn0KBBLbAmZsufappJiYh/RMT/RsSPIuKeWlfKzBa33nrrccYZZ/Ctb31rkfSpU6dy4IEHcs455zB9+nT69evHYYcdtmB6RDB06FDee+89/vGPf3DZZZcxbNiwBdM/85nPcMEFF/C1r32txdbFbHlTVTA0s9Z34IEHsv/++7PWWmstkn7zzTfTp08fDjnkEFZddVUGDRrEmDFjeOmllwA49dRT2W677Wjfvj2bb745++23H4899tiC+Y8++mj22WcfunTxszSsfjkYmq3gxo8fzzbbbLNgfLXVVmOTTTZh/Pjxi+WNCP75z3/Sp0+flqyi2XKvwWAoaUT++8uWq46ZLalZs2bRtWvXRdK6du3KzJkzF8s7aNAg5s+fzzHHHNNS1TNbITR2ZriupC8B35C0raTtip+WqqCZNa5z587MmDFjkbQZM2Ys1ux52WWXMXToUO688046dPDdUSuyF198kd13352uXbvymc98hltuuQWA66+/ns6dOy/4dOrUCUk888wzAMyZM4cTTjiBddZZhzXXXJOvf/3rvPXWW625KsuNxoLhz4HTgJ7AJaRnlJY+F9W+amZWjT59+jBmzJgF4x988AGvvfbaIk2hV199Neeffz4jRoygZ8+erVFNayZz585lv/32Y99992X69OkMGTKEI488kldeeYUBAwYwa9asBZ/LL7+cjTfemO22S+cvv/nNbxg5ciRjx45l8uTJrLHGGpx88smtvEbLhwaDYUTcFBH7ABdExG5lH7/CyayFzZ07l9mzZzNv3jzmzZvH7NmzmTt3LgcccADjxo1j+PDhzJ49m7PPPputt96a3r17A+ls4Sc/+Qn33XcfG2+8+Du5P/nkE2bPns38+fMXWYYtn1566SUmT57MKaecQrt27dh9993ZZZdduO666xbLe+2113LUUUchCYA33niDvfbai3XWWYdVV12Vww8/vOK15XpUzX2G50j6hqSL8mffagqWdLWkdyWNK6StKek+Sf/Kf7sVpp0u6VVJL0vaq5C+vaTn87RLVdqrZnXm3HPPpWPHjpx//vn8+c9/pmPHjpx77rn06NGD4cOH89Of/pRu3brx5JNPLnLrxBlnnMG0adPYYYcdFjSfnXDCCQumf+c736Fjx47ccMMNDB48mI4dO1b8YrXlQ0RUTBs3btwiaRMnTuSRRx7hqKOOWpB27LHH8thjjzF58mQ+/PBDrr/+evbZZ5+a13lFoEobdpEM0nlAf+D6nHQEMCoiTm9ivi8Cs4ChEbFlTrsAmB4R50s6DegWET+WtAVwQ17OesD9wGYRMU/SU8D3gSeAu4BLI+LuplasX79+MWrUqKayNW7g1cs2v9XONd9qOs8yeOrM9/hkZuP/G9byVu4i+p/VremMbdgnn3zC5ptvzgknnMApp5zCgw8+yL777stuu+3GPfcsvA38nHPOYcSIETz00EML0mbMmMHxxx/PsGHDaNeuHVtttRUjRoxgzTXXbIU1aXmSnomIfpWmVXNrxdeAPSPi6oi4Gtg7pzUqIh4Bppcl78fCR7ldC+xfSB8WEXMi4g3gVaC/pHWB1SNiZKSoPbQwj1nNOBAun7xfYOWVV+bWW2/lzjvv5FOf+hQXX3wxhx566GLXgocOHcrRRx+9SNqJJ57I7NmzmTZtGh988AEHHnigzwyzau8zXKMw3LWhTFVYJyLeBsh/187p6wNvFvJNymnr5+Hy9IokHSdplKRRU6ZMWYZqmpktv7beemsefvhhpk2bxj333MPrr79O//79F0wvNYUefPDBi8w3ZswYBg4cyJprrkmHDh04+eSTeeqpp5g6dWpLr8Jyp5pgeB7wnKRrJF0LPAP8opnrUek6YDSSXlFEDImIfhHRr0ePHs1WOTOz5cnYsWOZPXs2H374IRdddBFvv/32Is+rvfbaaznooIMWu71mhx12YOjQobz//vt88sknXH755ay33np07969hddg+VNNB5obgB2Bm/Nnp4gY1vhcDXonN32S/76b0ycBGxTy9QQm5/SeFdLNzOrWddddx7rrrsvaa6/NiBEjuO+++xbcOzp79mxuvPHGxZpIAS666CJWXXVVNt10U3r06MFdd9214B7FetdkB5plKlzqBdxR6EBzITCt0IFmzYg4VVIf4C8s7EAzAtg0d6B5GjgZeJLUgea3EXFXU8t2B5o2rsYdaB77Yfnlblte7HJJbTt79L/qH0z9aE5Nl2FLrnvHDjx17N7LVEZjHWiqeZ/h0i70BmBXoLukScCZwPnAjZKOBf4NHAIQEeMl3Qi8AMwFvhsRpRudTgSuAToCd+ePmVlNOBAun2q9X2oWDCPiiAYm7dFA/sHA4Arpo4Atm7FqZmZmi2j0mqGklYo3zZuZmbVFjQbDiJgPjJG0YQvVx8zMrMVV00y6LjA+Pwnmg1JiRHyjZrUyMzNrQdUEw7NqXgszM7NW1GQwjIiHJX2adKvD/ZI6Ae1qXzUzM7OW0eRN95K+A9wEXJGT1gdurWGdzMzMWlQ1j2P7LrALMAMgIv7FwmeKmpmZrfCqCYZzIuLj0oik9jTyfFAzM7MVTTXB8GFJPwE6StoT+Btwe22rZWZm1nKqCYanAVOA54HjSc8HPaOWlTIzM2tJ1fQmnZ9f3fQkqXn05ajl073NzMxaWJPBUNLXgD8Ar5HeL7iRpOMjwg/MNjOzNqGam+4vBnaLiFcBJG0C3InfHmFmZm1ENdcM3y0Fwux1Fr6U18zMbIXX4JmhpAPz4HhJdwE3kq4ZHgI83QJ1MzMzaxGNNZN+vTD8DvClPDwF6FazGpmZmbWwBoNhRBzTkhUxMzNrLdX0Jt0IOBnoVczvVziZmVlbUU1v0luBq0hPnZlf09qYmZm1gmqC4eyIuLTmNTEzM2sl1QTD30g6E7gXmFNKjIhna1YrMzOzFlRNMNwK+CawOwubSSOPm5mZrfCqCYYHABsXX+NkZmbWllTzBJoxwBrNtUBJm0saXfjMkPQDSYMkvVVI/2phntMlvSrpZUl7NVddzMzMoLozw3WAlyQ9zaLXDJfq1oqIeBnoCyCpHfAWcAtwDPCriLiomF/SFsDhQB9gPeB+SZtFxLylWb6ZmVm5aoLhmTVc/h7AaxExUVJDefYDhkXEHOANSa8C/YGRNayXmZnVkWreZ/hwDZd/OHBDYfwkSUcBo4AfRcR7wPrAE4U8k3KamZlZs2jymqGkmfm63gxJsyXNkzRjWRcsaRXgG8DfctLvgU1ITahvk14dBekdiuUqvlxY0nGSRkkaNWXKlGWtopmZ1Ykmg2FEdImI1fNnVeAg4LJmWPY+wLMR8U5ezjsRMS8i5gNXkppCIZ0JblCYrycwuYG6DomIfhHRr0ePHs1QRTMzqwfV9CZdRETcSvPcY3gEhSZSSesWph0AjMvDtwGHS+qQn5O6KfBUMyzfzMwMqO5B3QcWRlcC+tFAM2W1JHUC9gSOLyRfIKlvLntCaVpEjJd0I/ACMBf4rnuSmplZc6qmN2nxvYZzSYFqv2VZaER8CKxVlvbNRvIPBgYvyzLNzMwaUk1vUr/X0MzM2rQGg6GknzcyX0TEOTWoj5mZWYtr7MzwgwppqwHHkpo4HQzNzKxNaDAYRkTpPj8kdQG+T3pk2jAW3gNoZma2wmv0mqGkNYEfAgOAa4Ht8lNhzMzM2ozGrhleCBwIDAG2iohZLVYrMzOzFtTYTfc/Ir0l4gxgcuGRbDOb43FsZmZmy4vGrhku8dNpzMzMVkQOeGZmVvccDM3MrO45GJqZWd1zMDQzs7rnYGhmZnXPwdDMzOqeg6GZmdU9B0MzM6t7DoZmZlb3HAzNzKzuORiamVndczA0M7O652BoZmZ1z8HQzMzqnoOhmZnVvVYJhpImSHpe0mhJo3LampLuk/Sv/LdbIf/pkl6V9LKkvVqjzmZm1na15pnhbhHRNyL65fHTgBERsSkwIo8jaQvgcKAPsDdwuaR2rVFhMzNrm5anZtL9gGvz8LXA/oX0YRExJyLeAF4F+rd89czMrK1qrWAYwL2SnpF0XE5bJyLeBsh/187p6wNvFuadlNPMzMyaRftWWu4uETFZ0trAfZJeaiSvKqRFxYwpsB4HsOGGGy57Lc3MrC60yplhREzOf98FbiE1e74jaV2A/PfdnH0SsEFh9p7A5AbKHRIR/SKiX48ePWpVfTMza2NaPBhKWk1Sl9Iw8BVgHHAbcHTOdjTw9zx8G3C4pA6SNgI2BZ5q2VqbmVlb1hrNpOsAt0gqLf8vEfEPSU8DN0o6Fvg3cAhARIyXdCPwAjAX+G5EzGuFepuZWRvV4sEwIl4HtqmQPg3Yo4F5BgODa1w1MzOrU8vTrRVmZmatwsHQzMzqnoOhmZnVPQdDMzOrew6GZmZW9xwMzcys7jkYmplZ3XMwNDOzuudgaGZmdc/B0MzM6p6DoZmZ1T0HQzMzq3sOhmZmVvccDM3MrO45GJqZWd1zMDQzs7rnYGhmZnXPwdDMzOqeg6GZmdU9B0MzM6t7DoZmZlb3HAzNzKzuORiamVndczA0M7O61+LBUNIGkh6U9KKk8ZK+n9MHSXpL0uj8+WphntMlvSrpZUl7tXSdzcysbWvfCsucC/woIp6V1AV4RtJ9edqvIuKiYmZJWwCHA32A9YD7JW0WEfNatNZmZtZmtfiZYUS8HRHP5uGZwIvA+o3Msh8wLCLmRMQbwKtA/9rX1MzM6kWrXjOU1AvYFngyJ50kaaykqyV1y2nrA28WZptEA8FT0nGSRkkaNWXKlFpV28zM2phWC4aSOgPDgR9ExAzg98AmQF/gbeDiUtYKs0elMiNiSET0i4h+PXr0aP5Km5lZm9QqwVDSyqRAeH1E3AwQEe9ExLyImA9cycKm0EnABoXZewKTW7K+ZmbWtrVGb1IBVwEvRsQlhfR1C9kOAMbl4duAwyV1kLQRsCnwVEvV18zM2r7W6E26C/BN4HlJo3PaT4AjJPUlNYFOAI4HiIjxkm4EXiD1RP2ue5KamVlzavFgGBGPUvk64F2NzDMYGFyzSpmZWV3zE2jMzKzuORiamVndczA0M7O652BoZmZ1z8HQzMzqnoOhmZnVPQdDMzOrew6GZmZW9xwMzcys7jkYmplZ3XMwNDOzuudgaGZmdc/B0MzM6p6DoZmZ1T0HQzMzq3sOhmZmVvccDM3MrO45GJqZWd1zMDQzs7rnYGhmZnXPwdDMzOqeg6GZmdU9B0MzM6t7K0wwlLS3pJclvSrptNauj5mZtR0rRDCU1A74HbAPsAVwhKQtWrdWZmbWVqwQwRDoD7waEa9HxMfAMGC/Vq6TmZm1EStKMFwfeLMwPimnmZmZLbP2rV2BKqlCWiyWSToOOC6PzpL0ck1rtWLpDkxt7Uo0m2uPbe0arEja1r7/VWtXYIXSpva9Tl7mIj7d0IQVJRhOAjYojPcEJpdnioghwJCWqtSKRNKoiOjX2vWwlud9X7+876u3ojSTPg1sKmkjSasAhwO3tXKdzMysjVghzgwjYq6kk4B7gHbA1RExvpWrZWZmbcQKEQwBIuIu4K7WrscKzM3H9cv7vn5531dJEYv1QzEzM6srK8o1QzMzs5pxMKwBSSHpusJ4e0lTJN1Rw2X+r6SXJI2TNEbSUUtRRi9J/68W9WtrJB2Q93PvQloPSU9Kek7SFyQdIulFSQ9K2rUW+1/S/o09jUnSUfmYGC/pBUn/uxTLWEPS/yxbTds+SbPKxgdKuiwPn9DU/2QxfxP5HpI0qjDeT9JDTczT4P+2pFsk7V8Yf1nSGYXx4ZIObKpehfw/kNSpMD6rsfzLCwfD2vgA2FJSxzy+J/BWrRYm6YS8jP4RsSXwRSrfm9mUXkCLBkNJK8x16zJHAI+SejaX7AG8FBHbRsQ/gWOB/4mI3WpYj/1JjyhcjKR9gB8AX4mIPsB2wPtLsYw1gBYNhivwcVFRRPwhIoY2Y5Fr5/1brV40/L/9OLAzgKS1gFnAToXpO+U8TcqPzvwB0KmJrMufiPCnmT+kg+kXwMF5fCjwY+COPN6fdHA9l/9untP7AE8Bo4GxwKbAasCdwBhgHHBYheX9G9ikgbpMALrn4X7AQ3n4S3k5o3M9ugBPkL4sRwOnAKsCfwKez3l2y/MOBG4FbgfeAE4CfpjzPAGsmfNtAvwDeAb4J9A7p18DXAI8CFzc2vtrKfZvZ9KPm81IwQ+gb94PU/L2OzMfBy8DFwK7Fvb/IOB/C+WNA3rl4SMLx8AVQLvCMTU4HwdPAOuQvsCm530wuvwYAB4Bdm9gHR4C+uXh7sCERo7BYcBHOe1C0g+tC3O9ny8dk3kdHwZuBF4BzgcG5PKeL9UP6AEMJ90y9TSwS2G7DAHuBf7S2vt5af7vy8YHApeV73Ngh7xtR5a2YyH/zfl/5l/ABY3su5OBxyr8X7fLZT6dl3F8Tl/kf7usvJ2BR/Pw14Gz8j4TsBHwWp52RN6P44BfFtcbOBt4Evg58HHO92BDx25r76uK27W1K9AWP3nnbw3cRAooo1n0y3B1oH0e/jIwPA//FhiQh1cBOgIHAVcWyu5atqwuwHuN1GUClYPh7YUvoc6knsUL6pjTfwT8KQ/3Jn3Zr5r/aV/Ny+6R/8lOyPl+BfwgD48ANs3DnwMeyMPXAHeQv+hXtA8pYF2Vhx8HtsvDA8lffnn8IRYGnOL+H0SFYAh8Nu+XlXP65cBReTiAr+fhC4AzCtvy4AbqOb38eGmgbsVgWOkY7EX+ws7pBwH3kb5418nHxbp5Hf+bhzuQfjCclef5PvDrPPwX4PN5eEPgxcJ2eQbo2Nr7eCmPi3ks/IE5Om+XSsFwHLBzHj6fRYPh60BX0v/ZRGCDhvYd8ACwG4v+Xx9XODY6AKNIAW3B8VehvA55v60CnAfsDVxHanEYQPoxv15enx6k74oHgP0Lx+ahhfImkL9zGjt2l7dPm2qKWJ5ExFhJvUi/pspvCekKXCtpU9KBsnJOHwn8VFJP4OaI+Jek54GLJP2SdDD/s6wsUeHRdFV4DLhE0vV5WZOkxVpWP0/6ciQiXpI0kXQ2BOlX30xgpqT3SV/ikH4Rbi2pM+kX598K5XYolP23iJi3FPVeHhwB/DoPD8vjzzZDuXsA2wNP523WEXg3T/uY9AMCUsDYsxmWV0mlY7A8z+eBG/L+e0fSw6SznRnA0xHxNoCk10hneZCOi1Jz8ZeBLQrlri6pSx6+LSI+qsF6tYSPIqJvaUTSQFKgopC2BtAlIkrNjn8B9i1kGRER7+e8L5AeH1Z8LnPRucAZpFankq+Q/v8OzuNdSWf3HzdU6YiYI2k8qRl9R1LA2pj0/7st6QffDqSAOyXX7XrS5ZhbST8ChjdUPi137C4TXzOsrduAi4AbytLPIQWTLUnNEqsCRMRfgG+QmqTukbR7RLxC+oJ8HjhP0s+LBUXEDOADSRs3UIe5LNzPqxbmOx/4NukL94liR5CCxq47zikMzy+Mzyf9clwJ+G9E9C18PluY54NGyl5u5WsquwN/lDQB+D/gMFWIGI0o7hNYuF8EXFvYXptHxKA87ZPIP61JXz7V/JAdTzp2mqpD8bhY7BisMO+yHBfk5e5UWM/18w8rWEGPiyXQ1HFS3H6N7ueIeIC073YsK//kwrbdKCLurVzCIh4nBbcuEfEeqTlz5/x5rIl6z27ih+3SHLstzsGwtq4Gzo6I58vSu7KwQ83AUmIOaK9HxKWkQLq1pPWADyPiz6TAul2F5ZwH/E7S6rmc1fNDyyE1WZS+EA8qLGuTiHg+In5JakrpDcwkNX2WPEJqJkHSZqQmraoefp6D9BuSDsnzS9I21cy7nDsYGBoRn46IXhGxAema3eeXoIwJ5P0oaTtSMxakZuWDJa2dp60pqcEHC2fl+6zoPOACSZ/K5XWQ9L1CHUrHReksouIxWGEZj5B+ALST1IP0JfpUE/Usupd0nbm0zL5LMO8KLQeamZJKAezwxvJXYTBwamH8HuBESStD+r+VtBqNHyeQAt7xpOt6kK437kj6nx9Puh74JUndcyeZI0jXhytpalnLJQfDGoqISRHxmwqTLiCd5T1Guu5SchgwTtJoUnAaCmwFPJXTfkpqGin3e1JnlKcljSMdpB/maWcBv5H0T9KvspIflG7DIJ0F3E36B5irdGvGKaRrVu1yU+1fgYERUfzl2pQBwLF5GeNpG++gPAK4pSxtOEvWC3c4sGbepyeSOpsQES+Qmr3ulTSWdF1u3SbKGgb8X76dY5PihEhPbfodcH9uBnuGhb/KLyJ9aT5OumZYstgxGBHTgMfy8XIhaf3Hkr44HwBOjYj/LMH6fw/oJ2lsbgo8YQnmbQuOBYZIGkk641qaHr7Agn08pZD0R+AF4Nn8XXAFaZ+X/2+Xe5zUNDoylzuX1EQ/KiLm56bv00nfM2OAZyPi7w1Uawhwt6QHl3a9WoOfQGNm1oIkdY6IWXn4NGDdiPh+K1er7i2XbbdmZm3Y1ySdTvr+nUjhUom1Hp8ZmplZ3fM1QzMzq3sOhmZmVvccDM3MrO45GJotA0m/kvSDwvg9kv5YGL9Y0g+XotxBym+YUHqbwXqFaRMkdW94bpDUSdL1kp7Pt0Q8mp8KtNxQepPHzq1dDzNwMDRbVsUn/q9EumevT2F66Qkey2Ig6dmQS+L7wDsRsVV+0tGxwCfLWI/mtit525m1NgdDs2XzGAu/0PuQHsI8U1I3SR1ID99+TtL2kh6W9Ew+e1wXQNJ3JD2db4YersJ74PL0g0nPt7xe0mgtfC3YyZKezWd+lR6lty6F14ZFxMulByZIOlLSU7m8K/ITRZB0rKRXlN6Xd6UWvovvGkm/V3ov4+uSviTpaqV3NV5TqOtXJI3M9fpb6Uw0n8meVayv0nN7TwBOyfX4wjLsA7Nl5mBotgwiYjLpyR4bkoLiSNKjq3YiBbGxpAep/5b0dontSY/pG5yLuDkidoiIbYAXSWdwxfJvIj0ub0B+1mTpIdZTI2I70tOHKr2w92rgxzk4nav0UHgkfZb0lJld8kOl5wEDcjPsz0iP4NqT9PSZom6kZ7KeQnoo+69IwX8rSX1zs+0ZwJdzvUaRXutVskh9I2IC8AfgV3m9yh9Ab9aifNO92bIrnR3uTHpP4/p5+H3y+yqBLYH7lJ7n3Q54O8+7paRzSS/Q7Ux6tmQ1bs5/nwEWewt5RIzOzxn9CuktEU9L2omG34zRH3g4IqYDSPobC99QAnB7RER+NN87peft5se89QJ6kl7581gudxXyo72qqa9Za3MwNFt2peuGW5GaSd8kvQtyBukMTcD4iNipwrzXkN4LN0bplT+7VrnM0jNiG3wLQH7k183AzZLmA18lvU7n2og4vZhX0gFVLq/4JorSePtcj/si4oilra9Za3Izqdmye4z0TrrpETEvn12tQWoqHUl600ePfGaGpJUllTrZdAHeVnrLwIAGyl/itwBI2kVStzy8CumsbSINvxnjKdJbCbpJak/hDSdVegLYRdJncrmdlN500pgV8u0G1jY5GJotu+dJvUifKEt7PyKmRsTHpNck/VLpDR6jWdjp5meka4z3AS81UP41wB/KOtA0ZRPg4dys+RzpGt7wht6MERFvAb/Idbmf9OaDqt+mkF/6OhC4IZf7BItfdyx3O3CAO9DY8sDPJjUzYOHbFPKZ4S3A1RFR/roqszbJZ4ZmVjJI6T2G40gvLL61VWtj1oJ8ZmhmZnXPZ4ZmZlb3HAzNzKzuORiamVndczA0M7O652BoZmZ1z8HQzMzq3v8H41hGbZDJhJ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020" y="1499628"/>
            <a:ext cx="4474738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237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4" y="886055"/>
            <a:ext cx="8786575" cy="1104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purchased and most profitable brand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3" y="1657350"/>
            <a:ext cx="3147775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AutoShape 2" descr="data:image/png;base64,iVBORw0KGgoAAAANSUhEUgAAAcMAAAFPCAYAAAAx9KV9AAAAOXRFWHRTb2Z0d2FyZQBNYXRwbG90bGliIHZlcnNpb24zLjMuNCwgaHR0cHM6Ly9tYXRwbG90bGliLm9yZy8QVMy6AAAACXBIWXMAAAsTAAALEwEAmpwYAAA3YUlEQVR4nO3debxVVf3/8ddbUARBREFT0VBTSRxQkRwaHDK1LOfphylmOXzTyvp+TcsSB9KcKjNLTFPMJBM1xxxwSsUBFRCccoBETBlMQAUFPr8/1jqwOZx77wHuuRfueT8fj/O4e6+99tprD/d8zl577b0VEZiZmdWzlVq7AmZmZq3NwdDMzOqeg6GZmdU9B0MzM6t7DoZmZlb3HAzNzKzuORi2AZIGSQpJ91SYdpOkh1qhWsU6/FzSW5LmS7qmiby7SrpD0lRJH0uaIOlSSRs2c50OlTSwOctsKyS9KemPZWmdJc2V9GqF/I9JureZ63CNpFGF8f6SBlXIN0jS1KVcxqclXSfp35Jm5/X+u6QvLkPVl2uSNsvbbI3WrsvyxsGwbfmKpB1auxJFkvoBZwGXAbsA5zSS93vAA8BHwPHAl/O82wJ/b+aqHQoMbOYy24rHgZ3L0j4HzAE2kbR2KVHSKsD2wGM1rlN/4MzmKkxSN+AJoA9wOrAP8HNgPrBTcy1nObQZaTuu0cr1WO60b+0KWLOZDkwCfgrs37pVWUTv/Pd3ETGjoUyStgUuAc6NiJ8XJj0C/EnSvjWs43JNUjugXUR83EKLfBw4RFK3iHgvp+0EPAxsQQqUt+b07YEO1D4YNreDgXWAbSLi3UL6nySplepkrchnhm1HAL8AviFpq8YySuoraYSkDyW9J+l6Sess6QIltctNLv+WNEfSeEn/rzD9GuC6PPp+bsrdtYHiTgam0sCZY0TckcvslctZJDhWaFbrKelGSe9K+kjSa5LOKdTrIOBLuawoNsFJOknSv/I6vSrplLJlDcrNuJ+TNCqX/6ikjSStLelWSbMkvShp9wrb7dt5W82RNFHSqZXWRdL+ksYDs0lnZuXlHJPLWKMsvU9epz3y+Ocl/VPSjPwZLemQSts5ewwQi54h7QyMzJ+dy9LnAU/mZa0q6YLc5DhH0hhJXy2r31F5e03Px9+DuQWhotyc/ds8XNpfD5Xl2VbSE/mYfk7SFxpZP0hnRh+TfkQuIsoey5W338O57GmSrpTUpSzPrpLG5ubWp5WadaeWHVcPKV22OEbSG/kYuU5Sh5z/qZz2kMouC1S5XSdIukjSKZIm5W07rHR85P+923P2N/J2nNDEdqofEeHPCv4BBpECyUrAS8CwwrSbgIcK4z2A/5K+1PYHjiSdUY4FVlnC5Q4GPgHOAPYChpCC8hF5+iak4BbAbsCOwOoNlPUacH0Vy+yVy9u3LP0aYFRh/IHCOu4KfAu4oFCvB4Bnc512BHrmad/J5V8MfAU4j9R0dlrZ9v4QGAMMyMv4N/AoMAL43zzv/cA0oFNh3v/L22wwsCdwGqn58aSydZkKvJL3z56l+pWtc9c87zFl6WcD7wDtgNXz/r42l/MV4EfAdxrZxu2BD0hn6ZAC43RSs/X3gEcLeYcDzxXG7wDeBU7My/ojMBfoW8jzc+A4YA9S8+R1eXtuXGl/ko7Zi/J+Ke2vLcr2xVjgmFzeE3n7dWpkHffI5d1AOrtdqYF8u+Rt/Ffgq8A3gbeAmwp51s91uB/YF/g28K+8DQcV8j1E+l97KOf7n1z2kArH0j/K6lHNdp2Q570j1/U4YBZweZ6+et73ARyQt+O2rf39tbx8Wr0C/jTDTszBMA8PJP1S3yyPlwfD80lfjqsX0vpTCGJVLnPN/M9+Zln6XcDLhfGBuezOTZQ3GziviuX2orpgOAv4eiPlLLJdctpK+YvuT2XplwPvA6sWtncAXyrk+Z+c9vNC2hY5bZ88vnquV/k2Oxv4D6kptLQuUfyia2Q9/l7hi/Nl4LI83C+X1WUJj6mHgAfy8GfzMbU6sAPpmu4qedrkwrJKAeZLZWU9AvytgeWsRAq+L5Vtu/L9eRL5pK3CsR/A7oW0vjlt7ybW8RLSD50AZpAC+5fL8vwTeLAsbfc8z5Z5/EJS8O1YyHNozjOobJv+F+haSLsx5/tihWOp05JsV1IwfA1oX0j7NfCfwvi+uaxeS3I81MPHzaRtz59Jvw5Pb2B6f+DeKFy/i4inSP9In1+C5WwJdAL+Vpb+V2AzFTpZLIHmfGr8aOA8SQPLm5wa0RNYj8rrtDpQbH7+mPRFWVLqZflAhbT189+dgNWAv0lqX/rkedbJyy95KyJGV1HnvwJ7SOoOqQmc1Enir3n6a6QA/BdJ+5U3qTbiMaC/0vXKnYHx+Zgp1Wk7SRsB65KuMUI6c/wP8FjZ+o0gBWVyHT8r6RZJ75CC7CfA5rneS+MTUqApeSH/7bl41oUi4od5mf+X598buFfSCbmenUj77May9Xk0L3P7XNQOwH0R8VGh+NsaWOyoiHi/MP4q6Vh6tCwN0rEIVW7X7MGImFsYfwFYW6mjkzXCwbCNyf8IFwBHSvp0hSzrkprQyr1DOtur1rqF+crLAei2BGVBOiNrztsnDgNGAb8CJubrZHs0MU9T61TcPjMjYn5hvNS55b+lhFjY4WXV/Ld7/jue9GVa+jyY0zeosMym3JbLODCPH0balo/mOrxHalZbmXQWMkXSnZI2bqLcx0mBextSQHg8l/cJ8AwpQJauHZY6z3QHPlW2bp+Qzt42AMjX2u7N4z8EvkAKJmNYuJ2W1Izivqiw3RsUEa9GxEUR8Q3g06Rg/wtJIh3D7UgtA8X1mUPanqX99SlgSlm5s0k/Qsr9t2z8Yxo+lorHTaPbtYnyBTgYNsG9Sdumq0nX8X5cYdrbQKWztnVIX3LVejv/XZt0XaxYDlTomNCEh4CvSmpf9su23Oz8t/yfe5FAHhFvAQMlrUQ6Gx4E3CZpw4iYRmXFdSpa2nUqV5p/XyoHu5cLw1WdJUfELEl3koLgEFLz3I2R28RynpHA3pI6ks4yLgH+Qrpm1JDHcx1KQe+XhWmlTjTvkM5gJxbW7y0a7828E+mMbc+IeKmUKKlrkytbYxExVdKfgEtJx8B/yU2dpOb/cpPz3/+QrmsuIGlVoHMzVa2a7WrLyGeGbVBEzCF1OPgWC892Sp4E9ir2hlO6N7EXizbVNGUcqdNAea/EQ4FXImLK4rM06rekL5SfVppY6Dn3LulX8WcL0zrTwL1hETE/Ip4g3a/YifTrH9Iv5vIzh0mkL7hK6zQDeL7KdWnISNL1tvUiYlSFz8ylLHcYqWfs14GN8/hiIuKjiLid9GNpi8YKzGeUL5E6YvTOdS+uRylIPl5IH0E6g5lVaf1yno7575zSTJJ2Jh1/jfk4513as8dFSOrRwKRNc93ej4gPSJ1xNm9gf5WC4dPAnvnHRsk3mqOeWTXbtVpVnzXXG58Ztl1XAD8hfWE9XEi/hNQj7R5JvyT9ej2f9EU/HNKTOUjXmr4VEUMrFR4R0yX9GjhD0lxSk+SBpC/PI5a0shExWtIPgV9L2oL0hT4V2IgU1LsCd0XEfEl/B06RNJH06/1HpCBDrn9X4B5gKKlHZoec5z/AiznbS8B+kvYnB8GImJy7wl8haRpwH/ClvL1+kpu+llpE/DeX/5u8jR8h/SDdDNgtIg5YyqLvJP0wuQJ4I18DBkDS10jb71bSteT1SQ80eGDxYhbzeJ53ekS8UkgfSfqR9SlSR5eS+0jb/b58bI0nXWvtS+p8dDopuMwCrpR0AekscRDpzKcxpbPI70t6gNQ0+nJjMzThaEkDSMfIGFKz5x6kziu/L+zrU4ERkuaTOl3NJDXnfw34ad4uvwa+C9wu6Vek7XIaaZ8Umz+XVjXbtVqlbXa8pGHAhxGxrD/y2obW7sHjz7J/KPQmLUv/CamZ56Gy9G1JX4YfkoLJX4B1CtN75fkGNrHcdqQzrjdJvzhfAAaU5RlIFb1JC/l3I325TyOdAU4gfcl/ppBnHVIvyhnARFIX8mtY2BW/A3Al6R//Q1JQvQPYqlBGd+AWUhNUea+/k1jYseF14JSmtjfp9o0FPQwL6UHhtomcdiSpSfoj4D3S2foPC9MXrMsSHAN/zss6ryx9c9KX+JukM55JwB+ANaso85hc5h0Vpk3I03YoS++Qj4nS9vsP8A/ga4U8e5NaFj4i3RLxVVIzefF2hUW2Aem61wWkM/f55GO60r5oaLuXTd8C+F0+ZmeS/g+eIf3waV+W93N5HWaQelC/QPpR2bXsuB2bt/Fo0rXQ2cAPCnkWWcclOZaq3K4TgIua+v8j/TCcSLo1Y8KSHGdt+aO8cczMrJlI+jypt/HuEfFgU/mt9TkYmpkto9x8+RzpjG1z4Gek1o1tY9Georac8jVDM7Nl14F08/06pGbXe0lN3w6EKwifGZqZWd3zrRVmZlb3HAzNzKzutdlrht27d49evXq1djXMzGw58cwzz0yNiIoPXGizwbBXr16MGrWkD2cwM7O2Kj+ooyI3k5qZWd1zMDQzs7rnYLiCmTNnDsceeyyf/vSn6dKlC9tuuy133333gukjRoygd+/edOrUid12242JExe2CkQEP/7xj1lrrbVYa621OPXUUyneWjNhwgR22203OnXqRO/evbn//vtbdN3MzFqLg+EKZu7cuWywwQY8/PDDvP/++5xzzjkceuihTJgwgalTp3LggQdyzjnnMH36dPr168dhhx22YN4hQ4Zw6623MmbMGMaOHcsdd9zBFVdcsWD6EUccwbbbbsu0adMYPHgwBx98MFOmLOnLJ8zMVjxt9qb7fv36Rb10oNl6660588wzmTZtGtdccw2PP57eqvPBBx/QvXt3nnvuOXr37s3OO+/MwIEDOe644wC46qqruPLKK3niiSd45ZVX2GqrrZg6dSpduqS3O33hC19gwIABnHDCCa22bmZmzUXSMxHRr9I0nxmu4N555x1eeeUV+vTpw/jx49lmm20WTFtttdXYZJNNGD9+PMBi07fZZptFpm288cYLAmH5dDOztszBcAX2ySefMGDAAI4++mh69+7NrFmz6Np10ReGd+3alZkz0ztjy6d37dqVWbNmERFNzmtm1pbVLBhK2kDSg5JelDRe0vdz+pqS7pP0r/y3W2Ge0yW9KullSXsV0reX9Hyedqkk1areK4r58+fzzW9+k1VWWYXLLrsMgM6dOzNjxoxF8s2YMWPB2V759BkzZtC5c2ckNTmvmVlbVsszw7nAjyLis8COwHfzG8xPA0ZExKbAiDxOnnY40If08s/LJbXLZf2e9ALXTfNn7xrWe7kXERx77LG88847DB8+nJVXXhmAPn36MGbMmAX5PvjgA1577TX69OlTcfqYMWMWmfb6668vciZYnG5m1pbVLBhGxNsR8Wwengm8CKwP7Adcm7NdC+yfh/cDhkXEnIh4g/RG5/6S1gVWj4iRkXr7DC3MU5dOPPFEXnzxRW6//XY6duy4IP2AAw5g3LhxDB8+nNmzZ3P22Wez9dZb07t3bwCOOuooLrnkEt566y0mT57MxRdfzMCBAwHYbLPN6Nu3L2eddRazZ8/mlltuYezYsRx00EGtsYpmZi2qRR7HJqkXsC3wJLBORLwNKWBKWjtnWx94ojDbpJz2SR4uT69LEydO5IorrqBDhw586lOfWpB+xRVXMGDAAIYPH85JJ53EkUceyec+9zmGDRu2IM/xxx/P66+/zlZbbQXAt7/9bY4//vgF04cNG8bAgQPp1q0bG264ITfddBM9elR8jJ+ZWZtS81srJHUGHgYGR8TNkv4bEWsUpr8XEd0k/Q4YGRF/zulXAXcB/wbOi4gv5/QvAKdGxNcrLOs4UnMqG2644fbFG86XyvdugBkfLVsZ1vxW7wiXHtHatTCzFUyr3VohaWVgOHB9RNyck9/JTZ/kv+/m9EnABoXZewKTc3rPCumLiYghEdEvIvo1yxmNA+HyyfvFzJpZLXuTCrgKeDEiLilMug04Og8fDfy9kH64pA6SNiJ1lHkqN6nOlLRjLvOowjxmZmbLrJbXDHcBvgk8L2l0TvsJcD5wo6RjSU2ghwBExHhJNwIvkHqifjci5uX5TgSuAToCd+ePmZlZs6hZMIyIR4GG7gfco4F5BgODK6SPArZsvtqZmZkt5CfQmJlZ3XMwNDOzuudgaGZmdc/B0MzM6p6DoZmZ1T0HQzMzq3sOhmZmVvccDM3MrO45GJqZWd1zMDQzs7rnYGhmZnXPwdDMzOqeg6GZmdU9B0MzM6t7DoZmZlb3HAzNzKzuORiamVndczA0M7O652BoZmZ1z8HQzMzqnoOhmZnVPQdDMzOrew6GZmZW92oWDCVdLeldSeMKaX+VNDp/JkgandN7SfqoMO0PhXm2l/S8pFclXSpJtaqzmZnVp/Y1LPsa4DJgaCkhIg4rDUu6GHi/kP+1iOhboZzfA8cBTwB3AXsDdzd/dc3MrF7V7MwwIh4Bpleals/uDgVuaKwMSesCq0fEyIgIUmDdv5mramZmda61rhl+AXgnIv5VSNtI0nOSHpb0hZy2PjCpkGdSTjMzM2s2tWwmbcwRLHpW+DawYURMk7Q9cKukPkCl64PRUKGSjiM1qbLhhhs2Y3XNzKwta/EzQ0ntgQOBv5bSImJOREzLw88ArwGbkc4EexZm7wlMbqjsiBgSEf0iol+PHj1qUX0zM2uDWqOZ9MvASxGxoPlTUg9J7fLwxsCmwOsR8TYwU9KO+TrjUcDfW6HOZmbWhtXy1oobgJHA5pImSTo2TzqcxTvOfBEYK2kMcBNwQkSUOt+cCPwReJV0xuiepGZm1qxqds0wIo5oIH1ghbThwPAG8o8CtmzWypmZmRX4CTRmZlb3HAzNzKzuORiamVndczA0M7O652BoZmZ1z8HQzMzqnoOhmZnVPQdDMzOrew6GZmZW9xwMzcys7jkYmplZ3XMwNDOzuudgaGZmdc/B0MzM6p6DoZmZ1T0HQzMzq3sOhmZmVvccDM3MrO45GJqZWd1zMDQzs7rnYGhmZnXPwdDMzOqeg6GZmdU9B0MzM6t7NQuGkq6W9K6kcYW0QZLekjQ6f75amHa6pFclvSxpr0L69pKez9MulaRa1dnMzOpTLc8MrwH2rpD+q4jomz93AUjaAjgc6JPnuVxSu5z/98BxwKb5U6lMMzOzpVazYBgRjwDTq8y+HzAsIuZExBvAq0B/SesCq0fEyIgIYCiwf00qbGZmdas1rhmeJGlsbkbtltPWB94s5JmU09bPw+XpZmZmzaalg+HvgU2AvsDbwMU5vdJ1wGgkvSJJx0kaJWnUlClTlrGqZmZWL1o0GEbEOxExLyLmA1cC/fOkScAGhaw9gck5vWeF9IbKHxIR/SKiX48ePZq38mZm1ma1aDDM1wBLDgBKPU1vAw6X1EHSRqSOMk9FxNvATEk75l6kRwF/b8k6m5lZ29e+VgVLugHYFeguaRJwJrCrpL6kps4JwPEAETFe0o3AC8Bc4LsRMS8XdSKpZ2pH4O78MTMzazY1C4YRcUSF5KsayT8YGFwhfRSwZTNWzczMbBF+Ao2ZmdU9B0MzM6t7jQZDSe0k/bmlKmNmZtYaGg2GuRNLD0mrtFB9zMzMWlw1HWgmAI9Jug34oJQYEZfUqlJmZmYtqZpgODl/VgK61LY6ZmZmLa/JYBgRZwFIWi0iPmgqv5mZ2Yqmyd6kknaS9ALwYh7fRtLlNa+ZmZlZC6nm1opfA3sB0wAiYgzwxRrWyczMrEVVdZ9hRLxZljSvYkYzM7MVUDUdaN6UtDMQ+RaL75GbTM3MzNqCas4MTwC+y8IX7fbN42ZmZm1CNb1JpwIDWqAuZmZmraLJYJjfL3gy0KuYPyK+UbtqmZmZtZxqrhneSnr10u3A/JrWxszMrBVUEwxnR8SlNa+JmZlZK6kmGP5G0pnAvcCcUmJEPFuzWpmZmbWgaoLhVsA3gd1Z2EwaedzMzGyFV00wPADYOCI+rnVlzMzMWkM19xmOAdaocT3MzMxaTTVnhusAL0l6mkWvGfrWCjMzaxOqCYZn1rwWZmZmraiaJ9A8LGkdYIec9FREvFvbapmZmbWcat5neCjwFHAIcCjwpKSDq5jvaknvShpXSLtQ0kuSxkq6RdIaOb2XpI8kjc6fPxTm2V7S85JelXSpJC3FepqZmTWomg40PwV2iIijI+IooD/wsyrmuwbYuyztPmDLiNgaeAU4vTDttYjomz8nFNJ/DxwHbJo/5WWamZktk2qC4UplzaLTqpkvIh4Bppel3RsRc/PoE0DPxsqQtC6wekSMjIgAhgL7V1FnMzOzqlXTgeYfku4BbsjjhwF3N8OyvwX8tTC+kaTngBnAGRHxTxa+NqpkUk4zMzNrNtV0oPk/SQcCnwcEDImIW5ZloZJ+CswFrs9JbwMbRsQ0SdsDt0rqk5e3WJUaKfc4UpMqG2644bJU0czM6kg1r3D6ZUT8GLi5QtoSk3Q0sC+wR276JCLmkO9hjIhnJL0GbEY6Eyw2pfYEJjdUdkQMAYYA9OvXr8GgaWZmVlTNNcM9K6TtszQLk7Q38GPgGxHxYSG9h6R2eXhjUkeZ1yPibWCmpB1zL9KjgL8vzbLNzMwa0uCZoaQTgf8BNpY0tjCpC/BYUwVLugHYFeguaRLp5v3TgQ7AffkOiSdyz9EvAmdLmgvMA06IiFLnmxNJPVM7kq5VNsf1SjMzswUaayb9CynwnAecVkifWQhUDYqIIyokX9VA3uHA8AamjQK2bGp5ZmZmS6vBZtKIeD8iJgBnAP+JiInARsCRpZvlzczM2oJqrhkOB+ZJ+gzpzG4j0lmjmZlZm1BNMJyfb5Q/EPh1RJwCrFvbapmZmbWcaoLhJ5KOIPXkvCOnrVy7KpmZmbWsaoLhMcBOwOCIeEPSRsCfa1stMzOzllPNE2heAL5XGH8DOL+WlTIzM2tJ1TyB5g0qPAItIjauSY3MzMxaWDUP6u5XGF6V9F7DNWtTHTMzs5ZXzauYphU+b0XEr4Hda181MzOzllFNM+l2hdGVSGeKXWpWIzMzsxZWTTPpxYXhucAbwKG1qY6ZmVnLq6Y36W4tUREzM7PW0uQ1Q0m/KD6LVFI3SefWtFZmZmYtqJqb7veJiP+WRiLiPeCrNauRmZlZC6smGLaT1KE0Iqkj6Z2EZmZmbUI1HWj+DIyQ9CfSzfffAq6taa3MzMxaUDX3GV4AnAt8FugDnJPTzKwFXXbZZfTr148OHTowcODARaaNGDGC3r1706lTJ3bbbTcmTpy4YNqFF17IlltuSZcuXdhoo4248MILF5n3Zz/7GVtttRXt27dn0KBBLbAmZsufappJiYh/RMT/RsSPIuKeWlfKzBa33nrrccYZZ/Ctb31rkfSpU6dy4IEHcs455zB9+nT69evHYYcdtmB6RDB06FDee+89/vGPf3DZZZcxbNiwBdM/85nPcMEFF/C1r32txdbFbHlTVTA0s9Z34IEHsv/++7PWWmstkn7zzTfTp08fDjnkEFZddVUGDRrEmDFjeOmllwA49dRT2W677Wjfvj2bb745++23H4899tiC+Y8++mj22WcfunTxszSsfjkYmq3gxo8fzzbbbLNgfLXVVmOTTTZh/Pjxi+WNCP75z3/Sp0+flqyi2XKvwWAoaUT++8uWq46ZLalZs2bRtWvXRdK6du3KzJkzF8s7aNAg5s+fzzHHHNNS1TNbITR2ZriupC8B35C0raTtip+WqqCZNa5z587MmDFjkbQZM2Ys1ux52WWXMXToUO688046dPDdUSuyF198kd13352uXbvymc98hltuuQWA66+/ns6dOy/4dOrUCUk888wzAMyZM4cTTjiBddZZhzXXXJOvf/3rvPXWW625KsuNxoLhz4HTgJ7AJaRnlJY+F9W+amZWjT59+jBmzJgF4x988AGvvfbaIk2hV199Neeffz4jRoygZ8+erVFNayZz585lv/32Y99992X69OkMGTKEI488kldeeYUBAwYwa9asBZ/LL7+cjTfemO22S+cvv/nNbxg5ciRjx45l8uTJrLHGGpx88smtvEbLhwaDYUTcFBH7ABdExG5lH7/CyayFzZ07l9mzZzNv3jzmzZvH7NmzmTt3LgcccADjxo1j+PDhzJ49m7PPPputt96a3r17A+ls4Sc/+Qn33XcfG2+8+Du5P/nkE2bPns38+fMXWYYtn1566SUmT57MKaecQrt27dh9993ZZZdduO666xbLe+2113LUUUchCYA33niDvfbai3XWWYdVV12Vww8/vOK15XpUzX2G50j6hqSL8mffagqWdLWkdyWNK6StKek+Sf/Kf7sVpp0u6VVJL0vaq5C+vaTn87RLVdqrZnXm3HPPpWPHjpx//vn8+c9/pmPHjpx77rn06NGD4cOH89Of/pRu3brx5JNPLnLrxBlnnMG0adPYYYcdFjSfnXDCCQumf+c736Fjx47ccMMNDB48mI4dO1b8YrXlQ0RUTBs3btwiaRMnTuSRRx7hqKOOWpB27LHH8thjjzF58mQ+/PBDrr/+evbZZ5+a13lFoEobdpEM0nlAf+D6nHQEMCoiTm9ivi8Cs4ChEbFlTrsAmB4R50s6DegWET+WtAVwQ17OesD9wGYRMU/SU8D3gSeAu4BLI+LuplasX79+MWrUqKayNW7g1cs2v9XONd9qOs8yeOrM9/hkZuP/G9byVu4i+p/VremMbdgnn3zC5ptvzgknnMApp5zCgw8+yL777stuu+3GPfcsvA38nHPOYcSIETz00EML0mbMmMHxxx/PsGHDaNeuHVtttRUjRoxgzTXXbIU1aXmSnomIfpWmVXNrxdeAPSPi6oi4Gtg7pzUqIh4Bppcl78fCR7ldC+xfSB8WEXMi4g3gVaC/pHWB1SNiZKSoPbQwj1nNOBAun7xfYOWVV+bWW2/lzjvv5FOf+hQXX3wxhx566GLXgocOHcrRRx+9SNqJJ57I7NmzmTZtGh988AEHHnigzwyzau8zXKMw3LWhTFVYJyLeBsh/187p6wNvFvJNymnr5+Hy9IokHSdplKRRU6ZMWYZqmpktv7beemsefvhhpk2bxj333MPrr79O//79F0wvNYUefPDBi8w3ZswYBg4cyJprrkmHDh04+eSTeeqpp5g6dWpLr8Jyp5pgeB7wnKRrJF0LPAP8opnrUek6YDSSXlFEDImIfhHRr0ePHs1WOTOz5cnYsWOZPXs2H374IRdddBFvv/32Is+rvfbaaznooIMWu71mhx12YOjQobz//vt88sknXH755ay33np07969hddg+VNNB5obgB2Bm/Nnp4gY1vhcDXonN32S/76b0ycBGxTy9QQm5/SeFdLNzOrWddddx7rrrsvaa6/NiBEjuO+++xbcOzp79mxuvPHGxZpIAS666CJWXXVVNt10U3r06MFdd9214B7FetdkB5plKlzqBdxR6EBzITCt0IFmzYg4VVIf4C8s7EAzAtg0d6B5GjgZeJLUgea3EXFXU8t2B5o2rsYdaB77Yfnlblte7HJJbTt79L/qH0z9aE5Nl2FLrnvHDjx17N7LVEZjHWiqeZ/h0i70BmBXoLukScCZwPnAjZKOBf4NHAIQEeMl3Qi8AMwFvhsRpRudTgSuAToCd+ePmVlNOBAun2q9X2oWDCPiiAYm7dFA/sHA4Arpo4Atm7FqZmZmi2j0mqGklYo3zZuZmbVFjQbDiJgPjJG0YQvVx8zMrMVV00y6LjA+Pwnmg1JiRHyjZrUyMzNrQdUEw7NqXgszM7NW1GQwjIiHJX2adKvD/ZI6Ae1qXzUzM7OW0eRN95K+A9wEXJGT1gdurWGdzMzMWlQ1j2P7LrALMAMgIv7FwmeKmpmZrfCqCYZzIuLj0oik9jTyfFAzM7MVTTXB8GFJPwE6StoT+Btwe22rZWZm1nKqCYanAVOA54HjSc8HPaOWlTIzM2tJ1fQmnZ9f3fQkqXn05ajl073NzMxaWJPBUNLXgD8Ar5HeL7iRpOMjwg/MNjOzNqGam+4vBnaLiFcBJG0C3InfHmFmZm1ENdcM3y0Fwux1Fr6U18zMbIXX4JmhpAPz4HhJdwE3kq4ZHgI83QJ1MzMzaxGNNZN+vTD8DvClPDwF6FazGpmZmbWwBoNhRBzTkhUxMzNrLdX0Jt0IOBnoVczvVziZmVlbUU1v0luBq0hPnZlf09qYmZm1gmqC4eyIuLTmNTEzM2sl1QTD30g6E7gXmFNKjIhna1YrMzOzFlRNMNwK+CawOwubSSOPm5mZrfCqCYYHABsXX+NkZmbWllTzBJoxwBrNtUBJm0saXfjMkPQDSYMkvVVI/2phntMlvSrpZUl7NVddzMzMoLozw3WAlyQ9zaLXDJfq1oqIeBnoCyCpHfAWcAtwDPCriLiomF/SFsDhQB9gPeB+SZtFxLylWb6ZmVm5aoLhmTVc/h7AaxExUVJDefYDhkXEHOANSa8C/YGRNayXmZnVkWreZ/hwDZd/OHBDYfwkSUcBo4AfRcR7wPrAE4U8k3KamZlZs2jymqGkmfm63gxJsyXNkzRjWRcsaRXgG8DfctLvgU1ITahvk14dBekdiuUqvlxY0nGSRkkaNWXKlGWtopmZ1Ykmg2FEdImI1fNnVeAg4LJmWPY+wLMR8U5ezjsRMS8i5gNXkppCIZ0JblCYrycwuYG6DomIfhHRr0ePHs1QRTMzqwfV9CZdRETcSvPcY3gEhSZSSesWph0AjMvDtwGHS+qQn5O6KfBUMyzfzMwMqO5B3QcWRlcC+tFAM2W1JHUC9gSOLyRfIKlvLntCaVpEjJd0I/ACMBf4rnuSmplZc6qmN2nxvYZzSYFqv2VZaER8CKxVlvbNRvIPBgYvyzLNzMwaUk1vUr/X0MzM2rQGg6GknzcyX0TEOTWoj5mZWYtr7MzwgwppqwHHkpo4HQzNzKxNaDAYRkTpPj8kdQG+T3pk2jAW3gNoZma2wmv0mqGkNYEfAgOAa4Ht8lNhzMzM2ozGrhleCBwIDAG2iohZLVYrMzOzFtTYTfc/Ir0l4gxgcuGRbDOb43FsZmZmy4vGrhku8dNpzMzMVkQOeGZmVvccDM3MrO45GJqZWd1zMDQzs7rnYGhmZnXPwdDMzOqeg6GZmdU9B0MzM6t7DoZmZlb3HAzNzKzuORiamVndczA0M7O652BoZmZ1z8HQzMzqnoOhmZnVvVYJhpImSHpe0mhJo3LampLuk/Sv/LdbIf/pkl6V9LKkvVqjzmZm1na15pnhbhHRNyL65fHTgBERsSkwIo8jaQvgcKAPsDdwuaR2rVFhMzNrm5anZtL9gGvz8LXA/oX0YRExJyLeAF4F+rd89czMrK1qrWAYwL2SnpF0XE5bJyLeBsh/187p6wNvFuadlNPMzMyaRftWWu4uETFZ0trAfZJeaiSvKqRFxYwpsB4HsOGGGy57Lc3MrC60yplhREzOf98FbiE1e74jaV2A/PfdnH0SsEFh9p7A5AbKHRIR/SKiX48ePWpVfTMza2NaPBhKWk1Sl9Iw8BVgHHAbcHTOdjTw9zx8G3C4pA6SNgI2BZ5q2VqbmVlb1hrNpOsAt0gqLf8vEfEPSU8DN0o6Fvg3cAhARIyXdCPwAjAX+G5EzGuFepuZWRvV4sEwIl4HtqmQPg3Yo4F5BgODa1w1MzOrU8vTrRVmZmatwsHQzMzqnoOhmZnVPQdDMzOrew6GZmZW9xwMzcys7jkYmplZ3XMwNDOzuudgaGZmdc/B0MzM6p6DoZmZ1T0HQzMzq3sOhmZmVvccDM3MrO45GJqZWd1zMDQzs7rnYGhmZnXPwdDMzOqeg6GZmdU9B0MzM6t7DoZmZlb3HAzNzKzuORiamVndczA0M7O61+LBUNIGkh6U9KKk8ZK+n9MHSXpL0uj8+WphntMlvSrpZUl7tXSdzcysbWvfCsucC/woIp6V1AV4RtJ9edqvIuKiYmZJWwCHA32A9YD7JW0WEfNatNZmZtZmtfiZYUS8HRHP5uGZwIvA+o3Msh8wLCLmRMQbwKtA/9rX1MzM6kWrXjOU1AvYFngyJ50kaaykqyV1y2nrA28WZptEA8FT0nGSRkkaNWXKlFpV28zM2phWC4aSOgPDgR9ExAzg98AmQF/gbeDiUtYKs0elMiNiSET0i4h+PXr0aP5Km5lZm9QqwVDSyqRAeH1E3AwQEe9ExLyImA9cycKm0EnABoXZewKTW7K+ZmbWtrVGb1IBVwEvRsQlhfR1C9kOAMbl4duAwyV1kLQRsCnwVEvV18zM2r7W6E26C/BN4HlJo3PaT4AjJPUlNYFOAI4HiIjxkm4EXiD1RP2ue5KamVlzavFgGBGPUvk64F2NzDMYGFyzSpmZWV3zE2jMzKzuORiamVndczA0M7O652BoZmZ1z8HQzMzqnoOhmZnVPQdDMzOrew6GZmZW9xwMzcys7jkYmplZ3XMwNDOzuudgaGZmdc/B0MzM6p6DoZmZ1T0HQzMzq3sOhmZmVvccDM3MrO45GJqZWd1zMDQzs7rnYGhmZnXPwdDMzOqeg6GZmdU9B0MzM6t7K0wwlLS3pJclvSrptNauj5mZtR0rRDCU1A74HbAPsAVwhKQtWrdWZmbWVqwQwRDoD7waEa9HxMfAMGC/Vq6TmZm1EStKMFwfeLMwPimnmZmZLbP2rV2BKqlCWiyWSToOOC6PzpL0ck1rtWLpDkxt7Uo0m2uPbe0arEja1r7/VWtXYIXSpva9Tl7mIj7d0IQVJRhOAjYojPcEJpdnioghwJCWqtSKRNKoiOjX2vWwlud9X7+876u3ojSTPg1sKmkjSasAhwO3tXKdzMysjVghzgwjYq6kk4B7gHbA1RExvpWrZWZmbcQKEQwBIuIu4K7WrscKzM3H9cv7vn5531dJEYv1QzEzM6srK8o1QzMzs5pxMKwBSSHpusJ4e0lTJN1Rw2X+r6SXJI2TNEbSUUtRRi9J/68W9WtrJB2Q93PvQloPSU9Kek7SFyQdIulFSQ9K2rUW+1/S/o09jUnSUfmYGC/pBUn/uxTLWEPS/yxbTds+SbPKxgdKuiwPn9DU/2QxfxP5HpI0qjDeT9JDTczT4P+2pFsk7V8Yf1nSGYXx4ZIObKpehfw/kNSpMD6rsfzLCwfD2vgA2FJSxzy+J/BWrRYm6YS8jP4RsSXwRSrfm9mUXkCLBkNJK8x16zJHAI+SejaX7AG8FBHbRsQ/gWOB/4mI3WpYj/1JjyhcjKR9gB8AX4mIPsB2wPtLsYw1gBYNhivwcVFRRPwhIoY2Y5Fr5/1brV40/L/9OLAzgKS1gFnAToXpO+U8TcqPzvwB0KmJrMufiPCnmT+kg+kXwMF5fCjwY+COPN6fdHA9l/9untP7AE8Bo4GxwKbAasCdwBhgHHBYheX9G9ikgbpMALrn4X7AQ3n4S3k5o3M9ugBPkL4sRwOnAKsCfwKez3l2y/MOBG4FbgfeAE4CfpjzPAGsmfNtAvwDeAb4J9A7p18DXAI8CFzc2vtrKfZvZ9KPm81IwQ+gb94PU/L2OzMfBy8DFwK7Fvb/IOB/C+WNA3rl4SMLx8AVQLvCMTU4HwdPAOuQvsCm530wuvwYAB4Bdm9gHR4C+uXh7sCERo7BYcBHOe1C0g+tC3O9ny8dk3kdHwZuBF4BzgcG5PKeL9UP6AEMJ90y9TSwS2G7DAHuBf7S2vt5af7vy8YHApeV73Ngh7xtR5a2YyH/zfl/5l/ABY3su5OBxyr8X7fLZT6dl3F8Tl/kf7usvJ2BR/Pw14Gz8j4TsBHwWp52RN6P44BfFtcbOBt4Evg58HHO92BDx25r76uK27W1K9AWP3nnbw3cRAooo1n0y3B1oH0e/jIwPA//FhiQh1cBOgIHAVcWyu5atqwuwHuN1GUClYPh7YUvoc6knsUL6pjTfwT8KQ/3Jn3Zr5r/aV/Ny+6R/8lOyPl+BfwgD48ANs3DnwMeyMPXAHeQv+hXtA8pYF2Vhx8HtsvDA8lffnn8IRYGnOL+H0SFYAh8Nu+XlXP65cBReTiAr+fhC4AzCtvy4AbqOb38eGmgbsVgWOkY7EX+ws7pBwH3kb5418nHxbp5Hf+bhzuQfjCclef5PvDrPPwX4PN5eEPgxcJ2eQbo2Nr7eCmPi3ks/IE5Om+XSsFwHLBzHj6fRYPh60BX0v/ZRGCDhvYd8ACwG4v+Xx9XODY6AKNIAW3B8VehvA55v60CnAfsDVxHanEYQPoxv15enx6k74oHgP0Lx+ahhfImkL9zGjt2l7dPm2qKWJ5ExFhJvUi/pspvCekKXCtpU9KBsnJOHwn8VFJP4OaI+Jek54GLJP2SdDD/s6wsUeHRdFV4DLhE0vV5WZOkxVpWP0/6ciQiXpI0kXQ2BOlX30xgpqT3SV/ikH4Rbi2pM+kX598K5XYolP23iJi3FPVeHhwB/DoPD8vjzzZDuXsA2wNP523WEXg3T/uY9AMCUsDYsxmWV0mlY7A8z+eBG/L+e0fSw6SznRnA0xHxNoCk10hneZCOi1Jz8ZeBLQrlri6pSx6+LSI+qsF6tYSPIqJvaUTSQFKgopC2BtAlIkrNjn8B9i1kGRER7+e8L5AeH1Z8LnPRucAZpFankq+Q/v8OzuNdSWf3HzdU6YiYI2k8qRl9R1LA2pj0/7st6QffDqSAOyXX7XrS5ZhbST8ChjdUPi137C4TXzOsrduAi4AbytLPIQWTLUnNEqsCRMRfgG+QmqTukbR7RLxC+oJ8HjhP0s+LBUXEDOADSRs3UIe5LNzPqxbmOx/4NukL94liR5CCxq47zikMzy+Mzyf9clwJ+G9E9C18PluY54NGyl5u5WsquwN/lDQB+D/gMFWIGI0o7hNYuF8EXFvYXptHxKA87ZPIP61JXz7V/JAdTzp2mqpD8bhY7BisMO+yHBfk5e5UWM/18w8rWEGPiyXQ1HFS3H6N7ueIeIC073YsK//kwrbdKCLurVzCIh4nBbcuEfEeqTlz5/x5rIl6z27ih+3SHLstzsGwtq4Gzo6I58vSu7KwQ83AUmIOaK9HxKWkQLq1pPWADyPiz6TAul2F5ZwH/E7S6rmc1fNDyyE1WZS+EA8qLGuTiHg+In5JakrpDcwkNX2WPEJqJkHSZqQmraoefp6D9BuSDsnzS9I21cy7nDsYGBoRn46IXhGxAema3eeXoIwJ5P0oaTtSMxakZuWDJa2dp60pqcEHC2fl+6zoPOACSZ/K5XWQ9L1CHUrHReksouIxWGEZj5B+ALST1IP0JfpUE/Usupd0nbm0zL5LMO8KLQeamZJKAezwxvJXYTBwamH8HuBESStD+r+VtBqNHyeQAt7xpOt6kK437kj6nx9Puh74JUndcyeZI0jXhytpalnLJQfDGoqISRHxmwqTLiCd5T1Guu5SchgwTtJoUnAaCmwFPJXTfkpqGin3e1JnlKcljSMdpB/maWcBv5H0T9KvspIflG7DIJ0F3E36B5irdGvGKaRrVu1yU+1fgYERUfzl2pQBwLF5GeNpG++gPAK4pSxtOEvWC3c4sGbepyeSOpsQES+Qmr3ulTSWdF1u3SbKGgb8X76dY5PihEhPbfodcH9uBnuGhb/KLyJ9aT5OumZYstgxGBHTgMfy8XIhaf3Hkr44HwBOjYj/LMH6fw/oJ2lsbgo8YQnmbQuOBYZIGkk641qaHr7Agn08pZD0R+AF4Nn8XXAFaZ+X/2+Xe5zUNDoylzuX1EQ/KiLm56bv00nfM2OAZyPi7w1Uawhwt6QHl3a9WoOfQGNm1oIkdY6IWXn4NGDdiPh+K1er7i2XbbdmZm3Y1ySdTvr+nUjhUom1Hp8ZmplZ3fM1QzMzq3sOhmZmVvccDM3MrO45GJotA0m/kvSDwvg9kv5YGL9Y0g+XotxBym+YUHqbwXqFaRMkdW94bpDUSdL1kp7Pt0Q8mp8KtNxQepPHzq1dDzNwMDRbVsUn/q9EumevT2F66Qkey2Ig6dmQS+L7wDsRsVV+0tGxwCfLWI/mtit525m1NgdDs2XzGAu/0PuQHsI8U1I3SR1ID99+TtL2kh6W9Ew+e1wXQNJ3JD2db4YersJ74PL0g0nPt7xe0mgtfC3YyZKezWd+lR6lty6F14ZFxMulByZIOlLSU7m8K/ITRZB0rKRXlN6Xd6UWvovvGkm/V3ov4+uSviTpaqV3NV5TqOtXJI3M9fpb6Uw0n8meVayv0nN7TwBOyfX4wjLsA7Nl5mBotgwiYjLpyR4bkoLiSNKjq3YiBbGxpAep/5b0dontSY/pG5yLuDkidoiIbYAXSWdwxfJvIj0ub0B+1mTpIdZTI2I70tOHKr2w92rgxzk4nav0UHgkfZb0lJld8kOl5wEDcjPsz0iP4NqT9PSZom6kZ7KeQnoo+69IwX8rSX1zs+0ZwJdzvUaRXutVskh9I2IC8AfgV3m9yh9Ab9aifNO92bIrnR3uTHpP4/p5+H3y+yqBLYH7lJ7n3Q54O8+7paRzSS/Q7Ux6tmQ1bs5/nwEWewt5RIzOzxn9CuktEU9L2omG34zRH3g4IqYDSPobC99QAnB7RER+NN87peft5se89QJ6kl7581gudxXyo72qqa9Za3MwNFt2peuGW5GaSd8kvQtyBukMTcD4iNipwrzXkN4LN0bplT+7VrnM0jNiG3wLQH7k183AzZLmA18lvU7n2og4vZhX0gFVLq/4JorSePtcj/si4oilra9Za3Izqdmye4z0TrrpETEvn12tQWoqHUl600ePfGaGpJUllTrZdAHeVnrLwIAGyl/itwBI2kVStzy8CumsbSINvxnjKdJbCbpJak/hDSdVegLYRdJncrmdlN500pgV8u0G1jY5GJotu+dJvUifKEt7PyKmRsTHpNck/VLpDR6jWdjp5meka4z3AS81UP41wB/KOtA0ZRPg4dys+RzpGt7wht6MERFvAb/Idbmf9OaDqt+mkF/6OhC4IZf7BItfdyx3O3CAO9DY8sDPJjUzYOHbFPKZ4S3A1RFR/roqszbJZ4ZmVjJI6T2G40gvLL61VWtj1oJ8ZmhmZnXPZ4ZmZlb3HAzNzKzuORiamVndczA0M7O652BoZmZ1z8HQzMzq3v8H41hGbZDJhJ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02" y="1276350"/>
            <a:ext cx="4054101" cy="2531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201" y="1315660"/>
            <a:ext cx="4173318" cy="2824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8586" y="4248150"/>
            <a:ext cx="8759825" cy="800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Solex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 brand bicycles the ones most purchased by the new customers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Also all product size of trek cycles are profitable.</a:t>
            </a:r>
          </a:p>
          <a:p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249846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691</Words>
  <Application>Microsoft Office PowerPoint</Application>
  <PresentationFormat>On-screen Show (16:9)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14</cp:revision>
  <dcterms:modified xsi:type="dcterms:W3CDTF">2021-11-28T08:26:37Z</dcterms:modified>
</cp:coreProperties>
</file>