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Didact Gothic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DidactGothic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740a0a79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740a0a79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740a0a79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740a0a79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740a0a79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740a0a79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740a0a791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740a0a791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740a0a791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740a0a791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740a0a791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740a0a791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740a0a791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740a0a791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44700"/>
            <a:ext cx="8520600" cy="14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3520"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633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Revolutionizing Topic Modeling: </a:t>
            </a:r>
            <a:endParaRPr b="1" sz="3020"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Comparing ChatGPT and Machine Learning Models on Categorized Data Sets</a:t>
            </a:r>
            <a:endParaRPr sz="3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17650" y="4168600"/>
            <a:ext cx="1828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33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: Nishtha Gupta</a:t>
            </a:r>
            <a:endParaRPr b="1" sz="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925" y="140850"/>
            <a:ext cx="11906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33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b="1" lang="en" sz="2333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ntroduction</a:t>
            </a:r>
            <a:endParaRPr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Topic modeling finds latent topics in large text datasets.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Traditional machine learning may struggle with complex, multi-category data.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ChatGPT is a cutting-edge language model for topic modeling.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This study compares ChatGPT with traditional machine learning models.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The study aims to evaluate ChatGPT's accuracy and efficiency.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Results will help understand ChatGPT's effectiveness with categorized data.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113" y="141163"/>
            <a:ext cx="11906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33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Steps for Traditional Topic Modeling using LSTM</a:t>
            </a:r>
            <a:endParaRPr b="1" sz="3133"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851155" y="1017730"/>
            <a:ext cx="7404704" cy="651359"/>
            <a:chOff x="444182" y="438789"/>
            <a:chExt cx="7567404" cy="731700"/>
          </a:xfrm>
        </p:grpSpPr>
        <p:sp>
          <p:nvSpPr>
            <p:cNvPr id="70" name="Google Shape;70;p15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8563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PRE-PROCESS</a:t>
              </a:r>
              <a:endParaRPr sz="2000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Prepare the text data by cleaning, preprocessing, and tokenizing it.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955458" y="1804988"/>
            <a:ext cx="6946675" cy="651359"/>
            <a:chOff x="550777" y="1323150"/>
            <a:chExt cx="7099310" cy="7317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550777" y="1373350"/>
              <a:ext cx="216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B714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EMBEDDING</a:t>
              </a:r>
              <a:endParaRPr sz="2000">
                <a:solidFill>
                  <a:srgbClr val="0B7140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Convert the tokenized text into a sequence of word embeddings.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1016300" y="2589343"/>
            <a:ext cx="6530932" cy="651359"/>
            <a:chOff x="612955" y="2204250"/>
            <a:chExt cx="6674432" cy="7317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612955" y="2254450"/>
              <a:ext cx="2102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B774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LSTM TRAINING</a:t>
              </a:r>
              <a:endParaRPr sz="2000">
                <a:solidFill>
                  <a:srgbClr val="0B7743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2914401" y="2410800"/>
              <a:ext cx="413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the LSTM model using the sequence of word embeddings.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1575494" y="3376614"/>
            <a:ext cx="5618010" cy="651359"/>
            <a:chOff x="1184436" y="3088625"/>
            <a:chExt cx="5741451" cy="7317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1184436" y="3138814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C8148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Topic Labeling</a:t>
              </a:r>
              <a:endParaRPr sz="2000">
                <a:solidFill>
                  <a:srgbClr val="0C8148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789787" y="3088625"/>
              <a:ext cx="41361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2914388" y="3295179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 and label topics by clustering the word embeddings generated by the LSTM model.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1575494" y="4163884"/>
            <a:ext cx="5265750" cy="651359"/>
            <a:chOff x="1184436" y="3973000"/>
            <a:chExt cx="5381451" cy="731700"/>
          </a:xfrm>
        </p:grpSpPr>
        <p:sp>
          <p:nvSpPr>
            <p:cNvPr id="86" name="Google Shape;86;p15"/>
            <p:cNvSpPr txBox="1"/>
            <p:nvPr/>
          </p:nvSpPr>
          <p:spPr>
            <a:xfrm>
              <a:off x="1184436" y="4023189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E9453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Prediction</a:t>
              </a:r>
              <a:endParaRPr sz="2000">
                <a:solidFill>
                  <a:srgbClr val="0E9453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789787" y="3973000"/>
              <a:ext cx="3776100" cy="7317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2902988" y="4179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Evaluate the performance of the model and use it to predict topics for new text data.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464" y="143477"/>
            <a:ext cx="117361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95" name="Google Shape;95;p16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0E945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6" name="Google Shape;96;p16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Didact Gothic"/>
                  <a:ea typeface="Didact Gothic"/>
                  <a:cs typeface="Didact Gothic"/>
                  <a:sym typeface="Didact Gothic"/>
                </a:rPr>
                <a:t>Install the OpenAI Python library and authenticate the OpenAI API.</a:t>
              </a:r>
              <a:endParaRPr b="1" sz="1200"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98" name="Google Shape;98;p16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0C814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9" name="Google Shape;99;p16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Didact Gothic"/>
                  <a:ea typeface="Didact Gothic"/>
                  <a:cs typeface="Didact Gothic"/>
                  <a:sym typeface="Didact Gothic"/>
                </a:rPr>
                <a:t>Create an instance of the GPT class and select the model you want to use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4657738" y="1146025"/>
            <a:ext cx="4162750" cy="2707975"/>
            <a:chOff x="4657738" y="1146025"/>
            <a:chExt cx="4162750" cy="2707975"/>
          </a:xfrm>
        </p:grpSpPr>
        <p:cxnSp>
          <p:nvCxnSpPr>
            <p:cNvPr id="101" name="Google Shape;101;p16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2" name="Google Shape;102;p16"/>
            <p:cNvSpPr txBox="1"/>
            <p:nvPr/>
          </p:nvSpPr>
          <p:spPr>
            <a:xfrm>
              <a:off x="6696488" y="11460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Didact Gothic"/>
                  <a:ea typeface="Didact Gothic"/>
                  <a:cs typeface="Didact Gothic"/>
                  <a:sym typeface="Didact Gothic"/>
                </a:rPr>
                <a:t>Evaluate the results and integrate the chat completions into your application or system.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5209838" y="1654113"/>
            <a:ext cx="3610650" cy="2741538"/>
            <a:chOff x="5209838" y="1654113"/>
            <a:chExt cx="3610650" cy="2741538"/>
          </a:xfrm>
        </p:grpSpPr>
        <p:sp>
          <p:nvSpPr>
            <p:cNvPr id="104" name="Google Shape;104;p16"/>
            <p:cNvSpPr txBox="1"/>
            <p:nvPr/>
          </p:nvSpPr>
          <p:spPr>
            <a:xfrm>
              <a:off x="6696488" y="34710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Didact Gothic"/>
                  <a:ea typeface="Didact Gothic"/>
                  <a:cs typeface="Didact Gothic"/>
                  <a:sym typeface="Didact Gothic"/>
                </a:rPr>
                <a:t>Set parameters for chat completions, such as the prompt and the maximum number of tokens to generate.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" name="Google Shape;105;p16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8563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6" name="Google Shape;106;p16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107" name="Google Shape;107;p16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0B714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8" name="Google Shape;108;p16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Didact Gothic"/>
                  <a:ea typeface="Didact Gothic"/>
                  <a:cs typeface="Didact Gothic"/>
                  <a:sym typeface="Didact Gothic"/>
                </a:rPr>
                <a:t>Generate chat completions by calling the generate function.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110" name="Google Shape;110;p16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B714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C8148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8563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B774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E945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" name="Google Shape;130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33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Steps to use OpenAI's GPT library for chat completions</a:t>
            </a:r>
            <a:endParaRPr b="1" sz="3133"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464" y="143477"/>
            <a:ext cx="117361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33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OpenAPI GPT Chat Completions </a:t>
            </a:r>
            <a:endParaRPr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464" y="143477"/>
            <a:ext cx="11736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250" y="887500"/>
            <a:ext cx="2256925" cy="39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311700" y="1152475"/>
            <a:ext cx="59142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The OpenAI GPT Chat Completions API generates text completions based on a given prompt.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It can be used to develop chatbots, writing assistants, and other applications that require natural language generation.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The API uses deep learning techniques to generate contextually relevant and coherent responses.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It can handle long-form text and is suitable for use in applications such as customer support chatbots.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Overall, the OpenAI GPT Chat Completions API provides a flexible tool for generating natural language responses that can be integrated into a variety of applications.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88" y="769425"/>
            <a:ext cx="7544625" cy="40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464" y="143477"/>
            <a:ext cx="117361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idx="4294967295" type="title"/>
          </p:nvPr>
        </p:nvSpPr>
        <p:spPr>
          <a:xfrm>
            <a:off x="190100" y="27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33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Comparison of Traditional ML Model vs ChatGPT API</a:t>
            </a:r>
            <a:r>
              <a:rPr b="1" lang="en" sz="2333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4294967295" type="title"/>
          </p:nvPr>
        </p:nvSpPr>
        <p:spPr>
          <a:xfrm>
            <a:off x="2780075" y="219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8563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Thank You !</a:t>
            </a:r>
            <a:endParaRPr sz="5000">
              <a:solidFill>
                <a:srgbClr val="AF7B5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